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Lst>
  <p:notesMasterIdLst>
    <p:notesMasterId r:id="rId184"/>
  </p:notesMasterIdLst>
  <p:handoutMasterIdLst>
    <p:handoutMasterId r:id="rId185"/>
  </p:handoutMasterIdLst>
  <p:sldIdLst>
    <p:sldId id="551" r:id="rId3"/>
    <p:sldId id="711" r:id="rId4"/>
    <p:sldId id="712" r:id="rId5"/>
    <p:sldId id="713" r:id="rId6"/>
    <p:sldId id="715" r:id="rId7"/>
    <p:sldId id="716" r:id="rId8"/>
    <p:sldId id="717" r:id="rId9"/>
    <p:sldId id="720" r:id="rId10"/>
    <p:sldId id="721" r:id="rId11"/>
    <p:sldId id="722" r:id="rId12"/>
    <p:sldId id="839" r:id="rId13"/>
    <p:sldId id="724" r:id="rId14"/>
    <p:sldId id="840" r:id="rId15"/>
    <p:sldId id="727" r:id="rId16"/>
    <p:sldId id="725" r:id="rId17"/>
    <p:sldId id="728" r:id="rId18"/>
    <p:sldId id="729" r:id="rId19"/>
    <p:sldId id="730" r:id="rId20"/>
    <p:sldId id="731" r:id="rId21"/>
    <p:sldId id="732" r:id="rId22"/>
    <p:sldId id="733" r:id="rId23"/>
    <p:sldId id="734" r:id="rId24"/>
    <p:sldId id="735" r:id="rId25"/>
    <p:sldId id="736" r:id="rId26"/>
    <p:sldId id="737" r:id="rId27"/>
    <p:sldId id="738" r:id="rId28"/>
    <p:sldId id="739" r:id="rId29"/>
    <p:sldId id="740" r:id="rId30"/>
    <p:sldId id="741" r:id="rId31"/>
    <p:sldId id="841" r:id="rId32"/>
    <p:sldId id="743" r:id="rId33"/>
    <p:sldId id="885" r:id="rId34"/>
    <p:sldId id="746" r:id="rId35"/>
    <p:sldId id="747" r:id="rId36"/>
    <p:sldId id="748" r:id="rId37"/>
    <p:sldId id="863" r:id="rId38"/>
    <p:sldId id="749" r:id="rId39"/>
    <p:sldId id="750" r:id="rId40"/>
    <p:sldId id="751" r:id="rId41"/>
    <p:sldId id="754" r:id="rId42"/>
    <p:sldId id="891" r:id="rId43"/>
    <p:sldId id="892" r:id="rId44"/>
    <p:sldId id="893" r:id="rId45"/>
    <p:sldId id="894" r:id="rId46"/>
    <p:sldId id="761" r:id="rId47"/>
    <p:sldId id="895" r:id="rId48"/>
    <p:sldId id="848" r:id="rId49"/>
    <p:sldId id="887" r:id="rId50"/>
    <p:sldId id="888" r:id="rId51"/>
    <p:sldId id="886" r:id="rId52"/>
    <p:sldId id="769" r:id="rId53"/>
    <p:sldId id="770" r:id="rId54"/>
    <p:sldId id="771" r:id="rId55"/>
    <p:sldId id="772" r:id="rId56"/>
    <p:sldId id="773" r:id="rId57"/>
    <p:sldId id="889" r:id="rId58"/>
    <p:sldId id="774" r:id="rId59"/>
    <p:sldId id="775" r:id="rId60"/>
    <p:sldId id="850" r:id="rId61"/>
    <p:sldId id="777" r:id="rId62"/>
    <p:sldId id="778" r:id="rId63"/>
    <p:sldId id="851" r:id="rId64"/>
    <p:sldId id="780" r:id="rId65"/>
    <p:sldId id="781" r:id="rId66"/>
    <p:sldId id="782" r:id="rId67"/>
    <p:sldId id="898" r:id="rId68"/>
    <p:sldId id="783" r:id="rId69"/>
    <p:sldId id="785" r:id="rId70"/>
    <p:sldId id="787" r:id="rId71"/>
    <p:sldId id="901" r:id="rId72"/>
    <p:sldId id="853" r:id="rId73"/>
    <p:sldId id="854" r:id="rId74"/>
    <p:sldId id="855" r:id="rId75"/>
    <p:sldId id="793" r:id="rId76"/>
    <p:sldId id="794" r:id="rId77"/>
    <p:sldId id="856" r:id="rId78"/>
    <p:sldId id="857" r:id="rId79"/>
    <p:sldId id="967" r:id="rId80"/>
    <p:sldId id="798" r:id="rId81"/>
    <p:sldId id="799" r:id="rId82"/>
    <p:sldId id="800" r:id="rId83"/>
    <p:sldId id="802" r:id="rId84"/>
    <p:sldId id="801" r:id="rId85"/>
    <p:sldId id="803" r:id="rId86"/>
    <p:sldId id="804" r:id="rId87"/>
    <p:sldId id="805" r:id="rId88"/>
    <p:sldId id="806" r:id="rId89"/>
    <p:sldId id="858" r:id="rId90"/>
    <p:sldId id="859" r:id="rId91"/>
    <p:sldId id="860" r:id="rId92"/>
    <p:sldId id="810" r:id="rId93"/>
    <p:sldId id="811" r:id="rId94"/>
    <p:sldId id="812" r:id="rId95"/>
    <p:sldId id="813" r:id="rId96"/>
    <p:sldId id="814" r:id="rId97"/>
    <p:sldId id="815" r:id="rId98"/>
    <p:sldId id="816" r:id="rId99"/>
    <p:sldId id="817" r:id="rId100"/>
    <p:sldId id="818" r:id="rId101"/>
    <p:sldId id="896" r:id="rId102"/>
    <p:sldId id="919" r:id="rId103"/>
    <p:sldId id="897" r:id="rId104"/>
    <p:sldId id="880" r:id="rId105"/>
    <p:sldId id="882" r:id="rId106"/>
    <p:sldId id="883" r:id="rId107"/>
    <p:sldId id="871" r:id="rId108"/>
    <p:sldId id="906" r:id="rId109"/>
    <p:sldId id="907" r:id="rId110"/>
    <p:sldId id="943" r:id="rId111"/>
    <p:sldId id="908" r:id="rId112"/>
    <p:sldId id="909" r:id="rId113"/>
    <p:sldId id="910" r:id="rId114"/>
    <p:sldId id="911" r:id="rId115"/>
    <p:sldId id="903" r:id="rId116"/>
    <p:sldId id="980" r:id="rId117"/>
    <p:sldId id="981" r:id="rId118"/>
    <p:sldId id="982" r:id="rId119"/>
    <p:sldId id="983" r:id="rId120"/>
    <p:sldId id="984" r:id="rId121"/>
    <p:sldId id="985" r:id="rId122"/>
    <p:sldId id="986" r:id="rId123"/>
    <p:sldId id="987" r:id="rId124"/>
    <p:sldId id="988" r:id="rId125"/>
    <p:sldId id="989" r:id="rId126"/>
    <p:sldId id="990" r:id="rId127"/>
    <p:sldId id="991" r:id="rId128"/>
    <p:sldId id="992" r:id="rId129"/>
    <p:sldId id="993" r:id="rId130"/>
    <p:sldId id="994" r:id="rId131"/>
    <p:sldId id="995" r:id="rId132"/>
    <p:sldId id="997" r:id="rId133"/>
    <p:sldId id="878" r:id="rId134"/>
    <p:sldId id="879" r:id="rId135"/>
    <p:sldId id="912" r:id="rId136"/>
    <p:sldId id="913" r:id="rId137"/>
    <p:sldId id="914" r:id="rId138"/>
    <p:sldId id="917" r:id="rId139"/>
    <p:sldId id="916" r:id="rId140"/>
    <p:sldId id="915" r:id="rId141"/>
    <p:sldId id="890" r:id="rId142"/>
    <p:sldId id="820" r:id="rId143"/>
    <p:sldId id="968" r:id="rId144"/>
    <p:sldId id="969" r:id="rId145"/>
    <p:sldId id="970" r:id="rId146"/>
    <p:sldId id="825" r:id="rId147"/>
    <p:sldId id="826" r:id="rId148"/>
    <p:sldId id="828" r:id="rId149"/>
    <p:sldId id="927" r:id="rId150"/>
    <p:sldId id="944" r:id="rId151"/>
    <p:sldId id="958" r:id="rId152"/>
    <p:sldId id="948" r:id="rId153"/>
    <p:sldId id="950" r:id="rId154"/>
    <p:sldId id="971" r:id="rId155"/>
    <p:sldId id="952" r:id="rId156"/>
    <p:sldId id="960" r:id="rId157"/>
    <p:sldId id="953" r:id="rId158"/>
    <p:sldId id="954" r:id="rId159"/>
    <p:sldId id="973" r:id="rId160"/>
    <p:sldId id="974" r:id="rId161"/>
    <p:sldId id="975" r:id="rId162"/>
    <p:sldId id="976" r:id="rId163"/>
    <p:sldId id="977" r:id="rId164"/>
    <p:sldId id="972" r:id="rId165"/>
    <p:sldId id="962" r:id="rId166"/>
    <p:sldId id="978" r:id="rId167"/>
    <p:sldId id="979" r:id="rId168"/>
    <p:sldId id="955" r:id="rId169"/>
    <p:sldId id="961" r:id="rId170"/>
    <p:sldId id="963" r:id="rId171"/>
    <p:sldId id="964" r:id="rId172"/>
    <p:sldId id="966" r:id="rId173"/>
    <p:sldId id="829" r:id="rId174"/>
    <p:sldId id="921" r:id="rId175"/>
    <p:sldId id="830" r:id="rId176"/>
    <p:sldId id="831" r:id="rId177"/>
    <p:sldId id="832" r:id="rId178"/>
    <p:sldId id="833" r:id="rId179"/>
    <p:sldId id="834" r:id="rId180"/>
    <p:sldId id="835" r:id="rId181"/>
    <p:sldId id="837" r:id="rId182"/>
    <p:sldId id="862" r:id="rId183"/>
  </p:sldIdLst>
  <p:sldSz cx="9144000" cy="6858000" type="screen4x3"/>
  <p:notesSz cx="6400800" cy="8686800"/>
  <p:embeddedFontLst>
    <p:embeddedFont>
      <p:font typeface="黑体" panose="02010609060101010101" pitchFamily="49" charset="-122"/>
      <p:regular r:id="rId186"/>
    </p:embeddedFont>
    <p:embeddedFont>
      <p:font typeface="隶书" panose="02010509060101010101" pitchFamily="49" charset="-122"/>
      <p:regular r:id="rId187"/>
    </p:embeddedFont>
    <p:embeddedFont>
      <p:font typeface="微软雅黑" panose="020B0503020204020204" pitchFamily="34" charset="-122"/>
      <p:regular r:id="rId188"/>
      <p:bold r:id="rId189"/>
    </p:embeddedFont>
    <p:embeddedFont>
      <p:font typeface="Verdana" panose="020B0604030504040204" pitchFamily="34" charset="0"/>
      <p:regular r:id="rId190"/>
      <p:bold r:id="rId191"/>
      <p:italic r:id="rId192"/>
      <p:boldItalic r:id="rId193"/>
    </p:embeddedFont>
    <p:embeddedFont>
      <p:font typeface="华文细黑" panose="02010600040101010101" pitchFamily="2" charset="-122"/>
      <p:regular r:id="rId194"/>
    </p:embeddedFont>
    <p:embeddedFont>
      <p:font typeface="华文新魏" panose="02010800040101010101" pitchFamily="2" charset="-122"/>
      <p:regular r:id="rId195"/>
    </p:embeddedFont>
    <p:embeddedFont>
      <p:font typeface="Franklin Gothic Heavy" panose="020B0903020102020204" pitchFamily="34" charset="0"/>
      <p:regular r:id="rId196"/>
      <p:italic r:id="rId197"/>
    </p:embeddedFont>
    <p:embeddedFont>
      <p:font typeface="Mistral" panose="03090702030407020403" pitchFamily="66" charset="0"/>
      <p:regular r:id="rId198"/>
    </p:embeddedFont>
    <p:embeddedFont>
      <p:font typeface="Calibri" panose="020F0502020204030204" pitchFamily="34" charset="0"/>
      <p:regular r:id="rId199"/>
      <p:bold r:id="rId200"/>
      <p:italic r:id="rId201"/>
      <p:boldItalic r:id="rId202"/>
    </p:embeddedFont>
    <p:embeddedFont>
      <p:font typeface="楷体_GB2312" panose="02010600030101010101" charset="-122"/>
      <p:regular r:id="rId203"/>
    </p:embeddedFont>
    <p:embeddedFont>
      <p:font typeface="HAKUYOGuiFanZi3500" panose="02000600000000000000" pitchFamily="2" charset="-122"/>
      <p:regular r:id="rId204"/>
    </p:embeddedFont>
    <p:embeddedFont>
      <p:font typeface="华文楷体" panose="02010600040101010101" pitchFamily="2" charset="-122"/>
      <p:regular r:id="rId205"/>
    </p:embeddedFont>
    <p:embeddedFont>
      <p:font typeface="Arial Black" panose="020B0A04020102020204" pitchFamily="34" charset="0"/>
      <p:bold r:id="rId206"/>
    </p:embeddedFont>
  </p:embeddedFontLst>
  <p:custDataLst>
    <p:tags r:id="rId207"/>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295">
          <p15:clr>
            <a:srgbClr val="A4A3A4"/>
          </p15:clr>
        </p15:guide>
        <p15:guide id="4" pos="5465">
          <p15:clr>
            <a:srgbClr val="A4A3A4"/>
          </p15:clr>
        </p15:guide>
      </p15:sldGuideLst>
    </p:ext>
    <p:ext uri="{2D200454-40CA-4A62-9FC3-DE9A4176ACB9}">
      <p15:notesGuideLst xmlns:p15="http://schemas.microsoft.com/office/powerpoint/2012/main">
        <p15:guide id="1" orient="horz" pos="2736">
          <p15:clr>
            <a:srgbClr val="A4A3A4"/>
          </p15:clr>
        </p15:guide>
        <p15:guide id="2" pos="201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9FF66"/>
    <a:srgbClr val="149C99"/>
    <a:srgbClr val="FF6600"/>
    <a:srgbClr val="FFFFFF"/>
    <a:srgbClr val="0E706E"/>
    <a:srgbClr val="FF9999"/>
    <a:srgbClr val="FFFFCC"/>
    <a:srgbClr val="0D7157"/>
    <a:srgbClr val="535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43" autoAdjust="0"/>
    <p:restoredTop sz="99826" autoAdjust="0"/>
  </p:normalViewPr>
  <p:slideViewPr>
    <p:cSldViewPr>
      <p:cViewPr varScale="1">
        <p:scale>
          <a:sx n="161" d="100"/>
          <a:sy n="161" d="100"/>
        </p:scale>
        <p:origin x="894" y="252"/>
      </p:cViewPr>
      <p:guideLst>
        <p:guide orient="horz" pos="3748"/>
        <p:guide pos="2880"/>
        <p:guide pos="295"/>
        <p:guide pos="54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4860"/>
    </p:cViewPr>
  </p:sorterViewPr>
  <p:notesViewPr>
    <p:cSldViewPr>
      <p:cViewPr varScale="1">
        <p:scale>
          <a:sx n="82" d="100"/>
          <a:sy n="82" d="100"/>
        </p:scale>
        <p:origin x="-2136" y="-78"/>
      </p:cViewPr>
      <p:guideLst>
        <p:guide orient="horz" pos="2736"/>
        <p:guide pos="2015"/>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font" Target="fonts/font6.fntdata"/><Relationship Id="rId205" Type="http://schemas.openxmlformats.org/officeDocument/2006/relationships/font" Target="fonts/font2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font" Target="fonts/font7.fntdata"/><Relationship Id="rId206" Type="http://schemas.openxmlformats.org/officeDocument/2006/relationships/font" Target="fonts/font21.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font" Target="fonts/font8.fntdata"/><Relationship Id="rId207" Type="http://schemas.openxmlformats.org/officeDocument/2006/relationships/tags" Target="tags/tag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font" Target="fonts/font9.fntdata"/><Relationship Id="rId199" Type="http://schemas.openxmlformats.org/officeDocument/2006/relationships/font" Target="fonts/font14.fntdata"/><Relationship Id="rId203" Type="http://schemas.openxmlformats.org/officeDocument/2006/relationships/font" Target="fonts/font18.fntdata"/><Relationship Id="rId208"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notesMaster" Target="notesMasters/notesMaster1.xml"/><Relationship Id="rId189" Type="http://schemas.openxmlformats.org/officeDocument/2006/relationships/font" Target="fonts/font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font" Target="fonts/font10.fntdata"/><Relationship Id="rId209" Type="http://schemas.openxmlformats.org/officeDocument/2006/relationships/viewProps" Target="viewProps.xml"/><Relationship Id="rId190" Type="http://schemas.openxmlformats.org/officeDocument/2006/relationships/font" Target="fonts/font5.fntdata"/><Relationship Id="rId204" Type="http://schemas.openxmlformats.org/officeDocument/2006/relationships/font" Target="fonts/font1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font" Target="fonts/font11.fntdata"/><Relationship Id="rId200" Type="http://schemas.openxmlformats.org/officeDocument/2006/relationships/font" Target="fonts/font15.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1.fntdata"/><Relationship Id="rId211"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font" Target="fonts/font12.fntdata"/><Relationship Id="rId201" Type="http://schemas.openxmlformats.org/officeDocument/2006/relationships/font" Target="fonts/font1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2.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13.fntdata"/><Relationship Id="rId202" Type="http://schemas.openxmlformats.org/officeDocument/2006/relationships/font" Target="fonts/font17.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font" Target="fonts/font3.fntdata"/><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233" cy="434618"/>
          </a:xfrm>
          <a:prstGeom prst="rect">
            <a:avLst/>
          </a:prstGeom>
        </p:spPr>
        <p:txBody>
          <a:bodyPr vert="horz" lIns="82368" tIns="41184" rIns="82368" bIns="41184" rtlCol="0"/>
          <a:lstStyle>
            <a:lvl1pPr algn="l">
              <a:defRPr sz="1000">
                <a:latin typeface="Arial" charset="0"/>
              </a:defRPr>
            </a:lvl1pPr>
          </a:lstStyle>
          <a:p>
            <a:pPr>
              <a:defRPr/>
            </a:pPr>
            <a:endParaRPr lang="zh-CN" altLang="en-US"/>
          </a:p>
        </p:txBody>
      </p:sp>
      <p:sp>
        <p:nvSpPr>
          <p:cNvPr id="3" name="日期占位符 2"/>
          <p:cNvSpPr>
            <a:spLocks noGrp="1"/>
          </p:cNvSpPr>
          <p:nvPr>
            <p:ph type="dt" sz="quarter" idx="1"/>
          </p:nvPr>
        </p:nvSpPr>
        <p:spPr>
          <a:xfrm>
            <a:off x="3626076" y="0"/>
            <a:ext cx="2773233" cy="434618"/>
          </a:xfrm>
          <a:prstGeom prst="rect">
            <a:avLst/>
          </a:prstGeom>
        </p:spPr>
        <p:txBody>
          <a:bodyPr vert="horz" lIns="82368" tIns="41184" rIns="82368" bIns="41184" rtlCol="0"/>
          <a:lstStyle>
            <a:lvl1pPr algn="r">
              <a:defRPr sz="1000">
                <a:latin typeface="Arial" charset="0"/>
              </a:defRPr>
            </a:lvl1pPr>
          </a:lstStyle>
          <a:p>
            <a:pPr>
              <a:defRPr/>
            </a:pPr>
            <a:fld id="{3DD7F52D-F085-4CD2-A7CA-4AE6214067E6}" type="datetimeFigureOut">
              <a:rPr lang="zh-CN" altLang="en-US"/>
              <a:pPr>
                <a:defRPr/>
              </a:pPr>
              <a:t>2016/4/22 Friday</a:t>
            </a:fld>
            <a:endParaRPr lang="zh-CN" altLang="en-US"/>
          </a:p>
        </p:txBody>
      </p:sp>
      <p:sp>
        <p:nvSpPr>
          <p:cNvPr id="4" name="页脚占位符 3"/>
          <p:cNvSpPr>
            <a:spLocks noGrp="1"/>
          </p:cNvSpPr>
          <p:nvPr>
            <p:ph type="ftr" sz="quarter" idx="2"/>
          </p:nvPr>
        </p:nvSpPr>
        <p:spPr>
          <a:xfrm>
            <a:off x="0" y="8250793"/>
            <a:ext cx="2773233" cy="434618"/>
          </a:xfrm>
          <a:prstGeom prst="rect">
            <a:avLst/>
          </a:prstGeom>
        </p:spPr>
        <p:txBody>
          <a:bodyPr vert="horz" lIns="82368" tIns="41184" rIns="82368" bIns="41184" rtlCol="0" anchor="b"/>
          <a:lstStyle>
            <a:lvl1pPr algn="l">
              <a:defRPr sz="10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626076" y="8250793"/>
            <a:ext cx="2773233" cy="434618"/>
          </a:xfrm>
          <a:prstGeom prst="rect">
            <a:avLst/>
          </a:prstGeom>
        </p:spPr>
        <p:txBody>
          <a:bodyPr vert="horz" lIns="82368" tIns="41184" rIns="82368" bIns="41184" rtlCol="0" anchor="b"/>
          <a:lstStyle>
            <a:lvl1pPr algn="r">
              <a:defRPr sz="10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773233" cy="434618"/>
          </a:xfrm>
          <a:prstGeom prst="rect">
            <a:avLst/>
          </a:prstGeom>
          <a:noFill/>
          <a:ln w="9525">
            <a:noFill/>
            <a:miter lim="800000"/>
            <a:headEnd/>
            <a:tailEnd/>
          </a:ln>
          <a:effectLst/>
        </p:spPr>
        <p:txBody>
          <a:bodyPr vert="horz" wrap="square" lIns="82368" tIns="41184" rIns="82368" bIns="41184" numCol="1" anchor="t" anchorCtr="0" compatLnSpc="1">
            <a:prstTxWarp prst="textNoShape">
              <a:avLst/>
            </a:prstTxWarp>
          </a:bodyPr>
          <a:lstStyle>
            <a:lvl1pPr algn="l">
              <a:defRPr sz="10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626076" y="0"/>
            <a:ext cx="2773233" cy="434618"/>
          </a:xfrm>
          <a:prstGeom prst="rect">
            <a:avLst/>
          </a:prstGeom>
          <a:noFill/>
          <a:ln w="9525">
            <a:noFill/>
            <a:miter lim="800000"/>
            <a:headEnd/>
            <a:tailEnd/>
          </a:ln>
          <a:effectLst/>
        </p:spPr>
        <p:txBody>
          <a:bodyPr vert="horz" wrap="square" lIns="82368" tIns="41184" rIns="82368" bIns="41184" numCol="1" anchor="t" anchorCtr="0" compatLnSpc="1">
            <a:prstTxWarp prst="textNoShape">
              <a:avLst/>
            </a:prstTxWarp>
          </a:bodyPr>
          <a:lstStyle>
            <a:lvl1pPr>
              <a:defRPr sz="10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1028700" y="650875"/>
            <a:ext cx="4344988" cy="325755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39634" y="4126787"/>
            <a:ext cx="5121533" cy="3908783"/>
          </a:xfrm>
          <a:prstGeom prst="rect">
            <a:avLst/>
          </a:prstGeom>
          <a:noFill/>
          <a:ln w="9525">
            <a:noFill/>
            <a:miter lim="800000"/>
            <a:headEnd/>
            <a:tailEnd/>
          </a:ln>
          <a:effectLst/>
        </p:spPr>
        <p:txBody>
          <a:bodyPr vert="horz" wrap="square" lIns="82368" tIns="41184" rIns="82368" bIns="4118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8250793"/>
            <a:ext cx="2773233" cy="434618"/>
          </a:xfrm>
          <a:prstGeom prst="rect">
            <a:avLst/>
          </a:prstGeom>
          <a:noFill/>
          <a:ln w="9525">
            <a:noFill/>
            <a:miter lim="800000"/>
            <a:headEnd/>
            <a:tailEnd/>
          </a:ln>
          <a:effectLst/>
        </p:spPr>
        <p:txBody>
          <a:bodyPr vert="horz" wrap="square" lIns="82368" tIns="41184" rIns="82368" bIns="41184" numCol="1" anchor="b" anchorCtr="0" compatLnSpc="1">
            <a:prstTxWarp prst="textNoShape">
              <a:avLst/>
            </a:prstTxWarp>
          </a:bodyPr>
          <a:lstStyle>
            <a:lvl1pPr algn="l">
              <a:defRPr sz="10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626076" y="8250793"/>
            <a:ext cx="2773233" cy="434618"/>
          </a:xfrm>
          <a:prstGeom prst="rect">
            <a:avLst/>
          </a:prstGeom>
          <a:noFill/>
          <a:ln w="9525">
            <a:noFill/>
            <a:miter lim="800000"/>
            <a:headEnd/>
            <a:tailEnd/>
          </a:ln>
          <a:effectLst/>
        </p:spPr>
        <p:txBody>
          <a:bodyPr vert="horz" wrap="square" lIns="82368" tIns="41184" rIns="82368" bIns="41184" numCol="1" anchor="b" anchorCtr="0" compatLnSpc="1">
            <a:prstTxWarp prst="textNoShape">
              <a:avLst/>
            </a:prstTxWarp>
          </a:bodyPr>
          <a:lstStyle>
            <a:lvl1pPr>
              <a:defRPr sz="10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626076" y="8250793"/>
            <a:ext cx="2773233" cy="434618"/>
          </a:xfrm>
          <a:prstGeom prst="rect">
            <a:avLst/>
          </a:prstGeom>
          <a:noFill/>
          <a:ln w="9525">
            <a:noFill/>
            <a:miter lim="800000"/>
            <a:headEnd/>
            <a:tailEnd/>
          </a:ln>
        </p:spPr>
        <p:txBody>
          <a:bodyPr lIns="82368" tIns="41184" rIns="82368" bIns="41184" anchor="b"/>
          <a:lstStyle/>
          <a:p>
            <a:fld id="{FB2898A2-A1B0-49AD-90F7-1EF709F82A79}" type="slidenum">
              <a:rPr lang="zh-CN" altLang="en-US" sz="1000" i="0">
                <a:ea typeface="宋体" pitchFamily="2" charset="-122"/>
              </a:rPr>
              <a:pPr/>
              <a:t>1</a:t>
            </a:fld>
            <a:endParaRPr lang="en-US" altLang="zh-CN" sz="1000" i="0">
              <a:ea typeface="宋体" pitchFamily="2" charset="-122"/>
            </a:endParaRPr>
          </a:p>
        </p:txBody>
      </p:sp>
    </p:spTree>
    <p:extLst>
      <p:ext uri="{BB962C8B-B14F-4D97-AF65-F5344CB8AC3E}">
        <p14:creationId xmlns:p14="http://schemas.microsoft.com/office/powerpoint/2010/main" val="2908948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DC66DFEB-35B3-424A-A323-F6FE22440712}" type="slidenum">
              <a:rPr lang="en-US" altLang="zh-CN" sz="1000">
                <a:solidFill>
                  <a:schemeClr val="tx1"/>
                </a:solidFill>
                <a:latin typeface="Arial" pitchFamily="34" charset="0"/>
              </a:rPr>
              <a:pPr eaLnBrk="1" hangingPunct="1"/>
              <a:t>10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92192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E32EA9FD-65B4-40E4-8391-17D68FEB5767}" type="slidenum">
              <a:rPr lang="en-US" altLang="zh-CN" sz="1000">
                <a:solidFill>
                  <a:schemeClr val="tx1"/>
                </a:solidFill>
                <a:latin typeface="Arial" pitchFamily="34" charset="0"/>
              </a:rPr>
              <a:pPr eaLnBrk="1" hangingPunct="1"/>
              <a:t>12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515905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5DA5D766-1F97-4335-BD8C-C2B2D3F7FE11}" type="slidenum">
              <a:rPr lang="en-US" altLang="zh-CN" sz="1000">
                <a:solidFill>
                  <a:schemeClr val="tx1"/>
                </a:solidFill>
                <a:latin typeface="Arial" pitchFamily="34" charset="0"/>
              </a:rPr>
              <a:pPr eaLnBrk="1" hangingPunct="1"/>
              <a:t>14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0650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FE94932-3308-4F34-8B54-E01A3E3FA6D2}" type="slidenum">
              <a:rPr lang="en-US" altLang="zh-CN" sz="1000">
                <a:solidFill>
                  <a:schemeClr val="tx1"/>
                </a:solidFill>
                <a:latin typeface="Arial" pitchFamily="34" charset="0"/>
              </a:rPr>
              <a:pPr eaLnBrk="1" hangingPunct="1"/>
              <a:t>15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38537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A238D28-1B87-44D9-9244-000E35E9014D}" type="slidenum">
              <a:rPr lang="en-US" altLang="zh-CN" sz="1000">
                <a:solidFill>
                  <a:schemeClr val="tx1"/>
                </a:solidFill>
                <a:latin typeface="Arial" pitchFamily="34" charset="0"/>
              </a:rPr>
              <a:pPr eaLnBrk="1" hangingPunct="1"/>
              <a:t>16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0243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8AA14251-8121-4CD4-893A-EF4BC653CA54}" type="slidenum">
              <a:rPr lang="en-US" altLang="zh-CN" sz="1000">
                <a:solidFill>
                  <a:schemeClr val="tx1"/>
                </a:solidFill>
                <a:latin typeface="Arial" pitchFamily="34" charset="0"/>
              </a:rPr>
              <a:pPr eaLnBrk="1" hangingPunct="1"/>
              <a:t>17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45794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9FAF7529-2FDC-499D-B4F8-FF1637742F6C}" type="slidenum">
              <a:rPr lang="en-US" altLang="zh-CN" sz="1000">
                <a:solidFill>
                  <a:schemeClr val="tx1"/>
                </a:solidFill>
                <a:latin typeface="Arial" pitchFamily="34" charset="0"/>
              </a:rPr>
              <a:pPr eaLnBrk="1" hangingPunct="1"/>
              <a:t>18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21051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E3B74757-C748-4543-84C3-123D638F6557}" type="slidenum">
              <a:rPr lang="en-US" altLang="zh-CN" sz="1000">
                <a:solidFill>
                  <a:schemeClr val="tx1"/>
                </a:solidFill>
                <a:latin typeface="Arial" pitchFamily="34" charset="0"/>
              </a:rPr>
              <a:pPr eaLnBrk="1" hangingPunct="1"/>
              <a:t>19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848119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7CFC2427-2FD7-4376-A361-45030B710D4F}" type="slidenum">
              <a:rPr lang="en-US" altLang="zh-CN" sz="1000">
                <a:solidFill>
                  <a:schemeClr val="tx1"/>
                </a:solidFill>
                <a:latin typeface="Arial" pitchFamily="34" charset="0"/>
              </a:rPr>
              <a:pPr eaLnBrk="1" hangingPunct="1"/>
              <a:t>20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317513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98F95936-FE1D-4777-9A27-C3AB10BBF1FC}" type="slidenum">
              <a:rPr lang="en-US" altLang="zh-CN" sz="1000">
                <a:solidFill>
                  <a:schemeClr val="tx1"/>
                </a:solidFill>
                <a:latin typeface="Arial" pitchFamily="34" charset="0"/>
              </a:rPr>
              <a:pPr eaLnBrk="1" hangingPunct="1"/>
              <a:t>21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22488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B68E7AAD-133E-4912-B25C-6E5F7554E3CD}" type="slidenum">
              <a:rPr lang="en-US" altLang="zh-CN" sz="1000">
                <a:solidFill>
                  <a:schemeClr val="tx1"/>
                </a:solidFill>
                <a:latin typeface="Arial" pitchFamily="34" charset="0"/>
              </a:rPr>
              <a:pPr eaLnBrk="1" hangingPunct="1"/>
              <a:t>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4785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030980F-C0C8-4B96-97C7-22321298FEA8}" type="slidenum">
              <a:rPr lang="en-US" altLang="zh-CN" sz="1000">
                <a:solidFill>
                  <a:schemeClr val="tx1"/>
                </a:solidFill>
                <a:latin typeface="Arial" pitchFamily="34" charset="0"/>
              </a:rPr>
              <a:pPr eaLnBrk="1" hangingPunct="1"/>
              <a:t>22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934399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E9CB8D8F-94A2-4A68-9D1D-34C8E12D3EE7}" type="slidenum">
              <a:rPr lang="en-US" altLang="zh-CN" sz="1000">
                <a:solidFill>
                  <a:schemeClr val="tx1"/>
                </a:solidFill>
                <a:latin typeface="Arial" pitchFamily="34" charset="0"/>
              </a:rPr>
              <a:pPr eaLnBrk="1" hangingPunct="1"/>
              <a:t>23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93411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E23C2D2F-0058-45C7-8A00-E8CD416DCCC2}" type="slidenum">
              <a:rPr lang="en-US" altLang="zh-CN" sz="1000">
                <a:solidFill>
                  <a:schemeClr val="tx1"/>
                </a:solidFill>
                <a:latin typeface="Arial" pitchFamily="34" charset="0"/>
              </a:rPr>
              <a:pPr eaLnBrk="1" hangingPunct="1"/>
              <a:t>24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80219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0366263-7D18-4833-9324-377124B81E4C}" type="slidenum">
              <a:rPr lang="en-US" altLang="zh-CN" sz="1000">
                <a:solidFill>
                  <a:schemeClr val="tx1"/>
                </a:solidFill>
                <a:latin typeface="Arial" pitchFamily="34" charset="0"/>
              </a:rPr>
              <a:pPr eaLnBrk="1" hangingPunct="1"/>
              <a:t>25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975431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648F7E4-777C-4A18-9232-CE83BC33662E}" type="slidenum">
              <a:rPr lang="en-US" altLang="zh-CN" sz="1000">
                <a:solidFill>
                  <a:schemeClr val="tx1"/>
                </a:solidFill>
                <a:latin typeface="Arial" pitchFamily="34" charset="0"/>
              </a:rPr>
              <a:pPr eaLnBrk="1" hangingPunct="1"/>
              <a:t>26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574545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7ABC3607-0726-4DC3-8B61-955B5B0E2D9D}" type="slidenum">
              <a:rPr lang="en-US" altLang="zh-CN" sz="1000">
                <a:solidFill>
                  <a:schemeClr val="tx1"/>
                </a:solidFill>
                <a:latin typeface="Arial" pitchFamily="34" charset="0"/>
              </a:rPr>
              <a:pPr eaLnBrk="1" hangingPunct="1"/>
              <a:t>27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367405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9415575A-D023-4205-AD4E-23855B456EE5}" type="slidenum">
              <a:rPr lang="en-US" altLang="zh-CN" sz="1000">
                <a:solidFill>
                  <a:schemeClr val="tx1"/>
                </a:solidFill>
                <a:latin typeface="Arial" pitchFamily="34" charset="0"/>
              </a:rPr>
              <a:pPr eaLnBrk="1" hangingPunct="1"/>
              <a:t>28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682981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731DBC0F-BA13-4349-85BC-1D2111962A18}" type="slidenum">
              <a:rPr lang="en-US" altLang="zh-CN" sz="1000">
                <a:solidFill>
                  <a:schemeClr val="tx1"/>
                </a:solidFill>
                <a:latin typeface="Arial" pitchFamily="34" charset="0"/>
              </a:rPr>
              <a:pPr eaLnBrk="1" hangingPunct="1"/>
              <a:t>29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297631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9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6A0352CC-267F-4674-A665-C28859E41152}" type="slidenum">
              <a:rPr lang="en-US" altLang="zh-CN" sz="1000">
                <a:solidFill>
                  <a:schemeClr val="tx1"/>
                </a:solidFill>
                <a:latin typeface="Arial" pitchFamily="34" charset="0"/>
              </a:rPr>
              <a:pPr eaLnBrk="1" hangingPunct="1"/>
              <a:t>31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180193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FBB9919-761A-496A-9D6D-0C4BA03AD647}" type="slidenum">
              <a:rPr lang="en-US" altLang="zh-CN" sz="1000">
                <a:solidFill>
                  <a:schemeClr val="tx1"/>
                </a:solidFill>
                <a:latin typeface="Arial" pitchFamily="34" charset="0"/>
              </a:rPr>
              <a:pPr eaLnBrk="1" hangingPunct="1"/>
              <a:t>33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969646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30DBD42-76DB-4E50-A28C-57D7A9A45CFC}" type="slidenum">
              <a:rPr lang="en-US" altLang="zh-CN" sz="1000">
                <a:solidFill>
                  <a:schemeClr val="tx1"/>
                </a:solidFill>
                <a:latin typeface="Arial" pitchFamily="34" charset="0"/>
              </a:rPr>
              <a:pPr eaLnBrk="1" hangingPunct="1"/>
              <a:t>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248273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4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5AE9A396-B45E-4F26-982B-79063705B991}" type="slidenum">
              <a:rPr lang="en-US" altLang="zh-CN" sz="1000">
                <a:solidFill>
                  <a:schemeClr val="tx1"/>
                </a:solidFill>
                <a:latin typeface="Arial" pitchFamily="34" charset="0"/>
              </a:rPr>
              <a:pPr eaLnBrk="1" hangingPunct="1"/>
              <a:t>34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824578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5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9C4752B-11D6-4A06-9150-32524E90C3F3}" type="slidenum">
              <a:rPr lang="en-US" altLang="zh-CN" sz="1000">
                <a:solidFill>
                  <a:schemeClr val="tx1"/>
                </a:solidFill>
                <a:latin typeface="Arial" pitchFamily="34" charset="0"/>
              </a:rPr>
              <a:pPr eaLnBrk="1" hangingPunct="1"/>
              <a:t>35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486216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FBB9919-761A-496A-9D6D-0C4BA03AD647}" type="slidenum">
              <a:rPr lang="en-US" altLang="zh-CN" sz="1000">
                <a:solidFill>
                  <a:schemeClr val="tx1"/>
                </a:solidFill>
                <a:latin typeface="Arial" pitchFamily="34" charset="0"/>
              </a:rPr>
              <a:pPr eaLnBrk="1" hangingPunct="1"/>
              <a:t>36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29002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6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9F19B33D-B056-440F-8C7C-B383EACA9444}" type="slidenum">
              <a:rPr lang="en-US" altLang="zh-CN" sz="1000">
                <a:solidFill>
                  <a:schemeClr val="tx1"/>
                </a:solidFill>
                <a:latin typeface="Arial" pitchFamily="34" charset="0"/>
              </a:rPr>
              <a:pPr eaLnBrk="1" hangingPunct="1"/>
              <a:t>37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849681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7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AF982EC7-3F11-4831-BAFA-040FC8EB677D}" type="slidenum">
              <a:rPr lang="en-US" altLang="zh-CN" sz="1000">
                <a:solidFill>
                  <a:schemeClr val="tx1"/>
                </a:solidFill>
                <a:latin typeface="Arial" pitchFamily="34" charset="0"/>
              </a:rPr>
              <a:pPr eaLnBrk="1" hangingPunct="1"/>
              <a:t>38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20751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78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B84E0621-7799-4313-A371-B19FDDA63D24}" type="slidenum">
              <a:rPr lang="en-US" altLang="zh-CN" sz="1000">
                <a:solidFill>
                  <a:schemeClr val="tx1"/>
                </a:solidFill>
                <a:latin typeface="Arial" pitchFamily="34" charset="0"/>
              </a:rPr>
              <a:pPr eaLnBrk="1" hangingPunct="1"/>
              <a:t>39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72065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1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D8B3A90B-9F2A-4A1A-8A1E-C0044D029294}" type="slidenum">
              <a:rPr lang="en-US" altLang="zh-CN" sz="1000">
                <a:solidFill>
                  <a:schemeClr val="tx1"/>
                </a:solidFill>
                <a:latin typeface="Arial" pitchFamily="34" charset="0"/>
              </a:rPr>
              <a:pPr eaLnBrk="1" hangingPunct="1"/>
              <a:t>40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76329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8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E5F435E-7FCB-48C1-9702-8FF2E6FAB3D7}" type="slidenum">
              <a:rPr lang="en-US" altLang="zh-CN" sz="1000">
                <a:solidFill>
                  <a:schemeClr val="tx1"/>
                </a:solidFill>
                <a:latin typeface="Arial" pitchFamily="34" charset="0"/>
              </a:rPr>
              <a:pPr eaLnBrk="1" hangingPunct="1"/>
              <a:t>45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97634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6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6D809C0-4E63-476B-9321-FC2D7E9DF9D6}" type="slidenum">
              <a:rPr lang="en-US" altLang="zh-CN" sz="1000">
                <a:solidFill>
                  <a:schemeClr val="tx1"/>
                </a:solidFill>
                <a:latin typeface="Arial" pitchFamily="34" charset="0"/>
              </a:rPr>
              <a:pPr eaLnBrk="1" hangingPunct="1"/>
              <a:t>51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22969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7893DA7A-C4D5-4D04-ABF7-B166A25152F7}" type="slidenum">
              <a:rPr lang="en-US" altLang="zh-CN" sz="1000">
                <a:solidFill>
                  <a:schemeClr val="tx1"/>
                </a:solidFill>
                <a:latin typeface="Arial" pitchFamily="34" charset="0"/>
              </a:rPr>
              <a:pPr eaLnBrk="1" hangingPunct="1"/>
              <a:t>52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04312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6E05878E-FA75-4623-8C90-DFA4B137CCFD}" type="slidenum">
              <a:rPr lang="en-US" altLang="zh-CN" sz="1000">
                <a:solidFill>
                  <a:schemeClr val="tx1"/>
                </a:solidFill>
                <a:latin typeface="Arial" pitchFamily="34" charset="0"/>
              </a:rPr>
              <a:pPr eaLnBrk="1" hangingPunct="1"/>
              <a:t>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869664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8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F03BE493-3159-4577-AA5A-BF71F3D6F4C2}" type="slidenum">
              <a:rPr lang="en-US" altLang="zh-CN" sz="1000">
                <a:solidFill>
                  <a:schemeClr val="tx1"/>
                </a:solidFill>
                <a:latin typeface="Arial" pitchFamily="34" charset="0"/>
              </a:rPr>
              <a:pPr eaLnBrk="1" hangingPunct="1"/>
              <a:t>53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003318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9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4DC63AEB-4C5E-4E84-BB29-6F453EE7FC69}" type="slidenum">
              <a:rPr lang="en-US" altLang="zh-CN" sz="1000">
                <a:solidFill>
                  <a:schemeClr val="tx1"/>
                </a:solidFill>
                <a:latin typeface="Arial" pitchFamily="34" charset="0"/>
              </a:rPr>
              <a:pPr eaLnBrk="1" hangingPunct="1"/>
              <a:t>54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081929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0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84EB55A5-438C-4B7B-A76A-92015927A66F}" type="slidenum">
              <a:rPr lang="en-US" altLang="zh-CN" sz="1000">
                <a:solidFill>
                  <a:schemeClr val="tx1"/>
                </a:solidFill>
                <a:latin typeface="Arial" pitchFamily="34" charset="0"/>
              </a:rPr>
              <a:pPr eaLnBrk="1" hangingPunct="1"/>
              <a:t>55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150168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CE83C06-5D24-409E-818A-BB6184DD82AD}" type="slidenum">
              <a:rPr lang="en-US" altLang="zh-CN" sz="1000">
                <a:solidFill>
                  <a:schemeClr val="tx1"/>
                </a:solidFill>
                <a:latin typeface="Arial" pitchFamily="34" charset="0"/>
              </a:rPr>
              <a:pPr eaLnBrk="1" hangingPunct="1"/>
              <a:t>56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725135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1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D3FBE3DA-B2F5-47FA-8F0D-2BABA1F4A3F5}" type="slidenum">
              <a:rPr lang="en-US" altLang="zh-CN" sz="1000">
                <a:solidFill>
                  <a:schemeClr val="tx1"/>
                </a:solidFill>
                <a:latin typeface="Arial" pitchFamily="34" charset="0"/>
              </a:rPr>
              <a:pPr eaLnBrk="1" hangingPunct="1"/>
              <a:t>57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510787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2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B5D81A7-8FF5-45EA-A439-96B02448FDCC}" type="slidenum">
              <a:rPr lang="en-US" altLang="zh-CN" sz="1000">
                <a:solidFill>
                  <a:schemeClr val="tx1"/>
                </a:solidFill>
                <a:latin typeface="Arial" pitchFamily="34" charset="0"/>
              </a:rPr>
              <a:pPr eaLnBrk="1" hangingPunct="1"/>
              <a:t>58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852051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4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119F615-FAEA-43E7-84F1-12511FDF5BF0}" type="slidenum">
              <a:rPr lang="en-US" altLang="zh-CN" sz="1000">
                <a:solidFill>
                  <a:schemeClr val="tx1"/>
                </a:solidFill>
                <a:latin typeface="Arial" pitchFamily="34" charset="0"/>
              </a:rPr>
              <a:pPr eaLnBrk="1" hangingPunct="1"/>
              <a:t>60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550274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5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92E001E-C121-4E5E-891D-41D170764FC5}" type="slidenum">
              <a:rPr lang="en-US" altLang="zh-CN" sz="1000">
                <a:solidFill>
                  <a:schemeClr val="tx1"/>
                </a:solidFill>
                <a:latin typeface="Arial" pitchFamily="34" charset="0"/>
              </a:rPr>
              <a:pPr eaLnBrk="1" hangingPunct="1"/>
              <a:t>61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992951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7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8F3ABF80-1C98-4FEB-B054-741D89262302}" type="slidenum">
              <a:rPr lang="en-US" altLang="zh-CN" sz="1000">
                <a:solidFill>
                  <a:schemeClr val="tx1"/>
                </a:solidFill>
                <a:latin typeface="Arial" pitchFamily="34" charset="0"/>
              </a:rPr>
              <a:pPr eaLnBrk="1" hangingPunct="1"/>
              <a:t>63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522876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191D6D5-D4E3-4D88-8B90-9C8D4E40C776}" type="slidenum">
              <a:rPr lang="en-US" altLang="zh-CN" sz="1000">
                <a:solidFill>
                  <a:schemeClr val="tx1"/>
                </a:solidFill>
                <a:latin typeface="Arial" pitchFamily="34" charset="0"/>
              </a:rPr>
              <a:pPr eaLnBrk="1" hangingPunct="1"/>
              <a:t>64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268837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1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DC45E24F-6671-449C-B27A-F57877299DE5}" type="slidenum">
              <a:rPr lang="en-US" altLang="zh-CN" sz="1000">
                <a:solidFill>
                  <a:schemeClr val="tx1"/>
                </a:solidFill>
                <a:latin typeface="Arial" pitchFamily="34" charset="0"/>
              </a:rPr>
              <a:pPr eaLnBrk="1" hangingPunct="1"/>
              <a:t>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576758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9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6CE3560-94DA-457F-BDFE-BEAB55AFC1C5}" type="slidenum">
              <a:rPr lang="en-US" altLang="zh-CN" sz="1000">
                <a:solidFill>
                  <a:schemeClr val="tx1"/>
                </a:solidFill>
                <a:latin typeface="Arial" pitchFamily="34" charset="0"/>
              </a:rPr>
              <a:pPr eaLnBrk="1" hangingPunct="1"/>
              <a:t>65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607616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10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CDE90F2-CC9B-4056-B5EF-C365C3F1A877}" type="slidenum">
              <a:rPr lang="en-US" altLang="zh-CN" sz="1000">
                <a:solidFill>
                  <a:schemeClr val="tx1"/>
                </a:solidFill>
                <a:latin typeface="Arial" pitchFamily="34" charset="0"/>
              </a:rPr>
              <a:pPr eaLnBrk="1" hangingPunct="1"/>
              <a:t>67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959137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12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B3EE9BC-0BEB-4EDB-87F9-583CA43FE933}" type="slidenum">
              <a:rPr lang="en-US" altLang="zh-CN" sz="1000">
                <a:solidFill>
                  <a:schemeClr val="tx1"/>
                </a:solidFill>
                <a:latin typeface="Arial" pitchFamily="34" charset="0"/>
              </a:rPr>
              <a:pPr eaLnBrk="1" hangingPunct="1"/>
              <a:t>68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512078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15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9BFB03F8-CBCC-4355-9AD5-98CB4FF0CBA5}" type="slidenum">
              <a:rPr lang="en-US" altLang="zh-CN" sz="1000">
                <a:solidFill>
                  <a:schemeClr val="tx1"/>
                </a:solidFill>
                <a:latin typeface="Arial" pitchFamily="34" charset="0"/>
              </a:rPr>
              <a:pPr eaLnBrk="1" hangingPunct="1"/>
              <a:t>69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56872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1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D68C6F7B-B864-4989-9C6E-53E30DF31732}" type="slidenum">
              <a:rPr lang="en-US" altLang="zh-CN" sz="1000">
                <a:solidFill>
                  <a:schemeClr val="tx1"/>
                </a:solidFill>
                <a:latin typeface="Arial" pitchFamily="34" charset="0"/>
              </a:rPr>
              <a:pPr eaLnBrk="1" hangingPunct="1"/>
              <a:t>74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818397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2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D325413-CB75-45F2-A8F0-B62ADC279778}" type="slidenum">
              <a:rPr lang="en-US" altLang="zh-CN" sz="1000">
                <a:solidFill>
                  <a:schemeClr val="tx1"/>
                </a:solidFill>
                <a:latin typeface="Arial" pitchFamily="34" charset="0"/>
              </a:rPr>
              <a:pPr eaLnBrk="1" hangingPunct="1"/>
              <a:t>75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16654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6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79411EDD-C03A-4BCE-8BCF-C7402D6B289E}" type="slidenum">
              <a:rPr lang="en-US" altLang="zh-CN" sz="1000">
                <a:solidFill>
                  <a:schemeClr val="tx1"/>
                </a:solidFill>
                <a:latin typeface="Arial" pitchFamily="34" charset="0"/>
              </a:rPr>
              <a:pPr eaLnBrk="1" hangingPunct="1"/>
              <a:t>79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3827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7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6739464-5568-422C-9972-3E50B418D391}" type="slidenum">
              <a:rPr lang="en-US" altLang="zh-CN" sz="1000">
                <a:solidFill>
                  <a:schemeClr val="tx1"/>
                </a:solidFill>
                <a:latin typeface="Arial" pitchFamily="34" charset="0"/>
              </a:rPr>
              <a:pPr eaLnBrk="1" hangingPunct="1"/>
              <a:t>80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786348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p:spPr>
      </p:sp>
      <p:sp>
        <p:nvSpPr>
          <p:cNvPr id="228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8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316EB0B-E12B-43DB-995E-6C6E27757154}" type="slidenum">
              <a:rPr lang="en-US" altLang="zh-CN" sz="1000">
                <a:solidFill>
                  <a:schemeClr val="tx1"/>
                </a:solidFill>
                <a:latin typeface="Arial" pitchFamily="34" charset="0"/>
              </a:rPr>
              <a:pPr eaLnBrk="1" hangingPunct="1"/>
              <a:t>81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530627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p:spPr>
      </p:sp>
      <p:sp>
        <p:nvSpPr>
          <p:cNvPr id="230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0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8ADDD6C7-C97D-4FA0-9C86-9F962139AC32}" type="slidenum">
              <a:rPr lang="en-US" altLang="zh-CN" sz="1000">
                <a:solidFill>
                  <a:schemeClr val="tx1"/>
                </a:solidFill>
                <a:latin typeface="Arial" pitchFamily="34" charset="0"/>
              </a:rPr>
              <a:pPr eaLnBrk="1" hangingPunct="1"/>
              <a:t>82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55435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40AFF1D-FACF-4B88-BD17-5F28A4FF8EC8}" type="slidenum">
              <a:rPr lang="en-US" altLang="zh-CN" sz="1000">
                <a:solidFill>
                  <a:schemeClr val="tx1"/>
                </a:solidFill>
                <a:latin typeface="Arial" pitchFamily="34" charset="0"/>
              </a:rPr>
              <a:pPr eaLnBrk="1" hangingPunct="1"/>
              <a:t>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5513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9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9ECAE59-EB84-408A-B903-B073BDEA14C6}" type="slidenum">
              <a:rPr lang="en-US" altLang="zh-CN" sz="1000">
                <a:solidFill>
                  <a:schemeClr val="tx1"/>
                </a:solidFill>
                <a:latin typeface="Arial" pitchFamily="34" charset="0"/>
              </a:rPr>
              <a:pPr eaLnBrk="1" hangingPunct="1"/>
              <a:t>83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875708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1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BE5FA92D-FEA1-4FFB-BA56-20888CE56BED}" type="slidenum">
              <a:rPr lang="en-US" altLang="zh-CN" sz="1000">
                <a:solidFill>
                  <a:schemeClr val="tx1"/>
                </a:solidFill>
                <a:latin typeface="Arial" pitchFamily="34" charset="0"/>
              </a:rPr>
              <a:pPr eaLnBrk="1" hangingPunct="1"/>
              <a:t>84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602558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p:spPr>
      </p:sp>
      <p:sp>
        <p:nvSpPr>
          <p:cNvPr id="232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2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7BBC279-F536-4F7B-A38E-326BD7B53A44}" type="slidenum">
              <a:rPr lang="en-US" altLang="zh-CN" sz="1000">
                <a:solidFill>
                  <a:schemeClr val="tx1"/>
                </a:solidFill>
                <a:latin typeface="Arial" pitchFamily="34" charset="0"/>
              </a:rPr>
              <a:pPr eaLnBrk="1" hangingPunct="1"/>
              <a:t>85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73076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3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5B3EC756-57E4-4D9A-8432-933C36D0BF16}" type="slidenum">
              <a:rPr lang="en-US" altLang="zh-CN" sz="1000">
                <a:solidFill>
                  <a:schemeClr val="tx1"/>
                </a:solidFill>
                <a:latin typeface="Arial" pitchFamily="34" charset="0"/>
              </a:rPr>
              <a:pPr eaLnBrk="1" hangingPunct="1"/>
              <a:t>86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721027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TextEdit="1"/>
          </p:cNvSpPr>
          <p:nvPr>
            <p:ph type="sldImg"/>
          </p:nvPr>
        </p:nvSpPr>
        <p:spPr>
          <a:ln/>
        </p:spPr>
      </p:sp>
      <p:sp>
        <p:nvSpPr>
          <p:cNvPr id="234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4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FCB65786-41C8-4537-B09C-EDBB24589C93}" type="slidenum">
              <a:rPr lang="en-US" altLang="zh-CN" sz="1000">
                <a:solidFill>
                  <a:schemeClr val="tx1"/>
                </a:solidFill>
                <a:latin typeface="Arial" pitchFamily="34" charset="0"/>
              </a:rPr>
              <a:pPr eaLnBrk="1" hangingPunct="1"/>
              <a:t>87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2612532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TextEdit="1"/>
          </p:cNvSpPr>
          <p:nvPr>
            <p:ph type="sldImg"/>
          </p:nvPr>
        </p:nvSpPr>
        <p:spPr>
          <a:ln/>
        </p:spPr>
      </p:sp>
      <p:sp>
        <p:nvSpPr>
          <p:cNvPr id="238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8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791C61D-4CF9-41F2-8BFB-6C418AC91088}" type="slidenum">
              <a:rPr lang="en-US" altLang="zh-CN" sz="1000">
                <a:solidFill>
                  <a:schemeClr val="tx1"/>
                </a:solidFill>
                <a:latin typeface="Arial" pitchFamily="34" charset="0"/>
              </a:rPr>
              <a:pPr eaLnBrk="1" hangingPunct="1"/>
              <a:t>91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222674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189C530-12A4-40E9-9940-A071D21F4086}" type="slidenum">
              <a:rPr lang="en-US" altLang="zh-CN" sz="1000">
                <a:solidFill>
                  <a:schemeClr val="tx1"/>
                </a:solidFill>
                <a:latin typeface="Arial" pitchFamily="34" charset="0"/>
              </a:rPr>
              <a:pPr eaLnBrk="1" hangingPunct="1"/>
              <a:t>92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6125568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ln/>
        </p:spPr>
      </p:sp>
      <p:sp>
        <p:nvSpPr>
          <p:cNvPr id="240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0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B1D0B6A2-6A5F-41A3-85D1-1B4A77E45210}" type="slidenum">
              <a:rPr lang="en-US" altLang="zh-CN" sz="1000">
                <a:solidFill>
                  <a:schemeClr val="tx1"/>
                </a:solidFill>
                <a:latin typeface="Arial" pitchFamily="34" charset="0"/>
              </a:rPr>
              <a:pPr eaLnBrk="1" hangingPunct="1"/>
              <a:t>93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7755943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a:ln/>
        </p:spPr>
      </p:sp>
      <p:sp>
        <p:nvSpPr>
          <p:cNvPr id="241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1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EAF38C18-BA7D-4032-BD22-162819BCA3CC}" type="slidenum">
              <a:rPr lang="en-US" altLang="zh-CN" sz="1000">
                <a:solidFill>
                  <a:schemeClr val="tx1"/>
                </a:solidFill>
                <a:latin typeface="Arial" pitchFamily="34" charset="0"/>
              </a:rPr>
              <a:pPr eaLnBrk="1" hangingPunct="1"/>
              <a:t>94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189571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p:spPr>
      </p:sp>
      <p:sp>
        <p:nvSpPr>
          <p:cNvPr id="242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2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596C40A5-B80E-40EE-9A57-B4C6E43132E5}" type="slidenum">
              <a:rPr lang="en-US" altLang="zh-CN" sz="1000">
                <a:solidFill>
                  <a:schemeClr val="tx1"/>
                </a:solidFill>
                <a:latin typeface="Arial" pitchFamily="34" charset="0"/>
              </a:rPr>
              <a:pPr eaLnBrk="1" hangingPunct="1"/>
              <a:t>95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24823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A7059557-797E-4436-8B23-1E98156BCBB5}" type="slidenum">
              <a:rPr lang="en-US" altLang="zh-CN" sz="1000">
                <a:solidFill>
                  <a:schemeClr val="tx1"/>
                </a:solidFill>
                <a:latin typeface="Arial" pitchFamily="34" charset="0"/>
              </a:rPr>
              <a:pPr eaLnBrk="1" hangingPunct="1"/>
              <a:t>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07509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3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9BB13C75-DA46-412E-840B-247337F41DE8}" type="slidenum">
              <a:rPr lang="en-US" altLang="zh-CN" sz="1000">
                <a:solidFill>
                  <a:schemeClr val="tx1"/>
                </a:solidFill>
                <a:latin typeface="Arial" pitchFamily="34" charset="0"/>
              </a:rPr>
              <a:pPr eaLnBrk="1" hangingPunct="1"/>
              <a:t>96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180002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p:spPr>
      </p:sp>
      <p:sp>
        <p:nvSpPr>
          <p:cNvPr id="244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4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F936ED5-669C-4D9A-A30F-4E884CCD338E}" type="slidenum">
              <a:rPr lang="en-US" altLang="zh-CN" sz="1000">
                <a:solidFill>
                  <a:schemeClr val="tx1"/>
                </a:solidFill>
                <a:latin typeface="Arial" pitchFamily="34" charset="0"/>
              </a:rPr>
              <a:pPr eaLnBrk="1" hangingPunct="1"/>
              <a:t>97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140838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5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6F5A05D3-E658-44A0-A71D-0544F6863603}" type="slidenum">
              <a:rPr lang="en-US" altLang="zh-CN" sz="1000">
                <a:solidFill>
                  <a:schemeClr val="tx1"/>
                </a:solidFill>
                <a:latin typeface="Arial" pitchFamily="34" charset="0"/>
              </a:rPr>
              <a:pPr eaLnBrk="1" hangingPunct="1"/>
              <a:t>98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415075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p:spPr>
      </p:sp>
      <p:sp>
        <p:nvSpPr>
          <p:cNvPr id="246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6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525C78A8-7330-4ABD-8948-DAC0772ADC11}" type="slidenum">
              <a:rPr lang="en-US" altLang="zh-CN" sz="1000">
                <a:solidFill>
                  <a:schemeClr val="tx1"/>
                </a:solidFill>
                <a:latin typeface="Arial" pitchFamily="34" charset="0"/>
              </a:rPr>
              <a:pPr eaLnBrk="1" hangingPunct="1"/>
              <a:t>99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3912196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9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6CE3560-94DA-457F-BDFE-BEAB55AFC1C5}" type="slidenum">
              <a:rPr lang="en-US" altLang="zh-CN" sz="1000">
                <a:solidFill>
                  <a:schemeClr val="tx1"/>
                </a:solidFill>
                <a:latin typeface="Arial" pitchFamily="34" charset="0"/>
              </a:rPr>
              <a:pPr eaLnBrk="1" hangingPunct="1"/>
              <a:t>100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2359508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8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E5F435E-7FCB-48C1-9702-8FF2E6FAB3D7}" type="slidenum">
              <a:rPr lang="en-US" altLang="zh-CN" sz="1000">
                <a:solidFill>
                  <a:schemeClr val="tx1"/>
                </a:solidFill>
                <a:latin typeface="Arial" pitchFamily="34" charset="0"/>
              </a:rPr>
              <a:pPr eaLnBrk="1" hangingPunct="1"/>
              <a:t>140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1443310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p:spPr>
      </p:sp>
      <p:sp>
        <p:nvSpPr>
          <p:cNvPr id="248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8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73E77E45-D144-4344-BF8A-D2F7F96975AE}" type="slidenum">
              <a:rPr lang="en-US" altLang="zh-CN" sz="1000">
                <a:solidFill>
                  <a:schemeClr val="tx1"/>
                </a:solidFill>
                <a:latin typeface="Arial" pitchFamily="34" charset="0"/>
              </a:rPr>
              <a:pPr eaLnBrk="1" hangingPunct="1"/>
              <a:t>141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42112670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fld id="{6A4D8D43-B4FE-4C9D-9660-E5CE3AE88197}" type="slidenum">
              <a:rPr lang="en-US" altLang="zh-CN" sz="1100" i="0" smtClean="0"/>
              <a:pPr/>
              <a:t>142</a:t>
            </a:fld>
            <a:endParaRPr lang="en-US" altLang="zh-CN" sz="1100" i="0" smtClean="0"/>
          </a:p>
        </p:txBody>
      </p:sp>
    </p:spTree>
    <p:extLst>
      <p:ext uri="{BB962C8B-B14F-4D97-AF65-F5344CB8AC3E}">
        <p14:creationId xmlns:p14="http://schemas.microsoft.com/office/powerpoint/2010/main" val="21346099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fld id="{19029A2C-C7C5-495D-A014-B2139C7AF0D4}" type="slidenum">
              <a:rPr lang="en-US" altLang="zh-CN" sz="1100" i="0" smtClean="0"/>
              <a:pPr/>
              <a:t>143</a:t>
            </a:fld>
            <a:endParaRPr lang="en-US" altLang="zh-CN" sz="1100" i="0" smtClean="0"/>
          </a:p>
        </p:txBody>
      </p:sp>
    </p:spTree>
    <p:extLst>
      <p:ext uri="{BB962C8B-B14F-4D97-AF65-F5344CB8AC3E}">
        <p14:creationId xmlns:p14="http://schemas.microsoft.com/office/powerpoint/2010/main" val="3154571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fld id="{19029A2C-C7C5-495D-A014-B2139C7AF0D4}" type="slidenum">
              <a:rPr lang="en-US" altLang="zh-CN" sz="1100" i="0" smtClean="0"/>
              <a:pPr/>
              <a:t>144</a:t>
            </a:fld>
            <a:endParaRPr lang="en-US" altLang="zh-CN" sz="1100" i="0" smtClean="0"/>
          </a:p>
        </p:txBody>
      </p:sp>
    </p:spTree>
    <p:extLst>
      <p:ext uri="{BB962C8B-B14F-4D97-AF65-F5344CB8AC3E}">
        <p14:creationId xmlns:p14="http://schemas.microsoft.com/office/powerpoint/2010/main" val="2023711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5403C9E6-514D-4ED8-9CFA-C95287ED7615}" type="slidenum">
              <a:rPr lang="en-US" altLang="zh-CN" sz="1000">
                <a:solidFill>
                  <a:schemeClr val="tx1"/>
                </a:solidFill>
                <a:latin typeface="Arial" pitchFamily="34" charset="0"/>
              </a:rPr>
              <a:pPr eaLnBrk="1" hangingPunct="1"/>
              <a:t>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6212252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p:spPr>
      </p:sp>
      <p:sp>
        <p:nvSpPr>
          <p:cNvPr id="253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3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64E18B11-7042-4CF3-A493-6F3E7747470F}" type="slidenum">
              <a:rPr lang="en-US" altLang="zh-CN" sz="1000">
                <a:solidFill>
                  <a:schemeClr val="tx1"/>
                </a:solidFill>
                <a:latin typeface="Arial" pitchFamily="34" charset="0"/>
              </a:rPr>
              <a:pPr eaLnBrk="1" hangingPunct="1"/>
              <a:t>145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3864824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4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0F8BA0F-BB20-424F-930E-EF47E5094289}" type="slidenum">
              <a:rPr lang="en-US" altLang="zh-CN" sz="1000">
                <a:solidFill>
                  <a:schemeClr val="tx1"/>
                </a:solidFill>
                <a:latin typeface="Arial" pitchFamily="34" charset="0"/>
              </a:rPr>
              <a:pPr eaLnBrk="1" hangingPunct="1"/>
              <a:t>146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61191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39D3C67-C948-4D9A-9979-B49B29D4C651}" type="slidenum">
              <a:rPr lang="en-US" altLang="zh-CN" sz="1000">
                <a:solidFill>
                  <a:schemeClr val="tx1"/>
                </a:solidFill>
                <a:latin typeface="Arial" pitchFamily="34" charset="0"/>
              </a:rPr>
              <a:pPr eaLnBrk="1" hangingPunct="1"/>
              <a:t>147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959896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39D3C67-C948-4D9A-9979-B49B29D4C651}" type="slidenum">
              <a:rPr lang="en-US" altLang="zh-CN" sz="1000">
                <a:solidFill>
                  <a:schemeClr val="tx1"/>
                </a:solidFill>
                <a:latin typeface="Arial" pitchFamily="34" charset="0"/>
              </a:rPr>
              <a:pPr eaLnBrk="1" hangingPunct="1"/>
              <a:t>153</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7899721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8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5D5C559-8B52-47D0-85A7-A853CFC1C3EE}" type="slidenum">
              <a:rPr lang="en-US" altLang="zh-CN" sz="1000">
                <a:solidFill>
                  <a:schemeClr val="tx1"/>
                </a:solidFill>
                <a:latin typeface="Arial" pitchFamily="34" charset="0"/>
              </a:rPr>
              <a:pPr eaLnBrk="1" hangingPunct="1"/>
              <a:t>172</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260421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幻灯片图像占位符 1"/>
          <p:cNvSpPr>
            <a:spLocks noGrp="1" noRot="1" noChangeAspect="1" noTextEdit="1"/>
          </p:cNvSpPr>
          <p:nvPr>
            <p:ph type="sldImg"/>
          </p:nvPr>
        </p:nvSpPr>
        <p:spPr>
          <a:ln/>
        </p:spPr>
      </p:sp>
      <p:sp>
        <p:nvSpPr>
          <p:cNvPr id="259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9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0349C511-EB31-42D2-9C21-8003E0E8C919}" type="slidenum">
              <a:rPr lang="en-US" altLang="zh-CN" sz="1000">
                <a:solidFill>
                  <a:schemeClr val="tx1"/>
                </a:solidFill>
                <a:latin typeface="Arial" pitchFamily="34" charset="0"/>
              </a:rPr>
              <a:pPr eaLnBrk="1" hangingPunct="1"/>
              <a:t>174</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077672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0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DD3C4A89-DD04-40E1-943C-380EF4410D66}" type="slidenum">
              <a:rPr lang="en-US" altLang="zh-CN" sz="1000">
                <a:solidFill>
                  <a:schemeClr val="tx1"/>
                </a:solidFill>
                <a:latin typeface="Arial" pitchFamily="34" charset="0"/>
              </a:rPr>
              <a:pPr eaLnBrk="1" hangingPunct="1"/>
              <a:t>175</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897942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幻灯片图像占位符 1"/>
          <p:cNvSpPr>
            <a:spLocks noGrp="1" noRot="1" noChangeAspect="1" noTextEdit="1"/>
          </p:cNvSpPr>
          <p:nvPr>
            <p:ph type="sldImg"/>
          </p:nvPr>
        </p:nvSpPr>
        <p:spPr>
          <a:ln/>
        </p:spPr>
      </p:sp>
      <p:sp>
        <p:nvSpPr>
          <p:cNvPr id="261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1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6F212FD1-6DD6-4352-A6A2-74489713BDE5}" type="slidenum">
              <a:rPr lang="en-US" altLang="zh-CN" sz="1000">
                <a:solidFill>
                  <a:schemeClr val="tx1"/>
                </a:solidFill>
                <a:latin typeface="Arial" pitchFamily="34" charset="0"/>
              </a:rPr>
              <a:pPr eaLnBrk="1" hangingPunct="1"/>
              <a:t>176</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162528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a:ln/>
        </p:spPr>
      </p:sp>
      <p:sp>
        <p:nvSpPr>
          <p:cNvPr id="262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2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669BE98-2AFA-4556-B98C-531F21F0B5C2}" type="slidenum">
              <a:rPr lang="en-US" altLang="zh-CN" sz="1000">
                <a:solidFill>
                  <a:schemeClr val="tx1"/>
                </a:solidFill>
                <a:latin typeface="Arial" pitchFamily="34" charset="0"/>
              </a:rPr>
              <a:pPr eaLnBrk="1" hangingPunct="1"/>
              <a:t>177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9331780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3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49977DD9-16E2-4384-A8F4-500B657E6CCD}" type="slidenum">
              <a:rPr lang="en-US" altLang="zh-CN" sz="1000">
                <a:solidFill>
                  <a:schemeClr val="tx1"/>
                </a:solidFill>
                <a:latin typeface="Arial" pitchFamily="34" charset="0"/>
              </a:rPr>
              <a:pPr eaLnBrk="1" hangingPunct="1"/>
              <a:t>178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7152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FDE79F24-9DC3-4318-9262-C842A587F13F}" type="slidenum">
              <a:rPr lang="en-US" altLang="zh-CN" sz="1000">
                <a:solidFill>
                  <a:schemeClr val="tx1"/>
                </a:solidFill>
                <a:latin typeface="Arial" pitchFamily="34" charset="0"/>
              </a:rPr>
              <a:pPr eaLnBrk="1" hangingPunct="1"/>
              <a:t>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5981390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4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1F3DAD82-736A-46DA-B077-1C43A478B296}" type="slidenum">
              <a:rPr lang="en-US" altLang="zh-CN" sz="1000">
                <a:solidFill>
                  <a:schemeClr val="tx1"/>
                </a:solidFill>
                <a:latin typeface="Arial" pitchFamily="34" charset="0"/>
              </a:rPr>
              <a:pPr eaLnBrk="1" hangingPunct="1"/>
              <a:t>179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28968080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6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CBA09B78-A12B-4E5D-9790-B23669113D61}" type="slidenum">
              <a:rPr lang="en-US" altLang="zh-CN" sz="1000">
                <a:solidFill>
                  <a:schemeClr val="tx1"/>
                </a:solidFill>
                <a:latin typeface="Arial" pitchFamily="34" charset="0"/>
              </a:rPr>
              <a:pPr eaLnBrk="1" hangingPunct="1"/>
              <a:t>180</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171812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2016/4/22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2016/4/22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2016/4/22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536" y="214313"/>
            <a:ext cx="8229600" cy="582612"/>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7424" y="116632"/>
            <a:ext cx="8001000" cy="648072"/>
          </a:xfr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395536" y="980728"/>
            <a:ext cx="8218488" cy="2232248"/>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内容占位符 2"/>
          <p:cNvSpPr>
            <a:spLocks noGrp="1"/>
          </p:cNvSpPr>
          <p:nvPr>
            <p:ph idx="10"/>
          </p:nvPr>
        </p:nvSpPr>
        <p:spPr>
          <a:xfrm>
            <a:off x="395536" y="3429000"/>
            <a:ext cx="8218488" cy="2232248"/>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4990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2016/4/22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17364F6-7E97-4247-9C2B-A7EA2A4C6843}" type="datetime1">
              <a:rPr lang="zh-CN" altLang="en-US" smtClean="0"/>
              <a:pPr>
                <a:defRPr/>
              </a:pPr>
              <a:t>2016/4/22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225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52513"/>
            <a:ext cx="4033838"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0BC0B85-F03E-45E2-A6C5-C3491C3B6CB8}" type="datetime1">
              <a:rPr lang="zh-CN" altLang="en-US" smtClean="0"/>
              <a:pPr>
                <a:defRPr/>
              </a:pPr>
              <a:t>2016/4/22 Friday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E97D980-B6F2-49F8-BA26-BE673D007462}" type="datetime1">
              <a:rPr lang="zh-CN" altLang="en-US" smtClean="0"/>
              <a:pPr>
                <a:defRPr/>
              </a:pPr>
              <a:t>2016/4/22 Friday</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2016/4/22 Friday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2016/4/22 Friday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2016/4/22 Friday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2016/4/22 Friday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2016/4/22 Friday</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9" name="灯片编号占位符 3"/>
          <p:cNvSpPr>
            <a:spLocks noGrp="1"/>
          </p:cNvSpPr>
          <p:nvPr>
            <p:ph type="sldNum" sz="quarter" idx="4"/>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a:t>
            </a:fld>
            <a:r>
              <a:rPr lang="en-US" altLang="zh-CN" sz="140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705"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17.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18.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19.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20.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22.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24.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24.emf"/></Relationships>
</file>

<file path=ppt/slides/_rels/slide127.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24.emf"/></Relationships>
</file>

<file path=ppt/slides/_rels/slide128.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25.emf"/></Relationships>
</file>

<file path=ppt/slides/_rels/slide129.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openxmlformats.org/officeDocument/2006/relationships/slideLayout" Target="../slideLayouts/slideLayout13.xml"/><Relationship Id="rId1" Type="http://schemas.openxmlformats.org/officeDocument/2006/relationships/vmlDrawing" Target="../drawings/vmlDrawing17.v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image" Target="../media/image27.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__1.doc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a:solidFill>
                  <a:schemeClr val="bg1"/>
                </a:solidFill>
                <a:ea typeface="微软雅黑" pitchFamily="34" charset="-122"/>
              </a:rPr>
              <a:t>中央处理器</a:t>
            </a:r>
            <a:endParaRPr lang="zh-CN" altLang="en-US" sz="4000" i="0" dirty="0">
              <a:solidFill>
                <a:schemeClr val="bg1"/>
              </a:solidFill>
              <a:ea typeface="微软雅黑" pitchFamily="34" charset="-122"/>
            </a:endParaRPr>
          </a:p>
        </p:txBody>
      </p:sp>
      <p:pic>
        <p:nvPicPr>
          <p:cNvPr id="10"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6987" y="3717850"/>
            <a:ext cx="167481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black">
          <a:xfrm>
            <a:off x="6260370" y="3645024"/>
            <a:ext cx="2128054"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30000"/>
              </a:lnSpc>
            </a:pPr>
            <a:r>
              <a:rPr lang="zh-CN" altLang="en-US" sz="2000" i="0" dirty="0">
                <a:solidFill>
                  <a:schemeClr val="bg1"/>
                </a:solidFill>
                <a:ea typeface="微软雅黑" pitchFamily="34" charset="-122"/>
              </a:rPr>
              <a:t>谭志虎  </a:t>
            </a:r>
            <a:r>
              <a:rPr lang="en-US" altLang="zh-CN" sz="2000" i="0" dirty="0" smtClean="0">
                <a:solidFill>
                  <a:schemeClr val="bg1"/>
                </a:solidFill>
                <a:ea typeface="微软雅黑" pitchFamily="34" charset="-122"/>
              </a:rPr>
              <a:t>2016-19</a:t>
            </a:r>
            <a:r>
              <a:rPr lang="zh-CN" altLang="en-US" sz="2000" i="0" dirty="0" smtClean="0">
                <a:solidFill>
                  <a:schemeClr val="bg1"/>
                </a:solidFill>
                <a:ea typeface="微软雅黑" pitchFamily="34" charset="-122"/>
              </a:rPr>
              <a:t>     </a:t>
            </a:r>
            <a:endParaRPr lang="zh-CN" altLang="en-US" sz="2000" i="0" dirty="0">
              <a:solidFill>
                <a:schemeClr val="bg1"/>
              </a:solidFill>
              <a:ea typeface="微软雅黑" pitchFamily="34" charset="-122"/>
            </a:endParaRPr>
          </a:p>
        </p:txBody>
      </p:sp>
      <p:pic>
        <p:nvPicPr>
          <p:cNvPr id="6" name="Picture 33" descr="MCj038440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66275">
            <a:off x="5595556" y="1611818"/>
            <a:ext cx="1131888"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2"/>
          <p:cNvSpPr>
            <a:spLocks noChangeArrowheads="1"/>
          </p:cNvSpPr>
          <p:nvPr/>
        </p:nvSpPr>
        <p:spPr bwMode="auto">
          <a:xfrm>
            <a:off x="323850" y="260350"/>
            <a:ext cx="8424863" cy="3960813"/>
          </a:xfrm>
          <a:prstGeom prst="rect">
            <a:avLst/>
          </a:prstGeom>
          <a:solidFill>
            <a:srgbClr val="FF9900">
              <a:alpha val="70195"/>
            </a:srgbClr>
          </a:solidFill>
          <a:ln w="12700" algn="ctr">
            <a:solidFill>
              <a:srgbClr val="003300"/>
            </a:solidFill>
            <a:miter lim="800000"/>
            <a:headEnd/>
            <a:tailEnd/>
          </a:ln>
        </p:spPr>
        <p:txBody>
          <a:bodyPr wrap="none" anchor="ctr"/>
          <a:lstStyle/>
          <a:p>
            <a:pPr algn="ctr">
              <a:spcBef>
                <a:spcPct val="50000"/>
              </a:spcBef>
            </a:pPr>
            <a:endParaRPr lang="zh-CN" altLang="zh-CN" i="0" smtClean="0">
              <a:solidFill>
                <a:srgbClr val="000000"/>
              </a:solidFill>
              <a:latin typeface="Arial Black" pitchFamily="34" charset="0"/>
              <a:ea typeface="华文新魏" pitchFamily="2" charset="-122"/>
            </a:endParaRPr>
          </a:p>
        </p:txBody>
      </p:sp>
      <p:grpSp>
        <p:nvGrpSpPr>
          <p:cNvPr id="159" name="Group 3"/>
          <p:cNvGrpSpPr>
            <a:grpSpLocks/>
          </p:cNvGrpSpPr>
          <p:nvPr/>
        </p:nvGrpSpPr>
        <p:grpSpPr bwMode="auto">
          <a:xfrm>
            <a:off x="2757488" y="4292600"/>
            <a:ext cx="1958975" cy="2447925"/>
            <a:chOff x="1737" y="2704"/>
            <a:chExt cx="1234" cy="1542"/>
          </a:xfrm>
        </p:grpSpPr>
        <p:sp>
          <p:nvSpPr>
            <p:cNvPr id="160" name="AutoShape 4"/>
            <p:cNvSpPr>
              <a:spLocks noChangeArrowheads="1"/>
            </p:cNvSpPr>
            <p:nvPr/>
          </p:nvSpPr>
          <p:spPr bwMode="auto">
            <a:xfrm>
              <a:off x="1747" y="2704"/>
              <a:ext cx="1224" cy="1542"/>
            </a:xfrm>
            <a:prstGeom prst="cube">
              <a:avLst>
                <a:gd name="adj" fmla="val 9671"/>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800" b="0" i="0" u="none" strike="noStrike" kern="0" cap="none" spc="0" normalizeH="0" baseline="0" noProof="0" smtClean="0">
                <a:ln>
                  <a:noFill/>
                </a:ln>
                <a:solidFill>
                  <a:srgbClr val="000000"/>
                </a:solidFill>
                <a:effectLst/>
                <a:uLnTx/>
                <a:uFillTx/>
                <a:latin typeface="Verdana" pitchFamily="34" charset="0"/>
                <a:ea typeface="宋体" pitchFamily="2" charset="-122"/>
              </a:endParaRPr>
            </a:p>
          </p:txBody>
        </p:sp>
        <p:sp>
          <p:nvSpPr>
            <p:cNvPr id="161" name="Rectangle 5"/>
            <p:cNvSpPr>
              <a:spLocks noChangeArrowheads="1"/>
            </p:cNvSpPr>
            <p:nvPr/>
          </p:nvSpPr>
          <p:spPr bwMode="auto">
            <a:xfrm>
              <a:off x="1973" y="2827"/>
              <a:ext cx="862" cy="157"/>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CLA</a:t>
              </a:r>
            </a:p>
          </p:txBody>
        </p:sp>
        <p:sp>
          <p:nvSpPr>
            <p:cNvPr id="162" name="Rectangle 6"/>
            <p:cNvSpPr>
              <a:spLocks noChangeArrowheads="1"/>
            </p:cNvSpPr>
            <p:nvPr/>
          </p:nvSpPr>
          <p:spPr bwMode="auto">
            <a:xfrm>
              <a:off x="1973" y="2985"/>
              <a:ext cx="862" cy="157"/>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ADD       30</a:t>
              </a:r>
            </a:p>
          </p:txBody>
        </p:sp>
        <p:sp>
          <p:nvSpPr>
            <p:cNvPr id="163" name="Rectangle 7"/>
            <p:cNvSpPr>
              <a:spLocks noChangeArrowheads="1"/>
            </p:cNvSpPr>
            <p:nvPr/>
          </p:nvSpPr>
          <p:spPr bwMode="auto">
            <a:xfrm>
              <a:off x="1973" y="3142"/>
              <a:ext cx="862" cy="158"/>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STA        40</a:t>
              </a:r>
            </a:p>
          </p:txBody>
        </p:sp>
        <p:sp>
          <p:nvSpPr>
            <p:cNvPr id="164" name="Rectangle 8"/>
            <p:cNvSpPr>
              <a:spLocks noChangeArrowheads="1"/>
            </p:cNvSpPr>
            <p:nvPr/>
          </p:nvSpPr>
          <p:spPr bwMode="auto">
            <a:xfrm>
              <a:off x="1973" y="3300"/>
              <a:ext cx="862" cy="157"/>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NOP</a:t>
              </a:r>
            </a:p>
          </p:txBody>
        </p:sp>
        <p:sp>
          <p:nvSpPr>
            <p:cNvPr id="165" name="Rectangle 9"/>
            <p:cNvSpPr>
              <a:spLocks noChangeArrowheads="1"/>
            </p:cNvSpPr>
            <p:nvPr/>
          </p:nvSpPr>
          <p:spPr bwMode="auto">
            <a:xfrm>
              <a:off x="1973" y="3458"/>
              <a:ext cx="862" cy="157"/>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JMP        21</a:t>
              </a:r>
            </a:p>
          </p:txBody>
        </p:sp>
        <p:sp>
          <p:nvSpPr>
            <p:cNvPr id="166" name="Rectangle 10"/>
            <p:cNvSpPr>
              <a:spLocks noChangeArrowheads="1"/>
            </p:cNvSpPr>
            <p:nvPr/>
          </p:nvSpPr>
          <p:spPr bwMode="auto">
            <a:xfrm>
              <a:off x="1973" y="3615"/>
              <a:ext cx="862" cy="158"/>
            </a:xfrm>
            <a:prstGeom prst="rect">
              <a:avLst/>
            </a:prstGeom>
            <a:solidFill>
              <a:srgbClr val="A3B2C1"/>
            </a:solidFill>
            <a:ln w="9525">
              <a:solidFill>
                <a:srgbClr val="FF6600"/>
              </a:solidFill>
              <a:miter lim="800000"/>
              <a:headEnd/>
              <a:tailEnd/>
            </a:ln>
          </p:spPr>
          <p:txBody>
            <a:bodyPr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a:t>
              </a:r>
            </a:p>
          </p:txBody>
        </p:sp>
        <p:sp>
          <p:nvSpPr>
            <p:cNvPr id="167" name="Rectangle 11"/>
            <p:cNvSpPr>
              <a:spLocks noChangeArrowheads="1"/>
            </p:cNvSpPr>
            <p:nvPr/>
          </p:nvSpPr>
          <p:spPr bwMode="auto">
            <a:xfrm>
              <a:off x="1973" y="3774"/>
              <a:ext cx="862" cy="157"/>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000       006</a:t>
              </a:r>
            </a:p>
          </p:txBody>
        </p:sp>
        <p:sp>
          <p:nvSpPr>
            <p:cNvPr id="168" name="Rectangle 12"/>
            <p:cNvSpPr>
              <a:spLocks noChangeArrowheads="1"/>
            </p:cNvSpPr>
            <p:nvPr/>
          </p:nvSpPr>
          <p:spPr bwMode="auto">
            <a:xfrm>
              <a:off x="1973" y="3931"/>
              <a:ext cx="862" cy="157"/>
            </a:xfrm>
            <a:prstGeom prst="rect">
              <a:avLst/>
            </a:prstGeom>
            <a:solidFill>
              <a:srgbClr val="A3B2C1"/>
            </a:solidFill>
            <a:ln w="9525">
              <a:solidFill>
                <a:srgbClr val="FF6600"/>
              </a:solidFill>
              <a:miter lim="800000"/>
              <a:headEnd/>
              <a:tailEnd/>
            </a:ln>
          </p:spPr>
          <p:txBody>
            <a:bodyPr vert="eaVert"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a:t>
              </a:r>
            </a:p>
          </p:txBody>
        </p:sp>
        <p:sp>
          <p:nvSpPr>
            <p:cNvPr id="169" name="Rectangle 13"/>
            <p:cNvSpPr>
              <a:spLocks noChangeArrowheads="1"/>
            </p:cNvSpPr>
            <p:nvPr/>
          </p:nvSpPr>
          <p:spPr bwMode="auto">
            <a:xfrm>
              <a:off x="1973" y="4088"/>
              <a:ext cx="862" cy="158"/>
            </a:xfrm>
            <a:prstGeom prst="rect">
              <a:avLst/>
            </a:prstGeom>
            <a:solidFill>
              <a:srgbClr val="A3B2C1"/>
            </a:solidFill>
            <a:ln w="9525">
              <a:solidFill>
                <a:srgbClr val="FF6600"/>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000       004</a:t>
              </a:r>
            </a:p>
          </p:txBody>
        </p:sp>
        <p:sp>
          <p:nvSpPr>
            <p:cNvPr id="170" name="Rectangle 14"/>
            <p:cNvSpPr>
              <a:spLocks noChangeArrowheads="1"/>
            </p:cNvSpPr>
            <p:nvPr/>
          </p:nvSpPr>
          <p:spPr bwMode="auto">
            <a:xfrm>
              <a:off x="1737" y="2827"/>
              <a:ext cx="236" cy="15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20</a:t>
              </a:r>
            </a:p>
          </p:txBody>
        </p:sp>
        <p:sp>
          <p:nvSpPr>
            <p:cNvPr id="171" name="Rectangle 15"/>
            <p:cNvSpPr>
              <a:spLocks noChangeArrowheads="1"/>
            </p:cNvSpPr>
            <p:nvPr/>
          </p:nvSpPr>
          <p:spPr bwMode="auto">
            <a:xfrm>
              <a:off x="1737" y="2985"/>
              <a:ext cx="236" cy="15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21</a:t>
              </a:r>
            </a:p>
          </p:txBody>
        </p:sp>
        <p:sp>
          <p:nvSpPr>
            <p:cNvPr id="172" name="Rectangle 16"/>
            <p:cNvSpPr>
              <a:spLocks noChangeArrowheads="1"/>
            </p:cNvSpPr>
            <p:nvPr/>
          </p:nvSpPr>
          <p:spPr bwMode="auto">
            <a:xfrm>
              <a:off x="1737" y="3142"/>
              <a:ext cx="236" cy="15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22</a:t>
              </a:r>
            </a:p>
          </p:txBody>
        </p:sp>
        <p:sp>
          <p:nvSpPr>
            <p:cNvPr id="173" name="Rectangle 17"/>
            <p:cNvSpPr>
              <a:spLocks noChangeArrowheads="1"/>
            </p:cNvSpPr>
            <p:nvPr/>
          </p:nvSpPr>
          <p:spPr bwMode="auto">
            <a:xfrm>
              <a:off x="1737" y="3300"/>
              <a:ext cx="236" cy="15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23</a:t>
              </a:r>
            </a:p>
          </p:txBody>
        </p:sp>
        <p:sp>
          <p:nvSpPr>
            <p:cNvPr id="174" name="Rectangle 18"/>
            <p:cNvSpPr>
              <a:spLocks noChangeArrowheads="1"/>
            </p:cNvSpPr>
            <p:nvPr/>
          </p:nvSpPr>
          <p:spPr bwMode="auto">
            <a:xfrm>
              <a:off x="1737" y="3458"/>
              <a:ext cx="236" cy="15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24</a:t>
              </a:r>
            </a:p>
          </p:txBody>
        </p:sp>
        <p:sp>
          <p:nvSpPr>
            <p:cNvPr id="175" name="Rectangle 19"/>
            <p:cNvSpPr>
              <a:spLocks noChangeArrowheads="1"/>
            </p:cNvSpPr>
            <p:nvPr/>
          </p:nvSpPr>
          <p:spPr bwMode="auto">
            <a:xfrm>
              <a:off x="1737" y="3615"/>
              <a:ext cx="236" cy="15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1010"/>
                </a:solidFill>
                <a:effectLst/>
                <a:uLnTx/>
                <a:uFillTx/>
                <a:ea typeface="宋体" pitchFamily="2" charset="-122"/>
              </a:endParaRPr>
            </a:p>
          </p:txBody>
        </p:sp>
        <p:sp>
          <p:nvSpPr>
            <p:cNvPr id="176" name="Rectangle 20"/>
            <p:cNvSpPr>
              <a:spLocks noChangeArrowheads="1"/>
            </p:cNvSpPr>
            <p:nvPr/>
          </p:nvSpPr>
          <p:spPr bwMode="auto">
            <a:xfrm>
              <a:off x="1737" y="3774"/>
              <a:ext cx="236" cy="15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30</a:t>
              </a:r>
            </a:p>
          </p:txBody>
        </p:sp>
        <p:sp>
          <p:nvSpPr>
            <p:cNvPr id="177" name="Rectangle 21"/>
            <p:cNvSpPr>
              <a:spLocks noChangeArrowheads="1"/>
            </p:cNvSpPr>
            <p:nvPr/>
          </p:nvSpPr>
          <p:spPr bwMode="auto">
            <a:xfrm>
              <a:off x="1737" y="3931"/>
              <a:ext cx="236" cy="15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1010"/>
                </a:solidFill>
                <a:effectLst/>
                <a:uLnTx/>
                <a:uFillTx/>
                <a:ea typeface="宋体" pitchFamily="2" charset="-122"/>
              </a:endParaRPr>
            </a:p>
          </p:txBody>
        </p:sp>
        <p:sp>
          <p:nvSpPr>
            <p:cNvPr id="178" name="Rectangle 22"/>
            <p:cNvSpPr>
              <a:spLocks noChangeArrowheads="1"/>
            </p:cNvSpPr>
            <p:nvPr/>
          </p:nvSpPr>
          <p:spPr bwMode="auto">
            <a:xfrm>
              <a:off x="1737" y="4088"/>
              <a:ext cx="236" cy="15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40</a:t>
              </a:r>
            </a:p>
          </p:txBody>
        </p:sp>
      </p:grpSp>
      <p:sp>
        <p:nvSpPr>
          <p:cNvPr id="179" name="AutoShape 23"/>
          <p:cNvSpPr>
            <a:spLocks noChangeArrowheads="1"/>
          </p:cNvSpPr>
          <p:nvPr/>
        </p:nvSpPr>
        <p:spPr bwMode="auto">
          <a:xfrm>
            <a:off x="3348038" y="476250"/>
            <a:ext cx="1944687" cy="64770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ALU</a:t>
            </a:r>
          </a:p>
        </p:txBody>
      </p:sp>
      <p:sp>
        <p:nvSpPr>
          <p:cNvPr id="180" name="AutoShape 24"/>
          <p:cNvSpPr>
            <a:spLocks noChangeArrowheads="1"/>
          </p:cNvSpPr>
          <p:nvPr/>
        </p:nvSpPr>
        <p:spPr bwMode="auto">
          <a:xfrm>
            <a:off x="6011863" y="16287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ea typeface="宋体" pitchFamily="2" charset="-122"/>
              </a:rPr>
              <a:t>指令译码器</a:t>
            </a:r>
          </a:p>
        </p:txBody>
      </p:sp>
      <p:grpSp>
        <p:nvGrpSpPr>
          <p:cNvPr id="181" name="Group 25"/>
          <p:cNvGrpSpPr>
            <a:grpSpLocks/>
          </p:cNvGrpSpPr>
          <p:nvPr/>
        </p:nvGrpSpPr>
        <p:grpSpPr bwMode="auto">
          <a:xfrm>
            <a:off x="436563" y="1844675"/>
            <a:ext cx="2622550" cy="641350"/>
            <a:chOff x="275" y="1162"/>
            <a:chExt cx="1652" cy="404"/>
          </a:xfrm>
        </p:grpSpPr>
        <p:sp>
          <p:nvSpPr>
            <p:cNvPr id="182" name="AutoShape 26"/>
            <p:cNvSpPr>
              <a:spLocks noChangeArrowheads="1"/>
            </p:cNvSpPr>
            <p:nvPr/>
          </p:nvSpPr>
          <p:spPr bwMode="auto">
            <a:xfrm>
              <a:off x="1065" y="1253"/>
              <a:ext cx="862" cy="227"/>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000      000</a:t>
              </a:r>
            </a:p>
          </p:txBody>
        </p:sp>
        <p:sp>
          <p:nvSpPr>
            <p:cNvPr id="183" name="Rectangle 27"/>
            <p:cNvSpPr>
              <a:spLocks noChangeArrowheads="1"/>
            </p:cNvSpPr>
            <p:nvPr/>
          </p:nvSpPr>
          <p:spPr bwMode="auto">
            <a:xfrm>
              <a:off x="275" y="1162"/>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1010"/>
                  </a:solidFill>
                  <a:effectLst/>
                  <a:uLnTx/>
                  <a:uFillTx/>
                  <a:ea typeface="宋体" pitchFamily="2" charset="-122"/>
                </a:rPr>
                <a:t>程序计数器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PC</a:t>
              </a:r>
            </a:p>
          </p:txBody>
        </p:sp>
      </p:grpSp>
      <p:grpSp>
        <p:nvGrpSpPr>
          <p:cNvPr id="184" name="Group 28"/>
          <p:cNvGrpSpPr>
            <a:grpSpLocks/>
          </p:cNvGrpSpPr>
          <p:nvPr/>
        </p:nvGrpSpPr>
        <p:grpSpPr bwMode="auto">
          <a:xfrm>
            <a:off x="365125" y="3068638"/>
            <a:ext cx="2693988" cy="641350"/>
            <a:chOff x="230" y="1933"/>
            <a:chExt cx="1697" cy="404"/>
          </a:xfrm>
        </p:grpSpPr>
        <p:sp>
          <p:nvSpPr>
            <p:cNvPr id="185" name="AutoShape 29"/>
            <p:cNvSpPr>
              <a:spLocks noChangeArrowheads="1"/>
            </p:cNvSpPr>
            <p:nvPr/>
          </p:nvSpPr>
          <p:spPr bwMode="auto">
            <a:xfrm>
              <a:off x="1065" y="1933"/>
              <a:ext cx="862" cy="227"/>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AR</a:t>
              </a:r>
            </a:p>
          </p:txBody>
        </p:sp>
        <p:sp>
          <p:nvSpPr>
            <p:cNvPr id="186" name="Rectangle 30"/>
            <p:cNvSpPr>
              <a:spLocks noChangeArrowheads="1"/>
            </p:cNvSpPr>
            <p:nvPr/>
          </p:nvSpPr>
          <p:spPr bwMode="auto">
            <a:xfrm>
              <a:off x="230" y="1933"/>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1010"/>
                  </a:solidFill>
                  <a:effectLst/>
                  <a:uLnTx/>
                  <a:uFillTx/>
                  <a:ea typeface="宋体" pitchFamily="2" charset="-122"/>
                </a:rPr>
                <a:t>地址寄存器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AR</a:t>
              </a:r>
            </a:p>
          </p:txBody>
        </p:sp>
      </p:grpSp>
      <p:sp>
        <p:nvSpPr>
          <p:cNvPr id="187" name="AutoShape 31"/>
          <p:cNvSpPr>
            <a:spLocks noChangeArrowheads="1"/>
          </p:cNvSpPr>
          <p:nvPr/>
        </p:nvSpPr>
        <p:spPr bwMode="auto">
          <a:xfrm>
            <a:off x="2122488" y="2420938"/>
            <a:ext cx="288925" cy="647700"/>
          </a:xfrm>
          <a:prstGeom prst="downArrow">
            <a:avLst>
              <a:gd name="adj1" fmla="val 50000"/>
              <a:gd name="adj2" fmla="val 56044"/>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188" name="AutoShape 32"/>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189" name="AutoShape 33"/>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grpSp>
        <p:nvGrpSpPr>
          <p:cNvPr id="190" name="Group 34"/>
          <p:cNvGrpSpPr>
            <a:grpSpLocks/>
          </p:cNvGrpSpPr>
          <p:nvPr/>
        </p:nvGrpSpPr>
        <p:grpSpPr bwMode="auto">
          <a:xfrm>
            <a:off x="3532188" y="3213100"/>
            <a:ext cx="3271837" cy="654050"/>
            <a:chOff x="2225" y="2024"/>
            <a:chExt cx="2061" cy="412"/>
          </a:xfrm>
        </p:grpSpPr>
        <p:sp>
          <p:nvSpPr>
            <p:cNvPr id="191" name="AutoShape 35"/>
            <p:cNvSpPr>
              <a:spLocks noChangeArrowheads="1"/>
            </p:cNvSpPr>
            <p:nvPr/>
          </p:nvSpPr>
          <p:spPr bwMode="auto">
            <a:xfrm>
              <a:off x="3424" y="2024"/>
              <a:ext cx="862" cy="227"/>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DR</a:t>
              </a:r>
            </a:p>
          </p:txBody>
        </p:sp>
        <p:sp>
          <p:nvSpPr>
            <p:cNvPr id="192" name="Rectangle 36"/>
            <p:cNvSpPr>
              <a:spLocks noChangeArrowheads="1"/>
            </p:cNvSpPr>
            <p:nvPr/>
          </p:nvSpPr>
          <p:spPr bwMode="auto">
            <a:xfrm>
              <a:off x="2225" y="2205"/>
              <a:ext cx="1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1010"/>
                  </a:solidFill>
                  <a:effectLst/>
                  <a:uLnTx/>
                  <a:uFillTx/>
                  <a:ea typeface="宋体" pitchFamily="2" charset="-122"/>
                </a:rPr>
                <a:t>缓冲寄存器</a:t>
              </a:r>
              <a:r>
                <a:rPr kumimoji="0" lang="en-US" altLang="zh-CN" sz="1800" b="0" i="0" u="none" strike="noStrike" kern="0" cap="none" spc="0" normalizeH="0" baseline="0" noProof="0" smtClean="0">
                  <a:ln>
                    <a:noFill/>
                  </a:ln>
                  <a:solidFill>
                    <a:srgbClr val="001010"/>
                  </a:solidFill>
                  <a:effectLst/>
                  <a:uLnTx/>
                  <a:uFillTx/>
                  <a:ea typeface="宋体" pitchFamily="2" charset="-122"/>
                </a:rPr>
                <a:t>DR</a:t>
              </a:r>
            </a:p>
          </p:txBody>
        </p:sp>
      </p:grpSp>
      <p:sp>
        <p:nvSpPr>
          <p:cNvPr id="193" name="AutoShape 37"/>
          <p:cNvSpPr>
            <a:spLocks noChangeArrowheads="1"/>
          </p:cNvSpPr>
          <p:nvPr/>
        </p:nvSpPr>
        <p:spPr bwMode="auto">
          <a:xfrm rot="10800000">
            <a:off x="6084888" y="2708275"/>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194" name="AutoShape 38"/>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grpSp>
        <p:nvGrpSpPr>
          <p:cNvPr id="195" name="Group 39"/>
          <p:cNvGrpSpPr>
            <a:grpSpLocks/>
          </p:cNvGrpSpPr>
          <p:nvPr/>
        </p:nvGrpSpPr>
        <p:grpSpPr bwMode="auto">
          <a:xfrm>
            <a:off x="3635375" y="1844675"/>
            <a:ext cx="1584325" cy="1001713"/>
            <a:chOff x="2290" y="1162"/>
            <a:chExt cx="998" cy="631"/>
          </a:xfrm>
        </p:grpSpPr>
        <p:sp>
          <p:nvSpPr>
            <p:cNvPr id="196" name="AutoShape 40"/>
            <p:cNvSpPr>
              <a:spLocks noChangeArrowheads="1"/>
            </p:cNvSpPr>
            <p:nvPr/>
          </p:nvSpPr>
          <p:spPr bwMode="auto">
            <a:xfrm>
              <a:off x="2426" y="1162"/>
              <a:ext cx="862" cy="227"/>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AC</a:t>
              </a:r>
            </a:p>
          </p:txBody>
        </p:sp>
        <p:sp>
          <p:nvSpPr>
            <p:cNvPr id="197" name="Rectangle 41"/>
            <p:cNvSpPr>
              <a:spLocks noChangeArrowheads="1"/>
            </p:cNvSpPr>
            <p:nvPr/>
          </p:nvSpPr>
          <p:spPr bwMode="auto">
            <a:xfrm>
              <a:off x="2290" y="1389"/>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1010"/>
                  </a:solidFill>
                  <a:effectLst/>
                  <a:uLnTx/>
                  <a:uFillTx/>
                  <a:ea typeface="宋体" pitchFamily="2" charset="-122"/>
                </a:rPr>
                <a:t>累加器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AC</a:t>
              </a:r>
            </a:p>
          </p:txBody>
        </p:sp>
      </p:grpSp>
      <p:sp>
        <p:nvSpPr>
          <p:cNvPr id="198" name="AutoShape 42"/>
          <p:cNvSpPr>
            <a:spLocks noChangeArrowheads="1"/>
          </p:cNvSpPr>
          <p:nvPr/>
        </p:nvSpPr>
        <p:spPr bwMode="auto">
          <a:xfrm rot="10800000">
            <a:off x="6084888" y="3571875"/>
            <a:ext cx="287337" cy="361950"/>
          </a:xfrm>
          <a:prstGeom prst="downArrow">
            <a:avLst>
              <a:gd name="adj1" fmla="val 50000"/>
              <a:gd name="adj2" fmla="val 31492"/>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grpSp>
        <p:nvGrpSpPr>
          <p:cNvPr id="199" name="Group 43"/>
          <p:cNvGrpSpPr>
            <a:grpSpLocks/>
          </p:cNvGrpSpPr>
          <p:nvPr/>
        </p:nvGrpSpPr>
        <p:grpSpPr bwMode="auto">
          <a:xfrm>
            <a:off x="6011863" y="2349500"/>
            <a:ext cx="2663825" cy="647700"/>
            <a:chOff x="3787" y="1480"/>
            <a:chExt cx="1678" cy="408"/>
          </a:xfrm>
        </p:grpSpPr>
        <p:sp>
          <p:nvSpPr>
            <p:cNvPr id="200" name="AutoShape 44"/>
            <p:cNvSpPr>
              <a:spLocks noChangeArrowheads="1"/>
            </p:cNvSpPr>
            <p:nvPr/>
          </p:nvSpPr>
          <p:spPr bwMode="auto">
            <a:xfrm>
              <a:off x="3787" y="1480"/>
              <a:ext cx="862" cy="227"/>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IR</a:t>
              </a:r>
            </a:p>
          </p:txBody>
        </p:sp>
        <p:sp>
          <p:nvSpPr>
            <p:cNvPr id="201" name="Rectangle 45"/>
            <p:cNvSpPr>
              <a:spLocks noChangeArrowheads="1"/>
            </p:cNvSpPr>
            <p:nvPr/>
          </p:nvSpPr>
          <p:spPr bwMode="auto">
            <a:xfrm>
              <a:off x="4629" y="1484"/>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1010"/>
                  </a:solidFill>
                  <a:effectLst/>
                  <a:uLnTx/>
                  <a:uFillTx/>
                  <a:ea typeface="宋体" pitchFamily="2" charset="-122"/>
                </a:rPr>
                <a:t>指令寄存器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IR</a:t>
              </a:r>
            </a:p>
          </p:txBody>
        </p:sp>
      </p:grpSp>
      <p:sp>
        <p:nvSpPr>
          <p:cNvPr id="202" name="AutoShape 46"/>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grpSp>
        <p:nvGrpSpPr>
          <p:cNvPr id="203" name="Group 47"/>
          <p:cNvGrpSpPr>
            <a:grpSpLocks/>
          </p:cNvGrpSpPr>
          <p:nvPr/>
        </p:nvGrpSpPr>
        <p:grpSpPr bwMode="auto">
          <a:xfrm>
            <a:off x="6011863" y="549275"/>
            <a:ext cx="2808287" cy="792163"/>
            <a:chOff x="3787" y="346"/>
            <a:chExt cx="1769" cy="499"/>
          </a:xfrm>
        </p:grpSpPr>
        <p:sp>
          <p:nvSpPr>
            <p:cNvPr id="204" name="AutoShape 48"/>
            <p:cNvSpPr>
              <a:spLocks noChangeArrowheads="1"/>
            </p:cNvSpPr>
            <p:nvPr/>
          </p:nvSpPr>
          <p:spPr bwMode="auto">
            <a:xfrm>
              <a:off x="3787" y="346"/>
              <a:ext cx="862" cy="499"/>
            </a:xfrm>
            <a:prstGeom prst="cube">
              <a:avLst>
                <a:gd name="adj" fmla="val 10819"/>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rgbClr val="000000"/>
                  </a:solidFill>
                  <a:effectLst/>
                  <a:uLnTx/>
                  <a:uFillTx/>
                  <a:ea typeface="宋体" pitchFamily="2" charset="-122"/>
                </a:rPr>
                <a:t>操作控制器</a:t>
              </a:r>
              <a:r>
                <a:rPr kumimoji="0" lang="en-US" altLang="zh-CN" sz="1600" b="0" i="0" u="none" strike="noStrike" kern="0" cap="none" spc="0" normalizeH="0" baseline="0" noProof="0" smtClean="0">
                  <a:ln>
                    <a:noFill/>
                  </a:ln>
                  <a:solidFill>
                    <a:srgbClr val="000000"/>
                  </a:solidFill>
                  <a:effectLst/>
                  <a:uLnTx/>
                  <a:uFillTx/>
                  <a:ea typeface="宋体" pitchFamily="2" charset="-122"/>
                </a:rPr>
                <a:t>OC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rgbClr val="000000"/>
                  </a:solidFill>
                  <a:effectLst/>
                  <a:uLnTx/>
                  <a:uFillTx/>
                  <a:ea typeface="宋体" pitchFamily="2" charset="-122"/>
                </a:rPr>
                <a:t>时序产生器</a:t>
              </a:r>
              <a:r>
                <a:rPr kumimoji="0" lang="en-US" altLang="zh-CN" sz="1600" b="0" i="0" u="none" strike="noStrike" kern="0" cap="none" spc="0" normalizeH="0" baseline="0" noProof="0" smtClean="0">
                  <a:ln>
                    <a:noFill/>
                  </a:ln>
                  <a:solidFill>
                    <a:srgbClr val="000000"/>
                  </a:solidFill>
                  <a:effectLst/>
                  <a:uLnTx/>
                  <a:uFillTx/>
                  <a:ea typeface="宋体" pitchFamily="2" charset="-122"/>
                </a:rPr>
                <a:t>TG</a:t>
              </a:r>
            </a:p>
          </p:txBody>
        </p:sp>
        <p:sp>
          <p:nvSpPr>
            <p:cNvPr id="205" name="Rectangle 49"/>
            <p:cNvSpPr>
              <a:spLocks noChangeArrowheads="1"/>
            </p:cNvSpPr>
            <p:nvPr/>
          </p:nvSpPr>
          <p:spPr bwMode="auto">
            <a:xfrm>
              <a:off x="4576" y="391"/>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1010"/>
                  </a:solidFill>
                  <a:effectLst/>
                  <a:uLnTx/>
                  <a:uFillTx/>
                  <a:ea typeface="宋体" pitchFamily="2" charset="-122"/>
                </a:rPr>
                <a:t>执行指令控制</a:t>
              </a:r>
            </a:p>
          </p:txBody>
        </p:sp>
      </p:grpSp>
      <p:sp>
        <p:nvSpPr>
          <p:cNvPr id="206" name="Line 50"/>
          <p:cNvSpPr>
            <a:spLocks noChangeShapeType="1"/>
          </p:cNvSpPr>
          <p:nvPr/>
        </p:nvSpPr>
        <p:spPr bwMode="auto">
          <a:xfrm flipV="1">
            <a:off x="6588125" y="260350"/>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07" name="Line 51"/>
          <p:cNvSpPr>
            <a:spLocks noChangeShapeType="1"/>
          </p:cNvSpPr>
          <p:nvPr/>
        </p:nvSpPr>
        <p:spPr bwMode="auto">
          <a:xfrm flipV="1">
            <a:off x="67325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08" name="Line 52"/>
          <p:cNvSpPr>
            <a:spLocks noChangeShapeType="1"/>
          </p:cNvSpPr>
          <p:nvPr/>
        </p:nvSpPr>
        <p:spPr bwMode="auto">
          <a:xfrm flipV="1">
            <a:off x="6877050"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09" name="Line 53"/>
          <p:cNvSpPr>
            <a:spLocks noChangeShapeType="1"/>
          </p:cNvSpPr>
          <p:nvPr/>
        </p:nvSpPr>
        <p:spPr bwMode="auto">
          <a:xfrm flipV="1">
            <a:off x="7019925"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10" name="Line 54"/>
          <p:cNvSpPr>
            <a:spLocks noChangeShapeType="1"/>
          </p:cNvSpPr>
          <p:nvPr/>
        </p:nvSpPr>
        <p:spPr bwMode="auto">
          <a:xfrm flipV="1">
            <a:off x="71643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11" name="AutoShape 55"/>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12" name="Rectangle 56"/>
          <p:cNvSpPr>
            <a:spLocks noChangeArrowheads="1"/>
          </p:cNvSpPr>
          <p:nvPr/>
        </p:nvSpPr>
        <p:spPr bwMode="auto">
          <a:xfrm>
            <a:off x="881063" y="444341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i="0" smtClean="0">
                <a:solidFill>
                  <a:srgbClr val="001010"/>
                </a:solidFill>
                <a:ea typeface="宋体" pitchFamily="2" charset="-122"/>
              </a:rPr>
              <a:t>地址总线</a:t>
            </a:r>
          </a:p>
          <a:p>
            <a:pPr algn="ctr"/>
            <a:r>
              <a:rPr lang="en-US" altLang="zh-CN" i="0" smtClean="0">
                <a:solidFill>
                  <a:srgbClr val="001010"/>
                </a:solidFill>
                <a:ea typeface="宋体" pitchFamily="2" charset="-122"/>
              </a:rPr>
              <a:t>ABUS</a:t>
            </a:r>
          </a:p>
        </p:txBody>
      </p:sp>
      <p:sp>
        <p:nvSpPr>
          <p:cNvPr id="213" name="Rectangle 57"/>
          <p:cNvSpPr>
            <a:spLocks noChangeArrowheads="1"/>
          </p:cNvSpPr>
          <p:nvPr/>
        </p:nvSpPr>
        <p:spPr bwMode="auto">
          <a:xfrm>
            <a:off x="5345113" y="45085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i="0" smtClean="0">
                <a:solidFill>
                  <a:srgbClr val="000000"/>
                </a:solidFill>
                <a:ea typeface="宋体" pitchFamily="2" charset="-122"/>
              </a:rPr>
              <a:t>数据总线</a:t>
            </a:r>
          </a:p>
          <a:p>
            <a:pPr algn="ctr"/>
            <a:r>
              <a:rPr lang="en-US" altLang="zh-CN" i="0" smtClean="0">
                <a:solidFill>
                  <a:srgbClr val="000000"/>
                </a:solidFill>
                <a:ea typeface="宋体" pitchFamily="2" charset="-122"/>
              </a:rPr>
              <a:t>DBUS</a:t>
            </a:r>
          </a:p>
        </p:txBody>
      </p:sp>
      <p:sp>
        <p:nvSpPr>
          <p:cNvPr id="214" name="AutoShape 58"/>
          <p:cNvSpPr>
            <a:spLocks noChangeArrowheads="1"/>
          </p:cNvSpPr>
          <p:nvPr/>
        </p:nvSpPr>
        <p:spPr bwMode="auto">
          <a:xfrm>
            <a:off x="1905000" y="3429000"/>
            <a:ext cx="290513" cy="1152525"/>
          </a:xfrm>
          <a:prstGeom prst="downArrow">
            <a:avLst>
              <a:gd name="adj1" fmla="val 50000"/>
              <a:gd name="adj2" fmla="val 99180"/>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15" name="AutoShape 59"/>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16" name="AutoShape 60"/>
          <p:cNvSpPr>
            <a:spLocks noChangeArrowheads="1"/>
          </p:cNvSpPr>
          <p:nvPr/>
        </p:nvSpPr>
        <p:spPr bwMode="auto">
          <a:xfrm flipV="1">
            <a:off x="5219700" y="4076700"/>
            <a:ext cx="288925" cy="1584325"/>
          </a:xfrm>
          <a:prstGeom prst="downArrow">
            <a:avLst>
              <a:gd name="adj1" fmla="val 50000"/>
              <a:gd name="adj2" fmla="val 137088"/>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17" name="Rectangle 61"/>
          <p:cNvSpPr>
            <a:spLocks noChangeArrowheads="1"/>
          </p:cNvSpPr>
          <p:nvPr/>
        </p:nvSpPr>
        <p:spPr bwMode="auto">
          <a:xfrm flipV="1">
            <a:off x="3492500" y="3933825"/>
            <a:ext cx="3671888" cy="142875"/>
          </a:xfrm>
          <a:prstGeom prst="rect">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18" name="Rectangle 62"/>
          <p:cNvSpPr>
            <a:spLocks noChangeArrowheads="1"/>
          </p:cNvSpPr>
          <p:nvPr/>
        </p:nvSpPr>
        <p:spPr bwMode="auto">
          <a:xfrm rot="5400000" flipV="1">
            <a:off x="6407944" y="3321844"/>
            <a:ext cx="1370013" cy="142875"/>
          </a:xfrm>
          <a:prstGeom prst="rect">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19" name="Rectangle 63"/>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20" name="AutoShape 64"/>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21" name="AutoShape 65"/>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22" name="AutoShape 66"/>
          <p:cNvSpPr>
            <a:spLocks noChangeArrowheads="1"/>
          </p:cNvSpPr>
          <p:nvPr/>
        </p:nvSpPr>
        <p:spPr bwMode="auto">
          <a:xfrm rot="10800000">
            <a:off x="6443663" y="1987550"/>
            <a:ext cx="288925" cy="433388"/>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23" name="Line 67"/>
          <p:cNvSpPr>
            <a:spLocks noChangeShapeType="1"/>
          </p:cNvSpPr>
          <p:nvPr/>
        </p:nvSpPr>
        <p:spPr bwMode="auto">
          <a:xfrm flipV="1">
            <a:off x="6372225" y="13414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24" name="Line 68"/>
          <p:cNvSpPr>
            <a:spLocks noChangeShapeType="1"/>
          </p:cNvSpPr>
          <p:nvPr/>
        </p:nvSpPr>
        <p:spPr bwMode="auto">
          <a:xfrm flipV="1">
            <a:off x="65166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25" name="Line 69"/>
          <p:cNvSpPr>
            <a:spLocks noChangeShapeType="1"/>
          </p:cNvSpPr>
          <p:nvPr/>
        </p:nvSpPr>
        <p:spPr bwMode="auto">
          <a:xfrm flipV="1">
            <a:off x="6661150"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26" name="Line 70"/>
          <p:cNvSpPr>
            <a:spLocks noChangeShapeType="1"/>
          </p:cNvSpPr>
          <p:nvPr/>
        </p:nvSpPr>
        <p:spPr bwMode="auto">
          <a:xfrm flipV="1">
            <a:off x="6804025"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27" name="Line 71"/>
          <p:cNvSpPr>
            <a:spLocks noChangeShapeType="1"/>
          </p:cNvSpPr>
          <p:nvPr/>
        </p:nvSpPr>
        <p:spPr bwMode="auto">
          <a:xfrm flipV="1">
            <a:off x="69484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sz="3800" i="0" smtClean="0">
              <a:solidFill>
                <a:srgbClr val="000000"/>
              </a:solidFill>
              <a:latin typeface="Verdana" pitchFamily="34" charset="0"/>
              <a:ea typeface="宋体" pitchFamily="2" charset="-122"/>
            </a:endParaRPr>
          </a:p>
        </p:txBody>
      </p:sp>
      <p:sp>
        <p:nvSpPr>
          <p:cNvPr id="228" name="Rectangle 72"/>
          <p:cNvSpPr>
            <a:spLocks noChangeArrowheads="1"/>
          </p:cNvSpPr>
          <p:nvPr/>
        </p:nvSpPr>
        <p:spPr bwMode="auto">
          <a:xfrm rot="5400000" flipV="1">
            <a:off x="2591594" y="2961481"/>
            <a:ext cx="1944688" cy="142875"/>
          </a:xfrm>
          <a:prstGeom prst="rect">
            <a:avLst/>
          </a:prstGeom>
          <a:solidFill>
            <a:srgbClr val="339966"/>
          </a:solidFill>
          <a:ln w="12700" algn="ctr">
            <a:solidFill>
              <a:srgbClr val="339966"/>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29" name="AutoShape 73"/>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30" name="Rectangle 74"/>
          <p:cNvSpPr>
            <a:spLocks noRot="1" noChangeArrowheads="1"/>
          </p:cNvSpPr>
          <p:nvPr/>
        </p:nvSpPr>
        <p:spPr bwMode="auto">
          <a:xfrm>
            <a:off x="5640388" y="5691188"/>
            <a:ext cx="3784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zh-CN" altLang="en-US" sz="3800" i="0" dirty="0" smtClean="0">
                <a:solidFill>
                  <a:srgbClr val="000000"/>
                </a:solidFill>
                <a:latin typeface="华文新魏" pitchFamily="2" charset="-122"/>
                <a:ea typeface="华文新魏" pitchFamily="2" charset="-122"/>
              </a:rPr>
              <a:t>专用通路结构</a:t>
            </a:r>
          </a:p>
        </p:txBody>
      </p:sp>
      <p:grpSp>
        <p:nvGrpSpPr>
          <p:cNvPr id="231" name="Group 75"/>
          <p:cNvGrpSpPr>
            <a:grpSpLocks/>
          </p:cNvGrpSpPr>
          <p:nvPr/>
        </p:nvGrpSpPr>
        <p:grpSpPr bwMode="auto">
          <a:xfrm>
            <a:off x="1258888" y="620713"/>
            <a:ext cx="1501775" cy="741362"/>
            <a:chOff x="2342" y="1162"/>
            <a:chExt cx="946" cy="467"/>
          </a:xfrm>
        </p:grpSpPr>
        <p:sp>
          <p:nvSpPr>
            <p:cNvPr id="232" name="AutoShape 76"/>
            <p:cNvSpPr>
              <a:spLocks noChangeArrowheads="1"/>
            </p:cNvSpPr>
            <p:nvPr/>
          </p:nvSpPr>
          <p:spPr bwMode="auto">
            <a:xfrm>
              <a:off x="2426" y="1162"/>
              <a:ext cx="862" cy="227"/>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ea typeface="宋体" pitchFamily="2" charset="-122"/>
                </a:rPr>
                <a:t>PSW</a:t>
              </a:r>
            </a:p>
          </p:txBody>
        </p:sp>
        <p:sp>
          <p:nvSpPr>
            <p:cNvPr id="233" name="Rectangle 77"/>
            <p:cNvSpPr>
              <a:spLocks noChangeArrowheads="1"/>
            </p:cNvSpPr>
            <p:nvPr/>
          </p:nvSpPr>
          <p:spPr bwMode="auto">
            <a:xfrm>
              <a:off x="2342" y="1398"/>
              <a:ext cx="4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ea typeface="宋体" pitchFamily="2" charset="-122"/>
                </a:rPr>
                <a:t>PSW</a:t>
              </a:r>
            </a:p>
          </p:txBody>
        </p:sp>
      </p:grpSp>
      <p:sp>
        <p:nvSpPr>
          <p:cNvPr id="234" name="AutoShape 78"/>
          <p:cNvSpPr>
            <a:spLocks noChangeArrowheads="1"/>
          </p:cNvSpPr>
          <p:nvPr/>
        </p:nvSpPr>
        <p:spPr bwMode="auto">
          <a:xfrm rot="5400000">
            <a:off x="2879725"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algn="ctr"/>
            <a:endParaRPr lang="zh-CN" altLang="en-US" sz="3800" i="0" smtClean="0">
              <a:solidFill>
                <a:srgbClr val="000000"/>
              </a:solidFill>
              <a:latin typeface="Verdana" pitchFamily="34" charset="0"/>
              <a:ea typeface="宋体" pitchFamily="2" charset="-122"/>
            </a:endParaRPr>
          </a:p>
        </p:txBody>
      </p:sp>
      <p:sp>
        <p:nvSpPr>
          <p:cNvPr id="235" name="Rectangle 79"/>
          <p:cNvSpPr>
            <a:spLocks noChangeArrowheads="1"/>
          </p:cNvSpPr>
          <p:nvPr/>
        </p:nvSpPr>
        <p:spPr bwMode="auto">
          <a:xfrm>
            <a:off x="468313" y="47625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i="0" smtClean="0">
                <a:solidFill>
                  <a:srgbClr val="000000"/>
                </a:solidFill>
                <a:ea typeface="宋体" pitchFamily="2" charset="-122"/>
              </a:rPr>
              <a:t>CPU</a:t>
            </a:r>
          </a:p>
        </p:txBody>
      </p:sp>
      <p:sp>
        <p:nvSpPr>
          <p:cNvPr id="23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477632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fill="hold"/>
                                        <p:tgtEl>
                                          <p:spTgt spid="179"/>
                                        </p:tgtEl>
                                        <p:attrNameLst>
                                          <p:attrName>ppt_x</p:attrName>
                                        </p:attrNameLst>
                                      </p:cBhvr>
                                      <p:tavLst>
                                        <p:tav tm="0">
                                          <p:val>
                                            <p:strVal val="#ppt_x"/>
                                          </p:val>
                                        </p:tav>
                                        <p:tav tm="100000">
                                          <p:val>
                                            <p:strVal val="#ppt_x"/>
                                          </p:val>
                                        </p:tav>
                                      </p:tavLst>
                                    </p:anim>
                                    <p:anim calcmode="lin" valueType="num">
                                      <p:cBhvr additive="base">
                                        <p:cTn id="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1"/>
                                        </p:tgtEl>
                                        <p:attrNameLst>
                                          <p:attrName>style.visibility</p:attrName>
                                        </p:attrNameLst>
                                      </p:cBhvr>
                                      <p:to>
                                        <p:strVal val="visible"/>
                                      </p:to>
                                    </p:set>
                                    <p:anim calcmode="lin" valueType="num">
                                      <p:cBhvr additive="base">
                                        <p:cTn id="13" dur="500" fill="hold"/>
                                        <p:tgtEl>
                                          <p:spTgt spid="231"/>
                                        </p:tgtEl>
                                        <p:attrNameLst>
                                          <p:attrName>ppt_x</p:attrName>
                                        </p:attrNameLst>
                                      </p:cBhvr>
                                      <p:tavLst>
                                        <p:tav tm="0">
                                          <p:val>
                                            <p:strVal val="#ppt_x"/>
                                          </p:val>
                                        </p:tav>
                                        <p:tav tm="100000">
                                          <p:val>
                                            <p:strVal val="#ppt_x"/>
                                          </p:val>
                                        </p:tav>
                                      </p:tavLst>
                                    </p:anim>
                                    <p:anim calcmode="lin" valueType="num">
                                      <p:cBhvr additive="base">
                                        <p:cTn id="14"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2" fill="hold" grpId="0" nodeType="clickEffect">
                                  <p:stCondLst>
                                    <p:cond delay="0"/>
                                  </p:stCondLst>
                                  <p:childTnLst>
                                    <p:set>
                                      <p:cBhvr>
                                        <p:cTn id="18" dur="1" fill="hold">
                                          <p:stCondLst>
                                            <p:cond delay="0"/>
                                          </p:stCondLst>
                                        </p:cTn>
                                        <p:tgtEl>
                                          <p:spTgt spid="234"/>
                                        </p:tgtEl>
                                        <p:attrNameLst>
                                          <p:attrName>style.visibility</p:attrName>
                                        </p:attrNameLst>
                                      </p:cBhvr>
                                      <p:to>
                                        <p:strVal val="visible"/>
                                      </p:to>
                                    </p:set>
                                    <p:anim calcmode="lin" valueType="num">
                                      <p:cBhvr>
                                        <p:cTn id="19" dur="500" fill="hold"/>
                                        <p:tgtEl>
                                          <p:spTgt spid="234"/>
                                        </p:tgtEl>
                                        <p:attrNameLst>
                                          <p:attrName>ppt_x</p:attrName>
                                        </p:attrNameLst>
                                      </p:cBhvr>
                                      <p:tavLst>
                                        <p:tav tm="0">
                                          <p:val>
                                            <p:strVal val="#ppt_x+#ppt_w/2"/>
                                          </p:val>
                                        </p:tav>
                                        <p:tav tm="100000">
                                          <p:val>
                                            <p:strVal val="#ppt_x"/>
                                          </p:val>
                                        </p:tav>
                                      </p:tavLst>
                                    </p:anim>
                                    <p:anim calcmode="lin" valueType="num">
                                      <p:cBhvr>
                                        <p:cTn id="20" dur="500" fill="hold"/>
                                        <p:tgtEl>
                                          <p:spTgt spid="234"/>
                                        </p:tgtEl>
                                        <p:attrNameLst>
                                          <p:attrName>ppt_y</p:attrName>
                                        </p:attrNameLst>
                                      </p:cBhvr>
                                      <p:tavLst>
                                        <p:tav tm="0">
                                          <p:val>
                                            <p:strVal val="#ppt_y"/>
                                          </p:val>
                                        </p:tav>
                                        <p:tav tm="100000">
                                          <p:val>
                                            <p:strVal val="#ppt_y"/>
                                          </p:val>
                                        </p:tav>
                                      </p:tavLst>
                                    </p:anim>
                                    <p:anim calcmode="lin" valueType="num">
                                      <p:cBhvr>
                                        <p:cTn id="21" dur="500" fill="hold"/>
                                        <p:tgtEl>
                                          <p:spTgt spid="234"/>
                                        </p:tgtEl>
                                        <p:attrNameLst>
                                          <p:attrName>ppt_w</p:attrName>
                                        </p:attrNameLst>
                                      </p:cBhvr>
                                      <p:tavLst>
                                        <p:tav tm="0">
                                          <p:val>
                                            <p:fltVal val="0"/>
                                          </p:val>
                                        </p:tav>
                                        <p:tav tm="100000">
                                          <p:val>
                                            <p:strVal val="#ppt_w"/>
                                          </p:val>
                                        </p:tav>
                                      </p:tavLst>
                                    </p:anim>
                                    <p:anim calcmode="lin" valueType="num">
                                      <p:cBhvr>
                                        <p:cTn id="22" dur="500" fill="hold"/>
                                        <p:tgtEl>
                                          <p:spTgt spid="23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500" fill="hold"/>
                                        <p:tgtEl>
                                          <p:spTgt spid="195"/>
                                        </p:tgtEl>
                                        <p:attrNameLst>
                                          <p:attrName>ppt_x</p:attrName>
                                        </p:attrNameLst>
                                      </p:cBhvr>
                                      <p:tavLst>
                                        <p:tav tm="0">
                                          <p:val>
                                            <p:strVal val="#ppt_x"/>
                                          </p:val>
                                        </p:tav>
                                        <p:tav tm="100000">
                                          <p:val>
                                            <p:strVal val="#ppt_x"/>
                                          </p:val>
                                        </p:tav>
                                      </p:tavLst>
                                    </p:anim>
                                    <p:anim calcmode="lin" valueType="num">
                                      <p:cBhvr additive="base">
                                        <p:cTn id="28"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202"/>
                                        </p:tgtEl>
                                        <p:attrNameLst>
                                          <p:attrName>style.visibility</p:attrName>
                                        </p:attrNameLst>
                                      </p:cBhvr>
                                      <p:to>
                                        <p:strVal val="visible"/>
                                      </p:to>
                                    </p:set>
                                    <p:anim calcmode="lin" valueType="num">
                                      <p:cBhvr>
                                        <p:cTn id="33" dur="500" fill="hold"/>
                                        <p:tgtEl>
                                          <p:spTgt spid="202"/>
                                        </p:tgtEl>
                                        <p:attrNameLst>
                                          <p:attrName>ppt_x</p:attrName>
                                        </p:attrNameLst>
                                      </p:cBhvr>
                                      <p:tavLst>
                                        <p:tav tm="0">
                                          <p:val>
                                            <p:strVal val="#ppt_x"/>
                                          </p:val>
                                        </p:tav>
                                        <p:tav tm="100000">
                                          <p:val>
                                            <p:strVal val="#ppt_x"/>
                                          </p:val>
                                        </p:tav>
                                      </p:tavLst>
                                    </p:anim>
                                    <p:anim calcmode="lin" valueType="num">
                                      <p:cBhvr>
                                        <p:cTn id="34" dur="500" fill="hold"/>
                                        <p:tgtEl>
                                          <p:spTgt spid="202"/>
                                        </p:tgtEl>
                                        <p:attrNameLst>
                                          <p:attrName>ppt_y</p:attrName>
                                        </p:attrNameLst>
                                      </p:cBhvr>
                                      <p:tavLst>
                                        <p:tav tm="0">
                                          <p:val>
                                            <p:strVal val="#ppt_y-#ppt_h/2"/>
                                          </p:val>
                                        </p:tav>
                                        <p:tav tm="100000">
                                          <p:val>
                                            <p:strVal val="#ppt_y"/>
                                          </p:val>
                                        </p:tav>
                                      </p:tavLst>
                                    </p:anim>
                                    <p:anim calcmode="lin" valueType="num">
                                      <p:cBhvr>
                                        <p:cTn id="35" dur="500" fill="hold"/>
                                        <p:tgtEl>
                                          <p:spTgt spid="202"/>
                                        </p:tgtEl>
                                        <p:attrNameLst>
                                          <p:attrName>ppt_w</p:attrName>
                                        </p:attrNameLst>
                                      </p:cBhvr>
                                      <p:tavLst>
                                        <p:tav tm="0">
                                          <p:val>
                                            <p:strVal val="#ppt_w"/>
                                          </p:val>
                                        </p:tav>
                                        <p:tav tm="100000">
                                          <p:val>
                                            <p:strVal val="#ppt_w"/>
                                          </p:val>
                                        </p:tav>
                                      </p:tavLst>
                                    </p:anim>
                                    <p:anim calcmode="lin" valueType="num">
                                      <p:cBhvr>
                                        <p:cTn id="36" dur="500" fill="hold"/>
                                        <p:tgtEl>
                                          <p:spTgt spid="202"/>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grpId="0" nodeType="clickEffect">
                                  <p:stCondLst>
                                    <p:cond delay="0"/>
                                  </p:stCondLst>
                                  <p:childTnLst>
                                    <p:set>
                                      <p:cBhvr>
                                        <p:cTn id="40" dur="1" fill="hold">
                                          <p:stCondLst>
                                            <p:cond delay="0"/>
                                          </p:stCondLst>
                                        </p:cTn>
                                        <p:tgtEl>
                                          <p:spTgt spid="229"/>
                                        </p:tgtEl>
                                        <p:attrNameLst>
                                          <p:attrName>style.visibility</p:attrName>
                                        </p:attrNameLst>
                                      </p:cBhvr>
                                      <p:to>
                                        <p:strVal val="visible"/>
                                      </p:to>
                                    </p:set>
                                    <p:anim calcmode="lin" valueType="num">
                                      <p:cBhvr>
                                        <p:cTn id="41" dur="500" fill="hold"/>
                                        <p:tgtEl>
                                          <p:spTgt spid="229"/>
                                        </p:tgtEl>
                                        <p:attrNameLst>
                                          <p:attrName>ppt_x</p:attrName>
                                        </p:attrNameLst>
                                      </p:cBhvr>
                                      <p:tavLst>
                                        <p:tav tm="0">
                                          <p:val>
                                            <p:strVal val="#ppt_x"/>
                                          </p:val>
                                        </p:tav>
                                        <p:tav tm="100000">
                                          <p:val>
                                            <p:strVal val="#ppt_x"/>
                                          </p:val>
                                        </p:tav>
                                      </p:tavLst>
                                    </p:anim>
                                    <p:anim calcmode="lin" valueType="num">
                                      <p:cBhvr>
                                        <p:cTn id="42" dur="500" fill="hold"/>
                                        <p:tgtEl>
                                          <p:spTgt spid="229"/>
                                        </p:tgtEl>
                                        <p:attrNameLst>
                                          <p:attrName>ppt_y</p:attrName>
                                        </p:attrNameLst>
                                      </p:cBhvr>
                                      <p:tavLst>
                                        <p:tav tm="0">
                                          <p:val>
                                            <p:strVal val="#ppt_y+#ppt_h/2"/>
                                          </p:val>
                                        </p:tav>
                                        <p:tav tm="100000">
                                          <p:val>
                                            <p:strVal val="#ppt_y"/>
                                          </p:val>
                                        </p:tav>
                                      </p:tavLst>
                                    </p:anim>
                                    <p:anim calcmode="lin" valueType="num">
                                      <p:cBhvr>
                                        <p:cTn id="43" dur="500" fill="hold"/>
                                        <p:tgtEl>
                                          <p:spTgt spid="229"/>
                                        </p:tgtEl>
                                        <p:attrNameLst>
                                          <p:attrName>ppt_w</p:attrName>
                                        </p:attrNameLst>
                                      </p:cBhvr>
                                      <p:tavLst>
                                        <p:tav tm="0">
                                          <p:val>
                                            <p:strVal val="#ppt_w"/>
                                          </p:val>
                                        </p:tav>
                                        <p:tav tm="100000">
                                          <p:val>
                                            <p:strVal val="#ppt_w"/>
                                          </p:val>
                                        </p:tav>
                                      </p:tavLst>
                                    </p:anim>
                                    <p:anim calcmode="lin" valueType="num">
                                      <p:cBhvr>
                                        <p:cTn id="44" dur="500" fill="hold"/>
                                        <p:tgtEl>
                                          <p:spTgt spid="229"/>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1"/>
                                        </p:tgtEl>
                                        <p:attrNameLst>
                                          <p:attrName>style.visibility</p:attrName>
                                        </p:attrNameLst>
                                      </p:cBhvr>
                                      <p:to>
                                        <p:strVal val="visible"/>
                                      </p:to>
                                    </p:set>
                                    <p:anim calcmode="lin" valueType="num">
                                      <p:cBhvr additive="base">
                                        <p:cTn id="49" dur="500" fill="hold"/>
                                        <p:tgtEl>
                                          <p:spTgt spid="181"/>
                                        </p:tgtEl>
                                        <p:attrNameLst>
                                          <p:attrName>ppt_x</p:attrName>
                                        </p:attrNameLst>
                                      </p:cBhvr>
                                      <p:tavLst>
                                        <p:tav tm="0">
                                          <p:val>
                                            <p:strVal val="#ppt_x"/>
                                          </p:val>
                                        </p:tav>
                                        <p:tav tm="100000">
                                          <p:val>
                                            <p:strVal val="#ppt_x"/>
                                          </p:val>
                                        </p:tav>
                                      </p:tavLst>
                                    </p:anim>
                                    <p:anim calcmode="lin" valueType="num">
                                      <p:cBhvr additive="base">
                                        <p:cTn id="50"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4"/>
                                        </p:tgtEl>
                                        <p:attrNameLst>
                                          <p:attrName>style.visibility</p:attrName>
                                        </p:attrNameLst>
                                      </p:cBhvr>
                                      <p:to>
                                        <p:strVal val="visible"/>
                                      </p:to>
                                    </p:set>
                                    <p:anim calcmode="lin" valueType="num">
                                      <p:cBhvr additive="base">
                                        <p:cTn id="55" dur="500" fill="hold"/>
                                        <p:tgtEl>
                                          <p:spTgt spid="184"/>
                                        </p:tgtEl>
                                        <p:attrNameLst>
                                          <p:attrName>ppt_x</p:attrName>
                                        </p:attrNameLst>
                                      </p:cBhvr>
                                      <p:tavLst>
                                        <p:tav tm="0">
                                          <p:val>
                                            <p:strVal val="#ppt_x"/>
                                          </p:val>
                                        </p:tav>
                                        <p:tav tm="100000">
                                          <p:val>
                                            <p:strVal val="#ppt_x"/>
                                          </p:val>
                                        </p:tav>
                                      </p:tavLst>
                                    </p:anim>
                                    <p:anim calcmode="lin" valueType="num">
                                      <p:cBhvr additive="base">
                                        <p:cTn id="56"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 fill="hold" grpId="0" nodeType="clickEffect">
                                  <p:stCondLst>
                                    <p:cond delay="0"/>
                                  </p:stCondLst>
                                  <p:childTnLst>
                                    <p:set>
                                      <p:cBhvr>
                                        <p:cTn id="60" dur="1" fill="hold">
                                          <p:stCondLst>
                                            <p:cond delay="0"/>
                                          </p:stCondLst>
                                        </p:cTn>
                                        <p:tgtEl>
                                          <p:spTgt spid="187"/>
                                        </p:tgtEl>
                                        <p:attrNameLst>
                                          <p:attrName>style.visibility</p:attrName>
                                        </p:attrNameLst>
                                      </p:cBhvr>
                                      <p:to>
                                        <p:strVal val="visible"/>
                                      </p:to>
                                    </p:set>
                                    <p:anim calcmode="lin" valueType="num">
                                      <p:cBhvr>
                                        <p:cTn id="61" dur="500" fill="hold"/>
                                        <p:tgtEl>
                                          <p:spTgt spid="187"/>
                                        </p:tgtEl>
                                        <p:attrNameLst>
                                          <p:attrName>ppt_x</p:attrName>
                                        </p:attrNameLst>
                                      </p:cBhvr>
                                      <p:tavLst>
                                        <p:tav tm="0">
                                          <p:val>
                                            <p:strVal val="#ppt_x"/>
                                          </p:val>
                                        </p:tav>
                                        <p:tav tm="100000">
                                          <p:val>
                                            <p:strVal val="#ppt_x"/>
                                          </p:val>
                                        </p:tav>
                                      </p:tavLst>
                                    </p:anim>
                                    <p:anim calcmode="lin" valueType="num">
                                      <p:cBhvr>
                                        <p:cTn id="62" dur="500" fill="hold"/>
                                        <p:tgtEl>
                                          <p:spTgt spid="187"/>
                                        </p:tgtEl>
                                        <p:attrNameLst>
                                          <p:attrName>ppt_y</p:attrName>
                                        </p:attrNameLst>
                                      </p:cBhvr>
                                      <p:tavLst>
                                        <p:tav tm="0">
                                          <p:val>
                                            <p:strVal val="#ppt_y-#ppt_h/2"/>
                                          </p:val>
                                        </p:tav>
                                        <p:tav tm="100000">
                                          <p:val>
                                            <p:strVal val="#ppt_y"/>
                                          </p:val>
                                        </p:tav>
                                      </p:tavLst>
                                    </p:anim>
                                    <p:anim calcmode="lin" valueType="num">
                                      <p:cBhvr>
                                        <p:cTn id="63" dur="500" fill="hold"/>
                                        <p:tgtEl>
                                          <p:spTgt spid="187"/>
                                        </p:tgtEl>
                                        <p:attrNameLst>
                                          <p:attrName>ppt_w</p:attrName>
                                        </p:attrNameLst>
                                      </p:cBhvr>
                                      <p:tavLst>
                                        <p:tav tm="0">
                                          <p:val>
                                            <p:strVal val="#ppt_w"/>
                                          </p:val>
                                        </p:tav>
                                        <p:tav tm="100000">
                                          <p:val>
                                            <p:strVal val="#ppt_w"/>
                                          </p:val>
                                        </p:tav>
                                      </p:tavLst>
                                    </p:anim>
                                    <p:anim calcmode="lin" valueType="num">
                                      <p:cBhvr>
                                        <p:cTn id="64" dur="500" fill="hold"/>
                                        <p:tgtEl>
                                          <p:spTgt spid="187"/>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90"/>
                                        </p:tgtEl>
                                        <p:attrNameLst>
                                          <p:attrName>style.visibility</p:attrName>
                                        </p:attrNameLst>
                                      </p:cBhvr>
                                      <p:to>
                                        <p:strVal val="visible"/>
                                      </p:to>
                                    </p:set>
                                    <p:anim calcmode="lin" valueType="num">
                                      <p:cBhvr additive="base">
                                        <p:cTn id="69" dur="500" fill="hold"/>
                                        <p:tgtEl>
                                          <p:spTgt spid="190"/>
                                        </p:tgtEl>
                                        <p:attrNameLst>
                                          <p:attrName>ppt_x</p:attrName>
                                        </p:attrNameLst>
                                      </p:cBhvr>
                                      <p:tavLst>
                                        <p:tav tm="0">
                                          <p:val>
                                            <p:strVal val="#ppt_x"/>
                                          </p:val>
                                        </p:tav>
                                        <p:tav tm="100000">
                                          <p:val>
                                            <p:strVal val="#ppt_x"/>
                                          </p:val>
                                        </p:tav>
                                      </p:tavLst>
                                    </p:anim>
                                    <p:anim calcmode="lin" valueType="num">
                                      <p:cBhvr additive="base">
                                        <p:cTn id="70"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99"/>
                                        </p:tgtEl>
                                        <p:attrNameLst>
                                          <p:attrName>style.visibility</p:attrName>
                                        </p:attrNameLst>
                                      </p:cBhvr>
                                      <p:to>
                                        <p:strVal val="visible"/>
                                      </p:to>
                                    </p:set>
                                    <p:anim calcmode="lin" valueType="num">
                                      <p:cBhvr additive="base">
                                        <p:cTn id="75" dur="500" fill="hold"/>
                                        <p:tgtEl>
                                          <p:spTgt spid="199"/>
                                        </p:tgtEl>
                                        <p:attrNameLst>
                                          <p:attrName>ppt_x</p:attrName>
                                        </p:attrNameLst>
                                      </p:cBhvr>
                                      <p:tavLst>
                                        <p:tav tm="0">
                                          <p:val>
                                            <p:strVal val="#ppt_x"/>
                                          </p:val>
                                        </p:tav>
                                        <p:tav tm="100000">
                                          <p:val>
                                            <p:strVal val="#ppt_x"/>
                                          </p:val>
                                        </p:tav>
                                      </p:tavLst>
                                    </p:anim>
                                    <p:anim calcmode="lin" valueType="num">
                                      <p:cBhvr additive="base">
                                        <p:cTn id="76"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4" fill="hold" grpId="0" nodeType="clickEffect">
                                  <p:stCondLst>
                                    <p:cond delay="0"/>
                                  </p:stCondLst>
                                  <p:childTnLst>
                                    <p:set>
                                      <p:cBhvr>
                                        <p:cTn id="80" dur="1" fill="hold">
                                          <p:stCondLst>
                                            <p:cond delay="0"/>
                                          </p:stCondLst>
                                        </p:cTn>
                                        <p:tgtEl>
                                          <p:spTgt spid="220"/>
                                        </p:tgtEl>
                                        <p:attrNameLst>
                                          <p:attrName>style.visibility</p:attrName>
                                        </p:attrNameLst>
                                      </p:cBhvr>
                                      <p:to>
                                        <p:strVal val="visible"/>
                                      </p:to>
                                    </p:set>
                                    <p:anim calcmode="lin" valueType="num">
                                      <p:cBhvr>
                                        <p:cTn id="81" dur="500" fill="hold"/>
                                        <p:tgtEl>
                                          <p:spTgt spid="220"/>
                                        </p:tgtEl>
                                        <p:attrNameLst>
                                          <p:attrName>ppt_x</p:attrName>
                                        </p:attrNameLst>
                                      </p:cBhvr>
                                      <p:tavLst>
                                        <p:tav tm="0">
                                          <p:val>
                                            <p:strVal val="#ppt_x"/>
                                          </p:val>
                                        </p:tav>
                                        <p:tav tm="100000">
                                          <p:val>
                                            <p:strVal val="#ppt_x"/>
                                          </p:val>
                                        </p:tav>
                                      </p:tavLst>
                                    </p:anim>
                                    <p:anim calcmode="lin" valueType="num">
                                      <p:cBhvr>
                                        <p:cTn id="82" dur="500" fill="hold"/>
                                        <p:tgtEl>
                                          <p:spTgt spid="220"/>
                                        </p:tgtEl>
                                        <p:attrNameLst>
                                          <p:attrName>ppt_y</p:attrName>
                                        </p:attrNameLst>
                                      </p:cBhvr>
                                      <p:tavLst>
                                        <p:tav tm="0">
                                          <p:val>
                                            <p:strVal val="#ppt_y+#ppt_h/2"/>
                                          </p:val>
                                        </p:tav>
                                        <p:tav tm="100000">
                                          <p:val>
                                            <p:strVal val="#ppt_y"/>
                                          </p:val>
                                        </p:tav>
                                      </p:tavLst>
                                    </p:anim>
                                    <p:anim calcmode="lin" valueType="num">
                                      <p:cBhvr>
                                        <p:cTn id="83" dur="500" fill="hold"/>
                                        <p:tgtEl>
                                          <p:spTgt spid="220"/>
                                        </p:tgtEl>
                                        <p:attrNameLst>
                                          <p:attrName>ppt_w</p:attrName>
                                        </p:attrNameLst>
                                      </p:cBhvr>
                                      <p:tavLst>
                                        <p:tav tm="0">
                                          <p:val>
                                            <p:strVal val="#ppt_w"/>
                                          </p:val>
                                        </p:tav>
                                        <p:tav tm="100000">
                                          <p:val>
                                            <p:strVal val="#ppt_w"/>
                                          </p:val>
                                        </p:tav>
                                      </p:tavLst>
                                    </p:anim>
                                    <p:anim calcmode="lin" valueType="num">
                                      <p:cBhvr>
                                        <p:cTn id="84" dur="500" fill="hold"/>
                                        <p:tgtEl>
                                          <p:spTgt spid="220"/>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8" fill="hold" grpId="0"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p:cTn id="89" dur="500" fill="hold"/>
                                        <p:tgtEl>
                                          <p:spTgt spid="221"/>
                                        </p:tgtEl>
                                        <p:attrNameLst>
                                          <p:attrName>ppt_x</p:attrName>
                                        </p:attrNameLst>
                                      </p:cBhvr>
                                      <p:tavLst>
                                        <p:tav tm="0">
                                          <p:val>
                                            <p:strVal val="#ppt_x-#ppt_w/2"/>
                                          </p:val>
                                        </p:tav>
                                        <p:tav tm="100000">
                                          <p:val>
                                            <p:strVal val="#ppt_x"/>
                                          </p:val>
                                        </p:tav>
                                      </p:tavLst>
                                    </p:anim>
                                    <p:anim calcmode="lin" valueType="num">
                                      <p:cBhvr>
                                        <p:cTn id="90" dur="500" fill="hold"/>
                                        <p:tgtEl>
                                          <p:spTgt spid="221"/>
                                        </p:tgtEl>
                                        <p:attrNameLst>
                                          <p:attrName>ppt_y</p:attrName>
                                        </p:attrNameLst>
                                      </p:cBhvr>
                                      <p:tavLst>
                                        <p:tav tm="0">
                                          <p:val>
                                            <p:strVal val="#ppt_y"/>
                                          </p:val>
                                        </p:tav>
                                        <p:tav tm="100000">
                                          <p:val>
                                            <p:strVal val="#ppt_y"/>
                                          </p:val>
                                        </p:tav>
                                      </p:tavLst>
                                    </p:anim>
                                    <p:anim calcmode="lin" valueType="num">
                                      <p:cBhvr>
                                        <p:cTn id="91" dur="500" fill="hold"/>
                                        <p:tgtEl>
                                          <p:spTgt spid="221"/>
                                        </p:tgtEl>
                                        <p:attrNameLst>
                                          <p:attrName>ppt_w</p:attrName>
                                        </p:attrNameLst>
                                      </p:cBhvr>
                                      <p:tavLst>
                                        <p:tav tm="0">
                                          <p:val>
                                            <p:fltVal val="0"/>
                                          </p:val>
                                        </p:tav>
                                        <p:tav tm="100000">
                                          <p:val>
                                            <p:strVal val="#ppt_w"/>
                                          </p:val>
                                        </p:tav>
                                      </p:tavLst>
                                    </p:anim>
                                    <p:anim calcmode="lin" valueType="num">
                                      <p:cBhvr>
                                        <p:cTn id="92" dur="500" fill="hold"/>
                                        <p:tgtEl>
                                          <p:spTgt spid="221"/>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4" fill="hold" grpId="0" nodeType="clickEffect">
                                  <p:stCondLst>
                                    <p:cond delay="0"/>
                                  </p:stCondLst>
                                  <p:childTnLst>
                                    <p:set>
                                      <p:cBhvr>
                                        <p:cTn id="96" dur="1" fill="hold">
                                          <p:stCondLst>
                                            <p:cond delay="0"/>
                                          </p:stCondLst>
                                        </p:cTn>
                                        <p:tgtEl>
                                          <p:spTgt spid="193"/>
                                        </p:tgtEl>
                                        <p:attrNameLst>
                                          <p:attrName>style.visibility</p:attrName>
                                        </p:attrNameLst>
                                      </p:cBhvr>
                                      <p:to>
                                        <p:strVal val="visible"/>
                                      </p:to>
                                    </p:set>
                                    <p:anim calcmode="lin" valueType="num">
                                      <p:cBhvr>
                                        <p:cTn id="97" dur="500" fill="hold"/>
                                        <p:tgtEl>
                                          <p:spTgt spid="193"/>
                                        </p:tgtEl>
                                        <p:attrNameLst>
                                          <p:attrName>ppt_x</p:attrName>
                                        </p:attrNameLst>
                                      </p:cBhvr>
                                      <p:tavLst>
                                        <p:tav tm="0">
                                          <p:val>
                                            <p:strVal val="#ppt_x"/>
                                          </p:val>
                                        </p:tav>
                                        <p:tav tm="100000">
                                          <p:val>
                                            <p:strVal val="#ppt_x"/>
                                          </p:val>
                                        </p:tav>
                                      </p:tavLst>
                                    </p:anim>
                                    <p:anim calcmode="lin" valueType="num">
                                      <p:cBhvr>
                                        <p:cTn id="98" dur="500" fill="hold"/>
                                        <p:tgtEl>
                                          <p:spTgt spid="193"/>
                                        </p:tgtEl>
                                        <p:attrNameLst>
                                          <p:attrName>ppt_y</p:attrName>
                                        </p:attrNameLst>
                                      </p:cBhvr>
                                      <p:tavLst>
                                        <p:tav tm="0">
                                          <p:val>
                                            <p:strVal val="#ppt_y+#ppt_h/2"/>
                                          </p:val>
                                        </p:tav>
                                        <p:tav tm="100000">
                                          <p:val>
                                            <p:strVal val="#ppt_y"/>
                                          </p:val>
                                        </p:tav>
                                      </p:tavLst>
                                    </p:anim>
                                    <p:anim calcmode="lin" valueType="num">
                                      <p:cBhvr>
                                        <p:cTn id="99" dur="500" fill="hold"/>
                                        <p:tgtEl>
                                          <p:spTgt spid="193"/>
                                        </p:tgtEl>
                                        <p:attrNameLst>
                                          <p:attrName>ppt_w</p:attrName>
                                        </p:attrNameLst>
                                      </p:cBhvr>
                                      <p:tavLst>
                                        <p:tav tm="0">
                                          <p:val>
                                            <p:strVal val="#ppt_w"/>
                                          </p:val>
                                        </p:tav>
                                        <p:tav tm="100000">
                                          <p:val>
                                            <p:strVal val="#ppt_w"/>
                                          </p:val>
                                        </p:tav>
                                      </p:tavLst>
                                    </p:anim>
                                    <p:anim calcmode="lin" valueType="num">
                                      <p:cBhvr>
                                        <p:cTn id="100" dur="500" fill="hold"/>
                                        <p:tgtEl>
                                          <p:spTgt spid="193"/>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80"/>
                                        </p:tgtEl>
                                        <p:attrNameLst>
                                          <p:attrName>style.visibility</p:attrName>
                                        </p:attrNameLst>
                                      </p:cBhvr>
                                      <p:to>
                                        <p:strVal val="visible"/>
                                      </p:to>
                                    </p:set>
                                    <p:anim calcmode="lin" valueType="num">
                                      <p:cBhvr additive="base">
                                        <p:cTn id="105" dur="500" fill="hold"/>
                                        <p:tgtEl>
                                          <p:spTgt spid="180"/>
                                        </p:tgtEl>
                                        <p:attrNameLst>
                                          <p:attrName>ppt_x</p:attrName>
                                        </p:attrNameLst>
                                      </p:cBhvr>
                                      <p:tavLst>
                                        <p:tav tm="0">
                                          <p:val>
                                            <p:strVal val="#ppt_x"/>
                                          </p:val>
                                        </p:tav>
                                        <p:tav tm="100000">
                                          <p:val>
                                            <p:strVal val="#ppt_x"/>
                                          </p:val>
                                        </p:tav>
                                      </p:tavLst>
                                    </p:anim>
                                    <p:anim calcmode="lin" valueType="num">
                                      <p:cBhvr additive="base">
                                        <p:cTn id="106"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4" fill="hold" grpId="0" nodeType="click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500" fill="hold"/>
                                        <p:tgtEl>
                                          <p:spTgt spid="222"/>
                                        </p:tgtEl>
                                        <p:attrNameLst>
                                          <p:attrName>ppt_x</p:attrName>
                                        </p:attrNameLst>
                                      </p:cBhvr>
                                      <p:tavLst>
                                        <p:tav tm="0">
                                          <p:val>
                                            <p:strVal val="#ppt_x"/>
                                          </p:val>
                                        </p:tav>
                                        <p:tav tm="100000">
                                          <p:val>
                                            <p:strVal val="#ppt_x"/>
                                          </p:val>
                                        </p:tav>
                                      </p:tavLst>
                                    </p:anim>
                                    <p:anim calcmode="lin" valueType="num">
                                      <p:cBhvr>
                                        <p:cTn id="112" dur="500" fill="hold"/>
                                        <p:tgtEl>
                                          <p:spTgt spid="222"/>
                                        </p:tgtEl>
                                        <p:attrNameLst>
                                          <p:attrName>ppt_y</p:attrName>
                                        </p:attrNameLst>
                                      </p:cBhvr>
                                      <p:tavLst>
                                        <p:tav tm="0">
                                          <p:val>
                                            <p:strVal val="#ppt_y+#ppt_h/2"/>
                                          </p:val>
                                        </p:tav>
                                        <p:tav tm="100000">
                                          <p:val>
                                            <p:strVal val="#ppt_y"/>
                                          </p:val>
                                        </p:tav>
                                      </p:tavLst>
                                    </p:anim>
                                    <p:anim calcmode="lin" valueType="num">
                                      <p:cBhvr>
                                        <p:cTn id="113" dur="500" fill="hold"/>
                                        <p:tgtEl>
                                          <p:spTgt spid="222"/>
                                        </p:tgtEl>
                                        <p:attrNameLst>
                                          <p:attrName>ppt_w</p:attrName>
                                        </p:attrNameLst>
                                      </p:cBhvr>
                                      <p:tavLst>
                                        <p:tav tm="0">
                                          <p:val>
                                            <p:strVal val="#ppt_w"/>
                                          </p:val>
                                        </p:tav>
                                        <p:tav tm="100000">
                                          <p:val>
                                            <p:strVal val="#ppt_w"/>
                                          </p:val>
                                        </p:tav>
                                      </p:tavLst>
                                    </p:anim>
                                    <p:anim calcmode="lin" valueType="num">
                                      <p:cBhvr>
                                        <p:cTn id="114" dur="500" fill="hold"/>
                                        <p:tgtEl>
                                          <p:spTgt spid="222"/>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203"/>
                                        </p:tgtEl>
                                        <p:attrNameLst>
                                          <p:attrName>style.visibility</p:attrName>
                                        </p:attrNameLst>
                                      </p:cBhvr>
                                      <p:to>
                                        <p:strVal val="visible"/>
                                      </p:to>
                                    </p:set>
                                    <p:anim calcmode="lin" valueType="num">
                                      <p:cBhvr additive="base">
                                        <p:cTn id="119" dur="500" fill="hold"/>
                                        <p:tgtEl>
                                          <p:spTgt spid="203"/>
                                        </p:tgtEl>
                                        <p:attrNameLst>
                                          <p:attrName>ppt_x</p:attrName>
                                        </p:attrNameLst>
                                      </p:cBhvr>
                                      <p:tavLst>
                                        <p:tav tm="0">
                                          <p:val>
                                            <p:strVal val="#ppt_x"/>
                                          </p:val>
                                        </p:tav>
                                        <p:tav tm="100000">
                                          <p:val>
                                            <p:strVal val="#ppt_x"/>
                                          </p:val>
                                        </p:tav>
                                      </p:tavLst>
                                    </p:anim>
                                    <p:anim calcmode="lin" valueType="num">
                                      <p:cBhvr additive="base">
                                        <p:cTn id="120"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7" presetClass="entr" presetSubtype="4" fill="hold" grpId="0" nodeType="clickEffect">
                                  <p:stCondLst>
                                    <p:cond delay="0"/>
                                  </p:stCondLst>
                                  <p:childTnLst>
                                    <p:set>
                                      <p:cBhvr>
                                        <p:cTn id="124" dur="1" fill="hold">
                                          <p:stCondLst>
                                            <p:cond delay="0"/>
                                          </p:stCondLst>
                                        </p:cTn>
                                        <p:tgtEl>
                                          <p:spTgt spid="223"/>
                                        </p:tgtEl>
                                        <p:attrNameLst>
                                          <p:attrName>style.visibility</p:attrName>
                                        </p:attrNameLst>
                                      </p:cBhvr>
                                      <p:to>
                                        <p:strVal val="visible"/>
                                      </p:to>
                                    </p:set>
                                    <p:anim calcmode="lin" valueType="num">
                                      <p:cBhvr>
                                        <p:cTn id="125" dur="500" fill="hold"/>
                                        <p:tgtEl>
                                          <p:spTgt spid="223"/>
                                        </p:tgtEl>
                                        <p:attrNameLst>
                                          <p:attrName>ppt_x</p:attrName>
                                        </p:attrNameLst>
                                      </p:cBhvr>
                                      <p:tavLst>
                                        <p:tav tm="0">
                                          <p:val>
                                            <p:strVal val="#ppt_x"/>
                                          </p:val>
                                        </p:tav>
                                        <p:tav tm="100000">
                                          <p:val>
                                            <p:strVal val="#ppt_x"/>
                                          </p:val>
                                        </p:tav>
                                      </p:tavLst>
                                    </p:anim>
                                    <p:anim calcmode="lin" valueType="num">
                                      <p:cBhvr>
                                        <p:cTn id="126" dur="500" fill="hold"/>
                                        <p:tgtEl>
                                          <p:spTgt spid="223"/>
                                        </p:tgtEl>
                                        <p:attrNameLst>
                                          <p:attrName>ppt_y</p:attrName>
                                        </p:attrNameLst>
                                      </p:cBhvr>
                                      <p:tavLst>
                                        <p:tav tm="0">
                                          <p:val>
                                            <p:strVal val="#ppt_y+#ppt_h/2"/>
                                          </p:val>
                                        </p:tav>
                                        <p:tav tm="100000">
                                          <p:val>
                                            <p:strVal val="#ppt_y"/>
                                          </p:val>
                                        </p:tav>
                                      </p:tavLst>
                                    </p:anim>
                                    <p:anim calcmode="lin" valueType="num">
                                      <p:cBhvr>
                                        <p:cTn id="127" dur="500" fill="hold"/>
                                        <p:tgtEl>
                                          <p:spTgt spid="223"/>
                                        </p:tgtEl>
                                        <p:attrNameLst>
                                          <p:attrName>ppt_w</p:attrName>
                                        </p:attrNameLst>
                                      </p:cBhvr>
                                      <p:tavLst>
                                        <p:tav tm="0">
                                          <p:val>
                                            <p:strVal val="#ppt_w"/>
                                          </p:val>
                                        </p:tav>
                                        <p:tav tm="100000">
                                          <p:val>
                                            <p:strVal val="#ppt_w"/>
                                          </p:val>
                                        </p:tav>
                                      </p:tavLst>
                                    </p:anim>
                                    <p:anim calcmode="lin" valueType="num">
                                      <p:cBhvr>
                                        <p:cTn id="128" dur="500" fill="hold"/>
                                        <p:tgtEl>
                                          <p:spTgt spid="223"/>
                                        </p:tgtEl>
                                        <p:attrNameLst>
                                          <p:attrName>ppt_h</p:attrName>
                                        </p:attrNameLst>
                                      </p:cBhvr>
                                      <p:tavLst>
                                        <p:tav tm="0">
                                          <p:val>
                                            <p:fltVal val="0"/>
                                          </p:val>
                                        </p:tav>
                                        <p:tav tm="100000">
                                          <p:val>
                                            <p:strVal val="#ppt_h"/>
                                          </p:val>
                                        </p:tav>
                                      </p:tavLst>
                                    </p:anim>
                                  </p:childTnLst>
                                </p:cTn>
                              </p:par>
                              <p:par>
                                <p:cTn id="129" presetID="17" presetClass="entr" presetSubtype="4" fill="hold" grpId="0" nodeType="withEffect">
                                  <p:stCondLst>
                                    <p:cond delay="0"/>
                                  </p:stCondLst>
                                  <p:childTnLst>
                                    <p:set>
                                      <p:cBhvr>
                                        <p:cTn id="130" dur="1" fill="hold">
                                          <p:stCondLst>
                                            <p:cond delay="0"/>
                                          </p:stCondLst>
                                        </p:cTn>
                                        <p:tgtEl>
                                          <p:spTgt spid="224"/>
                                        </p:tgtEl>
                                        <p:attrNameLst>
                                          <p:attrName>style.visibility</p:attrName>
                                        </p:attrNameLst>
                                      </p:cBhvr>
                                      <p:to>
                                        <p:strVal val="visible"/>
                                      </p:to>
                                    </p:set>
                                    <p:anim calcmode="lin" valueType="num">
                                      <p:cBhvr>
                                        <p:cTn id="131" dur="500" fill="hold"/>
                                        <p:tgtEl>
                                          <p:spTgt spid="224"/>
                                        </p:tgtEl>
                                        <p:attrNameLst>
                                          <p:attrName>ppt_x</p:attrName>
                                        </p:attrNameLst>
                                      </p:cBhvr>
                                      <p:tavLst>
                                        <p:tav tm="0">
                                          <p:val>
                                            <p:strVal val="#ppt_x"/>
                                          </p:val>
                                        </p:tav>
                                        <p:tav tm="100000">
                                          <p:val>
                                            <p:strVal val="#ppt_x"/>
                                          </p:val>
                                        </p:tav>
                                      </p:tavLst>
                                    </p:anim>
                                    <p:anim calcmode="lin" valueType="num">
                                      <p:cBhvr>
                                        <p:cTn id="132" dur="500" fill="hold"/>
                                        <p:tgtEl>
                                          <p:spTgt spid="224"/>
                                        </p:tgtEl>
                                        <p:attrNameLst>
                                          <p:attrName>ppt_y</p:attrName>
                                        </p:attrNameLst>
                                      </p:cBhvr>
                                      <p:tavLst>
                                        <p:tav tm="0">
                                          <p:val>
                                            <p:strVal val="#ppt_y+#ppt_h/2"/>
                                          </p:val>
                                        </p:tav>
                                        <p:tav tm="100000">
                                          <p:val>
                                            <p:strVal val="#ppt_y"/>
                                          </p:val>
                                        </p:tav>
                                      </p:tavLst>
                                    </p:anim>
                                    <p:anim calcmode="lin" valueType="num">
                                      <p:cBhvr>
                                        <p:cTn id="133" dur="500" fill="hold"/>
                                        <p:tgtEl>
                                          <p:spTgt spid="224"/>
                                        </p:tgtEl>
                                        <p:attrNameLst>
                                          <p:attrName>ppt_w</p:attrName>
                                        </p:attrNameLst>
                                      </p:cBhvr>
                                      <p:tavLst>
                                        <p:tav tm="0">
                                          <p:val>
                                            <p:strVal val="#ppt_w"/>
                                          </p:val>
                                        </p:tav>
                                        <p:tav tm="100000">
                                          <p:val>
                                            <p:strVal val="#ppt_w"/>
                                          </p:val>
                                        </p:tav>
                                      </p:tavLst>
                                    </p:anim>
                                    <p:anim calcmode="lin" valueType="num">
                                      <p:cBhvr>
                                        <p:cTn id="134" dur="500" fill="hold"/>
                                        <p:tgtEl>
                                          <p:spTgt spid="224"/>
                                        </p:tgtEl>
                                        <p:attrNameLst>
                                          <p:attrName>ppt_h</p:attrName>
                                        </p:attrNameLst>
                                      </p:cBhvr>
                                      <p:tavLst>
                                        <p:tav tm="0">
                                          <p:val>
                                            <p:fltVal val="0"/>
                                          </p:val>
                                        </p:tav>
                                        <p:tav tm="100000">
                                          <p:val>
                                            <p:strVal val="#ppt_h"/>
                                          </p:val>
                                        </p:tav>
                                      </p:tavLst>
                                    </p:anim>
                                  </p:childTnLst>
                                </p:cTn>
                              </p:par>
                              <p:par>
                                <p:cTn id="135" presetID="17" presetClass="entr" presetSubtype="4" fill="hold" grpId="0" nodeType="withEffect">
                                  <p:stCondLst>
                                    <p:cond delay="0"/>
                                  </p:stCondLst>
                                  <p:childTnLst>
                                    <p:set>
                                      <p:cBhvr>
                                        <p:cTn id="136" dur="1" fill="hold">
                                          <p:stCondLst>
                                            <p:cond delay="0"/>
                                          </p:stCondLst>
                                        </p:cTn>
                                        <p:tgtEl>
                                          <p:spTgt spid="225"/>
                                        </p:tgtEl>
                                        <p:attrNameLst>
                                          <p:attrName>style.visibility</p:attrName>
                                        </p:attrNameLst>
                                      </p:cBhvr>
                                      <p:to>
                                        <p:strVal val="visible"/>
                                      </p:to>
                                    </p:set>
                                    <p:anim calcmode="lin" valueType="num">
                                      <p:cBhvr>
                                        <p:cTn id="137" dur="500" fill="hold"/>
                                        <p:tgtEl>
                                          <p:spTgt spid="225"/>
                                        </p:tgtEl>
                                        <p:attrNameLst>
                                          <p:attrName>ppt_x</p:attrName>
                                        </p:attrNameLst>
                                      </p:cBhvr>
                                      <p:tavLst>
                                        <p:tav tm="0">
                                          <p:val>
                                            <p:strVal val="#ppt_x"/>
                                          </p:val>
                                        </p:tav>
                                        <p:tav tm="100000">
                                          <p:val>
                                            <p:strVal val="#ppt_x"/>
                                          </p:val>
                                        </p:tav>
                                      </p:tavLst>
                                    </p:anim>
                                    <p:anim calcmode="lin" valueType="num">
                                      <p:cBhvr>
                                        <p:cTn id="138" dur="500" fill="hold"/>
                                        <p:tgtEl>
                                          <p:spTgt spid="225"/>
                                        </p:tgtEl>
                                        <p:attrNameLst>
                                          <p:attrName>ppt_y</p:attrName>
                                        </p:attrNameLst>
                                      </p:cBhvr>
                                      <p:tavLst>
                                        <p:tav tm="0">
                                          <p:val>
                                            <p:strVal val="#ppt_y+#ppt_h/2"/>
                                          </p:val>
                                        </p:tav>
                                        <p:tav tm="100000">
                                          <p:val>
                                            <p:strVal val="#ppt_y"/>
                                          </p:val>
                                        </p:tav>
                                      </p:tavLst>
                                    </p:anim>
                                    <p:anim calcmode="lin" valueType="num">
                                      <p:cBhvr>
                                        <p:cTn id="139" dur="500" fill="hold"/>
                                        <p:tgtEl>
                                          <p:spTgt spid="225"/>
                                        </p:tgtEl>
                                        <p:attrNameLst>
                                          <p:attrName>ppt_w</p:attrName>
                                        </p:attrNameLst>
                                      </p:cBhvr>
                                      <p:tavLst>
                                        <p:tav tm="0">
                                          <p:val>
                                            <p:strVal val="#ppt_w"/>
                                          </p:val>
                                        </p:tav>
                                        <p:tav tm="100000">
                                          <p:val>
                                            <p:strVal val="#ppt_w"/>
                                          </p:val>
                                        </p:tav>
                                      </p:tavLst>
                                    </p:anim>
                                    <p:anim calcmode="lin" valueType="num">
                                      <p:cBhvr>
                                        <p:cTn id="140" dur="500" fill="hold"/>
                                        <p:tgtEl>
                                          <p:spTgt spid="225"/>
                                        </p:tgtEl>
                                        <p:attrNameLst>
                                          <p:attrName>ppt_h</p:attrName>
                                        </p:attrNameLst>
                                      </p:cBhvr>
                                      <p:tavLst>
                                        <p:tav tm="0">
                                          <p:val>
                                            <p:fltVal val="0"/>
                                          </p:val>
                                        </p:tav>
                                        <p:tav tm="100000">
                                          <p:val>
                                            <p:strVal val="#ppt_h"/>
                                          </p:val>
                                        </p:tav>
                                      </p:tavLst>
                                    </p:anim>
                                  </p:childTnLst>
                                </p:cTn>
                              </p:par>
                              <p:par>
                                <p:cTn id="141" presetID="17" presetClass="entr" presetSubtype="4" fill="hold" grpId="0" nodeType="withEffect">
                                  <p:stCondLst>
                                    <p:cond delay="0"/>
                                  </p:stCondLst>
                                  <p:childTnLst>
                                    <p:set>
                                      <p:cBhvr>
                                        <p:cTn id="142" dur="1" fill="hold">
                                          <p:stCondLst>
                                            <p:cond delay="0"/>
                                          </p:stCondLst>
                                        </p:cTn>
                                        <p:tgtEl>
                                          <p:spTgt spid="226"/>
                                        </p:tgtEl>
                                        <p:attrNameLst>
                                          <p:attrName>style.visibility</p:attrName>
                                        </p:attrNameLst>
                                      </p:cBhvr>
                                      <p:to>
                                        <p:strVal val="visible"/>
                                      </p:to>
                                    </p:set>
                                    <p:anim calcmode="lin" valueType="num">
                                      <p:cBhvr>
                                        <p:cTn id="143" dur="500" fill="hold"/>
                                        <p:tgtEl>
                                          <p:spTgt spid="226"/>
                                        </p:tgtEl>
                                        <p:attrNameLst>
                                          <p:attrName>ppt_x</p:attrName>
                                        </p:attrNameLst>
                                      </p:cBhvr>
                                      <p:tavLst>
                                        <p:tav tm="0">
                                          <p:val>
                                            <p:strVal val="#ppt_x"/>
                                          </p:val>
                                        </p:tav>
                                        <p:tav tm="100000">
                                          <p:val>
                                            <p:strVal val="#ppt_x"/>
                                          </p:val>
                                        </p:tav>
                                      </p:tavLst>
                                    </p:anim>
                                    <p:anim calcmode="lin" valueType="num">
                                      <p:cBhvr>
                                        <p:cTn id="144" dur="500" fill="hold"/>
                                        <p:tgtEl>
                                          <p:spTgt spid="226"/>
                                        </p:tgtEl>
                                        <p:attrNameLst>
                                          <p:attrName>ppt_y</p:attrName>
                                        </p:attrNameLst>
                                      </p:cBhvr>
                                      <p:tavLst>
                                        <p:tav tm="0">
                                          <p:val>
                                            <p:strVal val="#ppt_y+#ppt_h/2"/>
                                          </p:val>
                                        </p:tav>
                                        <p:tav tm="100000">
                                          <p:val>
                                            <p:strVal val="#ppt_y"/>
                                          </p:val>
                                        </p:tav>
                                      </p:tavLst>
                                    </p:anim>
                                    <p:anim calcmode="lin" valueType="num">
                                      <p:cBhvr>
                                        <p:cTn id="145" dur="500" fill="hold"/>
                                        <p:tgtEl>
                                          <p:spTgt spid="226"/>
                                        </p:tgtEl>
                                        <p:attrNameLst>
                                          <p:attrName>ppt_w</p:attrName>
                                        </p:attrNameLst>
                                      </p:cBhvr>
                                      <p:tavLst>
                                        <p:tav tm="0">
                                          <p:val>
                                            <p:strVal val="#ppt_w"/>
                                          </p:val>
                                        </p:tav>
                                        <p:tav tm="100000">
                                          <p:val>
                                            <p:strVal val="#ppt_w"/>
                                          </p:val>
                                        </p:tav>
                                      </p:tavLst>
                                    </p:anim>
                                    <p:anim calcmode="lin" valueType="num">
                                      <p:cBhvr>
                                        <p:cTn id="146" dur="500" fill="hold"/>
                                        <p:tgtEl>
                                          <p:spTgt spid="226"/>
                                        </p:tgtEl>
                                        <p:attrNameLst>
                                          <p:attrName>ppt_h</p:attrName>
                                        </p:attrNameLst>
                                      </p:cBhvr>
                                      <p:tavLst>
                                        <p:tav tm="0">
                                          <p:val>
                                            <p:fltVal val="0"/>
                                          </p:val>
                                        </p:tav>
                                        <p:tav tm="100000">
                                          <p:val>
                                            <p:strVal val="#ppt_h"/>
                                          </p:val>
                                        </p:tav>
                                      </p:tavLst>
                                    </p:anim>
                                  </p:childTnLst>
                                </p:cTn>
                              </p:par>
                              <p:par>
                                <p:cTn id="147" presetID="17" presetClass="entr" presetSubtype="4" fill="hold" grpId="0" nodeType="withEffect">
                                  <p:stCondLst>
                                    <p:cond delay="0"/>
                                  </p:stCondLst>
                                  <p:childTnLst>
                                    <p:set>
                                      <p:cBhvr>
                                        <p:cTn id="148" dur="1" fill="hold">
                                          <p:stCondLst>
                                            <p:cond delay="0"/>
                                          </p:stCondLst>
                                        </p:cTn>
                                        <p:tgtEl>
                                          <p:spTgt spid="227"/>
                                        </p:tgtEl>
                                        <p:attrNameLst>
                                          <p:attrName>style.visibility</p:attrName>
                                        </p:attrNameLst>
                                      </p:cBhvr>
                                      <p:to>
                                        <p:strVal val="visible"/>
                                      </p:to>
                                    </p:set>
                                    <p:anim calcmode="lin" valueType="num">
                                      <p:cBhvr>
                                        <p:cTn id="149" dur="500" fill="hold"/>
                                        <p:tgtEl>
                                          <p:spTgt spid="227"/>
                                        </p:tgtEl>
                                        <p:attrNameLst>
                                          <p:attrName>ppt_x</p:attrName>
                                        </p:attrNameLst>
                                      </p:cBhvr>
                                      <p:tavLst>
                                        <p:tav tm="0">
                                          <p:val>
                                            <p:strVal val="#ppt_x"/>
                                          </p:val>
                                        </p:tav>
                                        <p:tav tm="100000">
                                          <p:val>
                                            <p:strVal val="#ppt_x"/>
                                          </p:val>
                                        </p:tav>
                                      </p:tavLst>
                                    </p:anim>
                                    <p:anim calcmode="lin" valueType="num">
                                      <p:cBhvr>
                                        <p:cTn id="150" dur="500" fill="hold"/>
                                        <p:tgtEl>
                                          <p:spTgt spid="227"/>
                                        </p:tgtEl>
                                        <p:attrNameLst>
                                          <p:attrName>ppt_y</p:attrName>
                                        </p:attrNameLst>
                                      </p:cBhvr>
                                      <p:tavLst>
                                        <p:tav tm="0">
                                          <p:val>
                                            <p:strVal val="#ppt_y+#ppt_h/2"/>
                                          </p:val>
                                        </p:tav>
                                        <p:tav tm="100000">
                                          <p:val>
                                            <p:strVal val="#ppt_y"/>
                                          </p:val>
                                        </p:tav>
                                      </p:tavLst>
                                    </p:anim>
                                    <p:anim calcmode="lin" valueType="num">
                                      <p:cBhvr>
                                        <p:cTn id="151" dur="500" fill="hold"/>
                                        <p:tgtEl>
                                          <p:spTgt spid="227"/>
                                        </p:tgtEl>
                                        <p:attrNameLst>
                                          <p:attrName>ppt_w</p:attrName>
                                        </p:attrNameLst>
                                      </p:cBhvr>
                                      <p:tavLst>
                                        <p:tav tm="0">
                                          <p:val>
                                            <p:strVal val="#ppt_w"/>
                                          </p:val>
                                        </p:tav>
                                        <p:tav tm="100000">
                                          <p:val>
                                            <p:strVal val="#ppt_w"/>
                                          </p:val>
                                        </p:tav>
                                      </p:tavLst>
                                    </p:anim>
                                    <p:anim calcmode="lin" valueType="num">
                                      <p:cBhvr>
                                        <p:cTn id="152" dur="500" fill="hold"/>
                                        <p:tgtEl>
                                          <p:spTgt spid="227"/>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7" presetClass="entr" presetSubtype="10" fill="hold" grpId="0" nodeType="clickEffect">
                                  <p:stCondLst>
                                    <p:cond delay="0"/>
                                  </p:stCondLst>
                                  <p:childTnLst>
                                    <p:set>
                                      <p:cBhvr>
                                        <p:cTn id="156" dur="1" fill="hold">
                                          <p:stCondLst>
                                            <p:cond delay="0"/>
                                          </p:stCondLst>
                                        </p:cTn>
                                        <p:tgtEl>
                                          <p:spTgt spid="206"/>
                                        </p:tgtEl>
                                        <p:attrNameLst>
                                          <p:attrName>style.visibility</p:attrName>
                                        </p:attrNameLst>
                                      </p:cBhvr>
                                      <p:to>
                                        <p:strVal val="visible"/>
                                      </p:to>
                                    </p:set>
                                    <p:anim calcmode="lin" valueType="num">
                                      <p:cBhvr>
                                        <p:cTn id="157" dur="500" fill="hold"/>
                                        <p:tgtEl>
                                          <p:spTgt spid="206"/>
                                        </p:tgtEl>
                                        <p:attrNameLst>
                                          <p:attrName>ppt_w</p:attrName>
                                        </p:attrNameLst>
                                      </p:cBhvr>
                                      <p:tavLst>
                                        <p:tav tm="0">
                                          <p:val>
                                            <p:fltVal val="0"/>
                                          </p:val>
                                        </p:tav>
                                        <p:tav tm="100000">
                                          <p:val>
                                            <p:strVal val="#ppt_w"/>
                                          </p:val>
                                        </p:tav>
                                      </p:tavLst>
                                    </p:anim>
                                    <p:anim calcmode="lin" valueType="num">
                                      <p:cBhvr>
                                        <p:cTn id="158" dur="500" fill="hold"/>
                                        <p:tgtEl>
                                          <p:spTgt spid="206"/>
                                        </p:tgtEl>
                                        <p:attrNameLst>
                                          <p:attrName>ppt_h</p:attrName>
                                        </p:attrNameLst>
                                      </p:cBhvr>
                                      <p:tavLst>
                                        <p:tav tm="0">
                                          <p:val>
                                            <p:strVal val="#ppt_h"/>
                                          </p:val>
                                        </p:tav>
                                        <p:tav tm="100000">
                                          <p:val>
                                            <p:strVal val="#ppt_h"/>
                                          </p:val>
                                        </p:tav>
                                      </p:tavLst>
                                    </p:anim>
                                  </p:childTnLst>
                                </p:cTn>
                              </p:par>
                              <p:par>
                                <p:cTn id="159" presetID="17" presetClass="entr" presetSubtype="10" fill="hold" grpId="0" nodeType="withEffect">
                                  <p:stCondLst>
                                    <p:cond delay="0"/>
                                  </p:stCondLst>
                                  <p:childTnLst>
                                    <p:set>
                                      <p:cBhvr>
                                        <p:cTn id="160" dur="1" fill="hold">
                                          <p:stCondLst>
                                            <p:cond delay="0"/>
                                          </p:stCondLst>
                                        </p:cTn>
                                        <p:tgtEl>
                                          <p:spTgt spid="207"/>
                                        </p:tgtEl>
                                        <p:attrNameLst>
                                          <p:attrName>style.visibility</p:attrName>
                                        </p:attrNameLst>
                                      </p:cBhvr>
                                      <p:to>
                                        <p:strVal val="visible"/>
                                      </p:to>
                                    </p:set>
                                    <p:anim calcmode="lin" valueType="num">
                                      <p:cBhvr>
                                        <p:cTn id="161" dur="500" fill="hold"/>
                                        <p:tgtEl>
                                          <p:spTgt spid="207"/>
                                        </p:tgtEl>
                                        <p:attrNameLst>
                                          <p:attrName>ppt_w</p:attrName>
                                        </p:attrNameLst>
                                      </p:cBhvr>
                                      <p:tavLst>
                                        <p:tav tm="0">
                                          <p:val>
                                            <p:fltVal val="0"/>
                                          </p:val>
                                        </p:tav>
                                        <p:tav tm="100000">
                                          <p:val>
                                            <p:strVal val="#ppt_w"/>
                                          </p:val>
                                        </p:tav>
                                      </p:tavLst>
                                    </p:anim>
                                    <p:anim calcmode="lin" valueType="num">
                                      <p:cBhvr>
                                        <p:cTn id="162" dur="500" fill="hold"/>
                                        <p:tgtEl>
                                          <p:spTgt spid="207"/>
                                        </p:tgtEl>
                                        <p:attrNameLst>
                                          <p:attrName>ppt_h</p:attrName>
                                        </p:attrNameLst>
                                      </p:cBhvr>
                                      <p:tavLst>
                                        <p:tav tm="0">
                                          <p:val>
                                            <p:strVal val="#ppt_h"/>
                                          </p:val>
                                        </p:tav>
                                        <p:tav tm="100000">
                                          <p:val>
                                            <p:strVal val="#ppt_h"/>
                                          </p:val>
                                        </p:tav>
                                      </p:tavLst>
                                    </p:anim>
                                  </p:childTnLst>
                                </p:cTn>
                              </p:par>
                              <p:par>
                                <p:cTn id="163" presetID="17" presetClass="entr" presetSubtype="10" fill="hold" grpId="0" nodeType="withEffect">
                                  <p:stCondLst>
                                    <p:cond delay="0"/>
                                  </p:stCondLst>
                                  <p:childTnLst>
                                    <p:set>
                                      <p:cBhvr>
                                        <p:cTn id="164" dur="1" fill="hold">
                                          <p:stCondLst>
                                            <p:cond delay="0"/>
                                          </p:stCondLst>
                                        </p:cTn>
                                        <p:tgtEl>
                                          <p:spTgt spid="208"/>
                                        </p:tgtEl>
                                        <p:attrNameLst>
                                          <p:attrName>style.visibility</p:attrName>
                                        </p:attrNameLst>
                                      </p:cBhvr>
                                      <p:to>
                                        <p:strVal val="visible"/>
                                      </p:to>
                                    </p:set>
                                    <p:anim calcmode="lin" valueType="num">
                                      <p:cBhvr>
                                        <p:cTn id="165" dur="500" fill="hold"/>
                                        <p:tgtEl>
                                          <p:spTgt spid="208"/>
                                        </p:tgtEl>
                                        <p:attrNameLst>
                                          <p:attrName>ppt_w</p:attrName>
                                        </p:attrNameLst>
                                      </p:cBhvr>
                                      <p:tavLst>
                                        <p:tav tm="0">
                                          <p:val>
                                            <p:fltVal val="0"/>
                                          </p:val>
                                        </p:tav>
                                        <p:tav tm="100000">
                                          <p:val>
                                            <p:strVal val="#ppt_w"/>
                                          </p:val>
                                        </p:tav>
                                      </p:tavLst>
                                    </p:anim>
                                    <p:anim calcmode="lin" valueType="num">
                                      <p:cBhvr>
                                        <p:cTn id="166" dur="500" fill="hold"/>
                                        <p:tgtEl>
                                          <p:spTgt spid="208"/>
                                        </p:tgtEl>
                                        <p:attrNameLst>
                                          <p:attrName>ppt_h</p:attrName>
                                        </p:attrNameLst>
                                      </p:cBhvr>
                                      <p:tavLst>
                                        <p:tav tm="0">
                                          <p:val>
                                            <p:strVal val="#ppt_h"/>
                                          </p:val>
                                        </p:tav>
                                        <p:tav tm="100000">
                                          <p:val>
                                            <p:strVal val="#ppt_h"/>
                                          </p:val>
                                        </p:tav>
                                      </p:tavLst>
                                    </p:anim>
                                  </p:childTnLst>
                                </p:cTn>
                              </p:par>
                              <p:par>
                                <p:cTn id="167" presetID="17" presetClass="entr" presetSubtype="10" fill="hold" grpId="0" nodeType="withEffect">
                                  <p:stCondLst>
                                    <p:cond delay="0"/>
                                  </p:stCondLst>
                                  <p:childTnLst>
                                    <p:set>
                                      <p:cBhvr>
                                        <p:cTn id="168" dur="1" fill="hold">
                                          <p:stCondLst>
                                            <p:cond delay="0"/>
                                          </p:stCondLst>
                                        </p:cTn>
                                        <p:tgtEl>
                                          <p:spTgt spid="209"/>
                                        </p:tgtEl>
                                        <p:attrNameLst>
                                          <p:attrName>style.visibility</p:attrName>
                                        </p:attrNameLst>
                                      </p:cBhvr>
                                      <p:to>
                                        <p:strVal val="visible"/>
                                      </p:to>
                                    </p:set>
                                    <p:anim calcmode="lin" valueType="num">
                                      <p:cBhvr>
                                        <p:cTn id="169" dur="500" fill="hold"/>
                                        <p:tgtEl>
                                          <p:spTgt spid="209"/>
                                        </p:tgtEl>
                                        <p:attrNameLst>
                                          <p:attrName>ppt_w</p:attrName>
                                        </p:attrNameLst>
                                      </p:cBhvr>
                                      <p:tavLst>
                                        <p:tav tm="0">
                                          <p:val>
                                            <p:fltVal val="0"/>
                                          </p:val>
                                        </p:tav>
                                        <p:tav tm="100000">
                                          <p:val>
                                            <p:strVal val="#ppt_w"/>
                                          </p:val>
                                        </p:tav>
                                      </p:tavLst>
                                    </p:anim>
                                    <p:anim calcmode="lin" valueType="num">
                                      <p:cBhvr>
                                        <p:cTn id="170" dur="500" fill="hold"/>
                                        <p:tgtEl>
                                          <p:spTgt spid="209"/>
                                        </p:tgtEl>
                                        <p:attrNameLst>
                                          <p:attrName>ppt_h</p:attrName>
                                        </p:attrNameLst>
                                      </p:cBhvr>
                                      <p:tavLst>
                                        <p:tav tm="0">
                                          <p:val>
                                            <p:strVal val="#ppt_h"/>
                                          </p:val>
                                        </p:tav>
                                        <p:tav tm="100000">
                                          <p:val>
                                            <p:strVal val="#ppt_h"/>
                                          </p:val>
                                        </p:tav>
                                      </p:tavLst>
                                    </p:anim>
                                  </p:childTnLst>
                                </p:cTn>
                              </p:par>
                              <p:par>
                                <p:cTn id="171" presetID="17" presetClass="entr" presetSubtype="10" fill="hold" grpId="0" nodeType="withEffect">
                                  <p:stCondLst>
                                    <p:cond delay="0"/>
                                  </p:stCondLst>
                                  <p:childTnLst>
                                    <p:set>
                                      <p:cBhvr>
                                        <p:cTn id="172" dur="1" fill="hold">
                                          <p:stCondLst>
                                            <p:cond delay="0"/>
                                          </p:stCondLst>
                                        </p:cTn>
                                        <p:tgtEl>
                                          <p:spTgt spid="210"/>
                                        </p:tgtEl>
                                        <p:attrNameLst>
                                          <p:attrName>style.visibility</p:attrName>
                                        </p:attrNameLst>
                                      </p:cBhvr>
                                      <p:to>
                                        <p:strVal val="visible"/>
                                      </p:to>
                                    </p:set>
                                    <p:anim calcmode="lin" valueType="num">
                                      <p:cBhvr>
                                        <p:cTn id="173" dur="500" fill="hold"/>
                                        <p:tgtEl>
                                          <p:spTgt spid="210"/>
                                        </p:tgtEl>
                                        <p:attrNameLst>
                                          <p:attrName>ppt_w</p:attrName>
                                        </p:attrNameLst>
                                      </p:cBhvr>
                                      <p:tavLst>
                                        <p:tav tm="0">
                                          <p:val>
                                            <p:fltVal val="0"/>
                                          </p:val>
                                        </p:tav>
                                        <p:tav tm="100000">
                                          <p:val>
                                            <p:strVal val="#ppt_w"/>
                                          </p:val>
                                        </p:tav>
                                      </p:tavLst>
                                    </p:anim>
                                    <p:anim calcmode="lin" valueType="num">
                                      <p:cBhvr>
                                        <p:cTn id="174" dur="500" fill="hold"/>
                                        <p:tgtEl>
                                          <p:spTgt spid="210"/>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ntr" presetSubtype="4" fill="hold" grpId="0" nodeType="clickEffect">
                                  <p:stCondLst>
                                    <p:cond delay="0"/>
                                  </p:stCondLst>
                                  <p:childTnLst>
                                    <p:set>
                                      <p:cBhvr>
                                        <p:cTn id="178" dur="1" fill="hold">
                                          <p:stCondLst>
                                            <p:cond delay="0"/>
                                          </p:stCondLst>
                                        </p:cTn>
                                        <p:tgtEl>
                                          <p:spTgt spid="219"/>
                                        </p:tgtEl>
                                        <p:attrNameLst>
                                          <p:attrName>style.visibility</p:attrName>
                                        </p:attrNameLst>
                                      </p:cBhvr>
                                      <p:to>
                                        <p:strVal val="visible"/>
                                      </p:to>
                                    </p:set>
                                    <p:anim calcmode="lin" valueType="num">
                                      <p:cBhvr>
                                        <p:cTn id="179" dur="500" fill="hold"/>
                                        <p:tgtEl>
                                          <p:spTgt spid="219"/>
                                        </p:tgtEl>
                                        <p:attrNameLst>
                                          <p:attrName>ppt_x</p:attrName>
                                        </p:attrNameLst>
                                      </p:cBhvr>
                                      <p:tavLst>
                                        <p:tav tm="0">
                                          <p:val>
                                            <p:strVal val="#ppt_x"/>
                                          </p:val>
                                        </p:tav>
                                        <p:tav tm="100000">
                                          <p:val>
                                            <p:strVal val="#ppt_x"/>
                                          </p:val>
                                        </p:tav>
                                      </p:tavLst>
                                    </p:anim>
                                    <p:anim calcmode="lin" valueType="num">
                                      <p:cBhvr>
                                        <p:cTn id="180" dur="500" fill="hold"/>
                                        <p:tgtEl>
                                          <p:spTgt spid="219"/>
                                        </p:tgtEl>
                                        <p:attrNameLst>
                                          <p:attrName>ppt_y</p:attrName>
                                        </p:attrNameLst>
                                      </p:cBhvr>
                                      <p:tavLst>
                                        <p:tav tm="0">
                                          <p:val>
                                            <p:strVal val="#ppt_y+#ppt_h/2"/>
                                          </p:val>
                                        </p:tav>
                                        <p:tav tm="100000">
                                          <p:val>
                                            <p:strVal val="#ppt_y"/>
                                          </p:val>
                                        </p:tav>
                                      </p:tavLst>
                                    </p:anim>
                                    <p:anim calcmode="lin" valueType="num">
                                      <p:cBhvr>
                                        <p:cTn id="181" dur="500" fill="hold"/>
                                        <p:tgtEl>
                                          <p:spTgt spid="219"/>
                                        </p:tgtEl>
                                        <p:attrNameLst>
                                          <p:attrName>ppt_w</p:attrName>
                                        </p:attrNameLst>
                                      </p:cBhvr>
                                      <p:tavLst>
                                        <p:tav tm="0">
                                          <p:val>
                                            <p:strVal val="#ppt_w"/>
                                          </p:val>
                                        </p:tav>
                                        <p:tav tm="100000">
                                          <p:val>
                                            <p:strVal val="#ppt_w"/>
                                          </p:val>
                                        </p:tav>
                                      </p:tavLst>
                                    </p:anim>
                                    <p:anim calcmode="lin" valueType="num">
                                      <p:cBhvr>
                                        <p:cTn id="182" dur="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7" presetClass="entr" presetSubtype="2" fill="hold" grpId="0" nodeType="clickEffect">
                                  <p:stCondLst>
                                    <p:cond delay="0"/>
                                  </p:stCondLst>
                                  <p:childTnLst>
                                    <p:set>
                                      <p:cBhvr>
                                        <p:cTn id="186" dur="1" fill="hold">
                                          <p:stCondLst>
                                            <p:cond delay="0"/>
                                          </p:stCondLst>
                                        </p:cTn>
                                        <p:tgtEl>
                                          <p:spTgt spid="194"/>
                                        </p:tgtEl>
                                        <p:attrNameLst>
                                          <p:attrName>style.visibility</p:attrName>
                                        </p:attrNameLst>
                                      </p:cBhvr>
                                      <p:to>
                                        <p:strVal val="visible"/>
                                      </p:to>
                                    </p:set>
                                    <p:anim calcmode="lin" valueType="num">
                                      <p:cBhvr>
                                        <p:cTn id="187" dur="500" fill="hold"/>
                                        <p:tgtEl>
                                          <p:spTgt spid="194"/>
                                        </p:tgtEl>
                                        <p:attrNameLst>
                                          <p:attrName>ppt_x</p:attrName>
                                        </p:attrNameLst>
                                      </p:cBhvr>
                                      <p:tavLst>
                                        <p:tav tm="0">
                                          <p:val>
                                            <p:strVal val="#ppt_x+#ppt_w/2"/>
                                          </p:val>
                                        </p:tav>
                                        <p:tav tm="100000">
                                          <p:val>
                                            <p:strVal val="#ppt_x"/>
                                          </p:val>
                                        </p:tav>
                                      </p:tavLst>
                                    </p:anim>
                                    <p:anim calcmode="lin" valueType="num">
                                      <p:cBhvr>
                                        <p:cTn id="188" dur="500" fill="hold"/>
                                        <p:tgtEl>
                                          <p:spTgt spid="194"/>
                                        </p:tgtEl>
                                        <p:attrNameLst>
                                          <p:attrName>ppt_y</p:attrName>
                                        </p:attrNameLst>
                                      </p:cBhvr>
                                      <p:tavLst>
                                        <p:tav tm="0">
                                          <p:val>
                                            <p:strVal val="#ppt_y"/>
                                          </p:val>
                                        </p:tav>
                                        <p:tav tm="100000">
                                          <p:val>
                                            <p:strVal val="#ppt_y"/>
                                          </p:val>
                                        </p:tav>
                                      </p:tavLst>
                                    </p:anim>
                                    <p:anim calcmode="lin" valueType="num">
                                      <p:cBhvr>
                                        <p:cTn id="189" dur="500" fill="hold"/>
                                        <p:tgtEl>
                                          <p:spTgt spid="194"/>
                                        </p:tgtEl>
                                        <p:attrNameLst>
                                          <p:attrName>ppt_w</p:attrName>
                                        </p:attrNameLst>
                                      </p:cBhvr>
                                      <p:tavLst>
                                        <p:tav tm="0">
                                          <p:val>
                                            <p:fltVal val="0"/>
                                          </p:val>
                                        </p:tav>
                                        <p:tav tm="100000">
                                          <p:val>
                                            <p:strVal val="#ppt_w"/>
                                          </p:val>
                                        </p:tav>
                                      </p:tavLst>
                                    </p:anim>
                                    <p:anim calcmode="lin" valueType="num">
                                      <p:cBhvr>
                                        <p:cTn id="190" dur="500" fill="hold"/>
                                        <p:tgtEl>
                                          <p:spTgt spid="194"/>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17" presetClass="entr" presetSubtype="1" fill="hold" grpId="0" nodeType="clickEffect">
                                  <p:stCondLst>
                                    <p:cond delay="0"/>
                                  </p:stCondLst>
                                  <p:childTnLst>
                                    <p:set>
                                      <p:cBhvr>
                                        <p:cTn id="194" dur="1" fill="hold">
                                          <p:stCondLst>
                                            <p:cond delay="0"/>
                                          </p:stCondLst>
                                        </p:cTn>
                                        <p:tgtEl>
                                          <p:spTgt spid="218"/>
                                        </p:tgtEl>
                                        <p:attrNameLst>
                                          <p:attrName>style.visibility</p:attrName>
                                        </p:attrNameLst>
                                      </p:cBhvr>
                                      <p:to>
                                        <p:strVal val="visible"/>
                                      </p:to>
                                    </p:set>
                                    <p:anim calcmode="lin" valueType="num">
                                      <p:cBhvr>
                                        <p:cTn id="195" dur="500" fill="hold"/>
                                        <p:tgtEl>
                                          <p:spTgt spid="218"/>
                                        </p:tgtEl>
                                        <p:attrNameLst>
                                          <p:attrName>ppt_x</p:attrName>
                                        </p:attrNameLst>
                                      </p:cBhvr>
                                      <p:tavLst>
                                        <p:tav tm="0">
                                          <p:val>
                                            <p:strVal val="#ppt_x"/>
                                          </p:val>
                                        </p:tav>
                                        <p:tav tm="100000">
                                          <p:val>
                                            <p:strVal val="#ppt_x"/>
                                          </p:val>
                                        </p:tav>
                                      </p:tavLst>
                                    </p:anim>
                                    <p:anim calcmode="lin" valueType="num">
                                      <p:cBhvr>
                                        <p:cTn id="196" dur="500" fill="hold"/>
                                        <p:tgtEl>
                                          <p:spTgt spid="218"/>
                                        </p:tgtEl>
                                        <p:attrNameLst>
                                          <p:attrName>ppt_y</p:attrName>
                                        </p:attrNameLst>
                                      </p:cBhvr>
                                      <p:tavLst>
                                        <p:tav tm="0">
                                          <p:val>
                                            <p:strVal val="#ppt_y-#ppt_h/2"/>
                                          </p:val>
                                        </p:tav>
                                        <p:tav tm="100000">
                                          <p:val>
                                            <p:strVal val="#ppt_y"/>
                                          </p:val>
                                        </p:tav>
                                      </p:tavLst>
                                    </p:anim>
                                    <p:anim calcmode="lin" valueType="num">
                                      <p:cBhvr>
                                        <p:cTn id="197" dur="500" fill="hold"/>
                                        <p:tgtEl>
                                          <p:spTgt spid="218"/>
                                        </p:tgtEl>
                                        <p:attrNameLst>
                                          <p:attrName>ppt_w</p:attrName>
                                        </p:attrNameLst>
                                      </p:cBhvr>
                                      <p:tavLst>
                                        <p:tav tm="0">
                                          <p:val>
                                            <p:strVal val="#ppt_w"/>
                                          </p:val>
                                        </p:tav>
                                        <p:tav tm="100000">
                                          <p:val>
                                            <p:strVal val="#ppt_w"/>
                                          </p:val>
                                        </p:tav>
                                      </p:tavLst>
                                    </p:anim>
                                    <p:anim calcmode="lin" valueType="num">
                                      <p:cBhvr>
                                        <p:cTn id="198" dur="500" fill="hold"/>
                                        <p:tgtEl>
                                          <p:spTgt spid="218"/>
                                        </p:tgtEl>
                                        <p:attrNameLst>
                                          <p:attrName>ppt_h</p:attrName>
                                        </p:attrNameLst>
                                      </p:cBhvr>
                                      <p:tavLst>
                                        <p:tav tm="0">
                                          <p:val>
                                            <p:fltVal val="0"/>
                                          </p:val>
                                        </p:tav>
                                        <p:tav tm="100000">
                                          <p:val>
                                            <p:strVal val="#ppt_h"/>
                                          </p:val>
                                        </p:tav>
                                      </p:tavLst>
                                    </p:anim>
                                  </p:childTnLst>
                                </p:cTn>
                              </p:par>
                            </p:childTnLst>
                          </p:cTn>
                        </p:par>
                      </p:childTnLst>
                    </p:cTn>
                  </p:par>
                  <p:par>
                    <p:cTn id="199" fill="hold">
                      <p:stCondLst>
                        <p:cond delay="indefinite"/>
                      </p:stCondLst>
                      <p:childTnLst>
                        <p:par>
                          <p:cTn id="200" fill="hold">
                            <p:stCondLst>
                              <p:cond delay="0"/>
                            </p:stCondLst>
                            <p:childTnLst>
                              <p:par>
                                <p:cTn id="201" presetID="17" presetClass="entr" presetSubtype="10" fill="hold" grpId="0" nodeType="clickEffect">
                                  <p:stCondLst>
                                    <p:cond delay="0"/>
                                  </p:stCondLst>
                                  <p:childTnLst>
                                    <p:set>
                                      <p:cBhvr>
                                        <p:cTn id="202" dur="1" fill="hold">
                                          <p:stCondLst>
                                            <p:cond delay="0"/>
                                          </p:stCondLst>
                                        </p:cTn>
                                        <p:tgtEl>
                                          <p:spTgt spid="217"/>
                                        </p:tgtEl>
                                        <p:attrNameLst>
                                          <p:attrName>style.visibility</p:attrName>
                                        </p:attrNameLst>
                                      </p:cBhvr>
                                      <p:to>
                                        <p:strVal val="visible"/>
                                      </p:to>
                                    </p:set>
                                    <p:anim calcmode="lin" valueType="num">
                                      <p:cBhvr>
                                        <p:cTn id="203" dur="500" fill="hold"/>
                                        <p:tgtEl>
                                          <p:spTgt spid="217"/>
                                        </p:tgtEl>
                                        <p:attrNameLst>
                                          <p:attrName>ppt_w</p:attrName>
                                        </p:attrNameLst>
                                      </p:cBhvr>
                                      <p:tavLst>
                                        <p:tav tm="0">
                                          <p:val>
                                            <p:fltVal val="0"/>
                                          </p:val>
                                        </p:tav>
                                        <p:tav tm="100000">
                                          <p:val>
                                            <p:strVal val="#ppt_w"/>
                                          </p:val>
                                        </p:tav>
                                      </p:tavLst>
                                    </p:anim>
                                    <p:anim calcmode="lin" valueType="num">
                                      <p:cBhvr>
                                        <p:cTn id="204" dur="500" fill="hold"/>
                                        <p:tgtEl>
                                          <p:spTgt spid="217"/>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17" presetClass="entr" presetSubtype="4" fill="hold" grpId="0" nodeType="clickEffect">
                                  <p:stCondLst>
                                    <p:cond delay="0"/>
                                  </p:stCondLst>
                                  <p:childTnLst>
                                    <p:set>
                                      <p:cBhvr>
                                        <p:cTn id="208" dur="1" fill="hold">
                                          <p:stCondLst>
                                            <p:cond delay="0"/>
                                          </p:stCondLst>
                                        </p:cTn>
                                        <p:tgtEl>
                                          <p:spTgt spid="228"/>
                                        </p:tgtEl>
                                        <p:attrNameLst>
                                          <p:attrName>style.visibility</p:attrName>
                                        </p:attrNameLst>
                                      </p:cBhvr>
                                      <p:to>
                                        <p:strVal val="visible"/>
                                      </p:to>
                                    </p:set>
                                    <p:anim calcmode="lin" valueType="num">
                                      <p:cBhvr>
                                        <p:cTn id="209" dur="500" fill="hold"/>
                                        <p:tgtEl>
                                          <p:spTgt spid="228"/>
                                        </p:tgtEl>
                                        <p:attrNameLst>
                                          <p:attrName>ppt_x</p:attrName>
                                        </p:attrNameLst>
                                      </p:cBhvr>
                                      <p:tavLst>
                                        <p:tav tm="0">
                                          <p:val>
                                            <p:strVal val="#ppt_x"/>
                                          </p:val>
                                        </p:tav>
                                        <p:tav tm="100000">
                                          <p:val>
                                            <p:strVal val="#ppt_x"/>
                                          </p:val>
                                        </p:tav>
                                      </p:tavLst>
                                    </p:anim>
                                    <p:anim calcmode="lin" valueType="num">
                                      <p:cBhvr>
                                        <p:cTn id="210" dur="500" fill="hold"/>
                                        <p:tgtEl>
                                          <p:spTgt spid="228"/>
                                        </p:tgtEl>
                                        <p:attrNameLst>
                                          <p:attrName>ppt_y</p:attrName>
                                        </p:attrNameLst>
                                      </p:cBhvr>
                                      <p:tavLst>
                                        <p:tav tm="0">
                                          <p:val>
                                            <p:strVal val="#ppt_y+#ppt_h/2"/>
                                          </p:val>
                                        </p:tav>
                                        <p:tav tm="100000">
                                          <p:val>
                                            <p:strVal val="#ppt_y"/>
                                          </p:val>
                                        </p:tav>
                                      </p:tavLst>
                                    </p:anim>
                                    <p:anim calcmode="lin" valueType="num">
                                      <p:cBhvr>
                                        <p:cTn id="211" dur="500" fill="hold"/>
                                        <p:tgtEl>
                                          <p:spTgt spid="228"/>
                                        </p:tgtEl>
                                        <p:attrNameLst>
                                          <p:attrName>ppt_w</p:attrName>
                                        </p:attrNameLst>
                                      </p:cBhvr>
                                      <p:tavLst>
                                        <p:tav tm="0">
                                          <p:val>
                                            <p:strVal val="#ppt_w"/>
                                          </p:val>
                                        </p:tav>
                                        <p:tav tm="100000">
                                          <p:val>
                                            <p:strVal val="#ppt_w"/>
                                          </p:val>
                                        </p:tav>
                                      </p:tavLst>
                                    </p:anim>
                                    <p:anim calcmode="lin" valueType="num">
                                      <p:cBhvr>
                                        <p:cTn id="212" dur="500" fill="hold"/>
                                        <p:tgtEl>
                                          <p:spTgt spid="228"/>
                                        </p:tgtEl>
                                        <p:attrNameLst>
                                          <p:attrName>ppt_h</p:attrName>
                                        </p:attrNameLst>
                                      </p:cBhvr>
                                      <p:tavLst>
                                        <p:tav tm="0">
                                          <p:val>
                                            <p:fltVal val="0"/>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17" presetClass="entr" presetSubtype="4" fill="hold" grpId="0" nodeType="clickEffect">
                                  <p:stCondLst>
                                    <p:cond delay="0"/>
                                  </p:stCondLst>
                                  <p:childTnLst>
                                    <p:set>
                                      <p:cBhvr>
                                        <p:cTn id="216" dur="1" fill="hold">
                                          <p:stCondLst>
                                            <p:cond delay="0"/>
                                          </p:stCondLst>
                                        </p:cTn>
                                        <p:tgtEl>
                                          <p:spTgt spid="198"/>
                                        </p:tgtEl>
                                        <p:attrNameLst>
                                          <p:attrName>style.visibility</p:attrName>
                                        </p:attrNameLst>
                                      </p:cBhvr>
                                      <p:to>
                                        <p:strVal val="visible"/>
                                      </p:to>
                                    </p:set>
                                    <p:anim calcmode="lin" valueType="num">
                                      <p:cBhvr>
                                        <p:cTn id="217" dur="500" fill="hold"/>
                                        <p:tgtEl>
                                          <p:spTgt spid="198"/>
                                        </p:tgtEl>
                                        <p:attrNameLst>
                                          <p:attrName>ppt_x</p:attrName>
                                        </p:attrNameLst>
                                      </p:cBhvr>
                                      <p:tavLst>
                                        <p:tav tm="0">
                                          <p:val>
                                            <p:strVal val="#ppt_x"/>
                                          </p:val>
                                        </p:tav>
                                        <p:tav tm="100000">
                                          <p:val>
                                            <p:strVal val="#ppt_x"/>
                                          </p:val>
                                        </p:tav>
                                      </p:tavLst>
                                    </p:anim>
                                    <p:anim calcmode="lin" valueType="num">
                                      <p:cBhvr>
                                        <p:cTn id="218" dur="500" fill="hold"/>
                                        <p:tgtEl>
                                          <p:spTgt spid="198"/>
                                        </p:tgtEl>
                                        <p:attrNameLst>
                                          <p:attrName>ppt_y</p:attrName>
                                        </p:attrNameLst>
                                      </p:cBhvr>
                                      <p:tavLst>
                                        <p:tav tm="0">
                                          <p:val>
                                            <p:strVal val="#ppt_y+#ppt_h/2"/>
                                          </p:val>
                                        </p:tav>
                                        <p:tav tm="100000">
                                          <p:val>
                                            <p:strVal val="#ppt_y"/>
                                          </p:val>
                                        </p:tav>
                                      </p:tavLst>
                                    </p:anim>
                                    <p:anim calcmode="lin" valueType="num">
                                      <p:cBhvr>
                                        <p:cTn id="219" dur="500" fill="hold"/>
                                        <p:tgtEl>
                                          <p:spTgt spid="198"/>
                                        </p:tgtEl>
                                        <p:attrNameLst>
                                          <p:attrName>ppt_w</p:attrName>
                                        </p:attrNameLst>
                                      </p:cBhvr>
                                      <p:tavLst>
                                        <p:tav tm="0">
                                          <p:val>
                                            <p:strVal val="#ppt_w"/>
                                          </p:val>
                                        </p:tav>
                                        <p:tav tm="100000">
                                          <p:val>
                                            <p:strVal val="#ppt_w"/>
                                          </p:val>
                                        </p:tav>
                                      </p:tavLst>
                                    </p:anim>
                                    <p:anim calcmode="lin" valueType="num">
                                      <p:cBhvr>
                                        <p:cTn id="220" dur="500" fill="hold"/>
                                        <p:tgtEl>
                                          <p:spTgt spid="198"/>
                                        </p:tgtEl>
                                        <p:attrNameLst>
                                          <p:attrName>ppt_h</p:attrName>
                                        </p:attrNameLst>
                                      </p:cBhvr>
                                      <p:tavLst>
                                        <p:tav tm="0">
                                          <p:val>
                                            <p:fltVal val="0"/>
                                          </p:val>
                                        </p:tav>
                                        <p:tav tm="100000">
                                          <p:val>
                                            <p:strVal val="#ppt_h"/>
                                          </p:val>
                                        </p:tav>
                                      </p:tavLst>
                                    </p:anim>
                                  </p:childTnLst>
                                </p:cTn>
                              </p:par>
                            </p:childTnLst>
                          </p:cTn>
                        </p:par>
                      </p:childTnLst>
                    </p:cTn>
                  </p:par>
                  <p:par>
                    <p:cTn id="221" fill="hold">
                      <p:stCondLst>
                        <p:cond delay="indefinite"/>
                      </p:stCondLst>
                      <p:childTnLst>
                        <p:par>
                          <p:cTn id="222" fill="hold">
                            <p:stCondLst>
                              <p:cond delay="0"/>
                            </p:stCondLst>
                            <p:childTnLst>
                              <p:par>
                                <p:cTn id="223" presetID="17" presetClass="entr" presetSubtype="2" fill="hold" grpId="0" nodeType="clickEffect">
                                  <p:stCondLst>
                                    <p:cond delay="0"/>
                                  </p:stCondLst>
                                  <p:childTnLst>
                                    <p:set>
                                      <p:cBhvr>
                                        <p:cTn id="224" dur="1" fill="hold">
                                          <p:stCondLst>
                                            <p:cond delay="0"/>
                                          </p:stCondLst>
                                        </p:cTn>
                                        <p:tgtEl>
                                          <p:spTgt spid="188"/>
                                        </p:tgtEl>
                                        <p:attrNameLst>
                                          <p:attrName>style.visibility</p:attrName>
                                        </p:attrNameLst>
                                      </p:cBhvr>
                                      <p:to>
                                        <p:strVal val="visible"/>
                                      </p:to>
                                    </p:set>
                                    <p:anim calcmode="lin" valueType="num">
                                      <p:cBhvr>
                                        <p:cTn id="225" dur="500" fill="hold"/>
                                        <p:tgtEl>
                                          <p:spTgt spid="188"/>
                                        </p:tgtEl>
                                        <p:attrNameLst>
                                          <p:attrName>ppt_x</p:attrName>
                                        </p:attrNameLst>
                                      </p:cBhvr>
                                      <p:tavLst>
                                        <p:tav tm="0">
                                          <p:val>
                                            <p:strVal val="#ppt_x+#ppt_w/2"/>
                                          </p:val>
                                        </p:tav>
                                        <p:tav tm="100000">
                                          <p:val>
                                            <p:strVal val="#ppt_x"/>
                                          </p:val>
                                        </p:tav>
                                      </p:tavLst>
                                    </p:anim>
                                    <p:anim calcmode="lin" valueType="num">
                                      <p:cBhvr>
                                        <p:cTn id="226" dur="500" fill="hold"/>
                                        <p:tgtEl>
                                          <p:spTgt spid="188"/>
                                        </p:tgtEl>
                                        <p:attrNameLst>
                                          <p:attrName>ppt_y</p:attrName>
                                        </p:attrNameLst>
                                      </p:cBhvr>
                                      <p:tavLst>
                                        <p:tav tm="0">
                                          <p:val>
                                            <p:strVal val="#ppt_y"/>
                                          </p:val>
                                        </p:tav>
                                        <p:tav tm="100000">
                                          <p:val>
                                            <p:strVal val="#ppt_y"/>
                                          </p:val>
                                        </p:tav>
                                      </p:tavLst>
                                    </p:anim>
                                    <p:anim calcmode="lin" valueType="num">
                                      <p:cBhvr>
                                        <p:cTn id="227" dur="500" fill="hold"/>
                                        <p:tgtEl>
                                          <p:spTgt spid="188"/>
                                        </p:tgtEl>
                                        <p:attrNameLst>
                                          <p:attrName>ppt_w</p:attrName>
                                        </p:attrNameLst>
                                      </p:cBhvr>
                                      <p:tavLst>
                                        <p:tav tm="0">
                                          <p:val>
                                            <p:fltVal val="0"/>
                                          </p:val>
                                        </p:tav>
                                        <p:tav tm="100000">
                                          <p:val>
                                            <p:strVal val="#ppt_w"/>
                                          </p:val>
                                        </p:tav>
                                      </p:tavLst>
                                    </p:anim>
                                    <p:anim calcmode="lin" valueType="num">
                                      <p:cBhvr>
                                        <p:cTn id="228" dur="500" fill="hold"/>
                                        <p:tgtEl>
                                          <p:spTgt spid="188"/>
                                        </p:tgtEl>
                                        <p:attrNameLst>
                                          <p:attrName>ppt_h</p:attrName>
                                        </p:attrNameLst>
                                      </p:cBhvr>
                                      <p:tavLst>
                                        <p:tav tm="0">
                                          <p:val>
                                            <p:strVal val="#ppt_h"/>
                                          </p:val>
                                        </p:tav>
                                        <p:tav tm="100000">
                                          <p:val>
                                            <p:strVal val="#ppt_h"/>
                                          </p:val>
                                        </p:tav>
                                      </p:tavLst>
                                    </p:anim>
                                  </p:childTnLst>
                                </p:cTn>
                              </p:par>
                            </p:childTnLst>
                          </p:cTn>
                        </p:par>
                      </p:childTnLst>
                    </p:cTn>
                  </p:par>
                  <p:par>
                    <p:cTn id="229" fill="hold">
                      <p:stCondLst>
                        <p:cond delay="indefinite"/>
                      </p:stCondLst>
                      <p:childTnLst>
                        <p:par>
                          <p:cTn id="230" fill="hold">
                            <p:stCondLst>
                              <p:cond delay="0"/>
                            </p:stCondLst>
                            <p:childTnLst>
                              <p:par>
                                <p:cTn id="231" presetID="17" presetClass="entr" presetSubtype="2" fill="hold" grpId="0" nodeType="clickEffect">
                                  <p:stCondLst>
                                    <p:cond delay="0"/>
                                  </p:stCondLst>
                                  <p:childTnLst>
                                    <p:set>
                                      <p:cBhvr>
                                        <p:cTn id="232" dur="1" fill="hold">
                                          <p:stCondLst>
                                            <p:cond delay="0"/>
                                          </p:stCondLst>
                                        </p:cTn>
                                        <p:tgtEl>
                                          <p:spTgt spid="189"/>
                                        </p:tgtEl>
                                        <p:attrNameLst>
                                          <p:attrName>style.visibility</p:attrName>
                                        </p:attrNameLst>
                                      </p:cBhvr>
                                      <p:to>
                                        <p:strVal val="visible"/>
                                      </p:to>
                                    </p:set>
                                    <p:anim calcmode="lin" valueType="num">
                                      <p:cBhvr>
                                        <p:cTn id="233" dur="500" fill="hold"/>
                                        <p:tgtEl>
                                          <p:spTgt spid="189"/>
                                        </p:tgtEl>
                                        <p:attrNameLst>
                                          <p:attrName>ppt_x</p:attrName>
                                        </p:attrNameLst>
                                      </p:cBhvr>
                                      <p:tavLst>
                                        <p:tav tm="0">
                                          <p:val>
                                            <p:strVal val="#ppt_x+#ppt_w/2"/>
                                          </p:val>
                                        </p:tav>
                                        <p:tav tm="100000">
                                          <p:val>
                                            <p:strVal val="#ppt_x"/>
                                          </p:val>
                                        </p:tav>
                                      </p:tavLst>
                                    </p:anim>
                                    <p:anim calcmode="lin" valueType="num">
                                      <p:cBhvr>
                                        <p:cTn id="234" dur="500" fill="hold"/>
                                        <p:tgtEl>
                                          <p:spTgt spid="189"/>
                                        </p:tgtEl>
                                        <p:attrNameLst>
                                          <p:attrName>ppt_y</p:attrName>
                                        </p:attrNameLst>
                                      </p:cBhvr>
                                      <p:tavLst>
                                        <p:tav tm="0">
                                          <p:val>
                                            <p:strVal val="#ppt_y"/>
                                          </p:val>
                                        </p:tav>
                                        <p:tav tm="100000">
                                          <p:val>
                                            <p:strVal val="#ppt_y"/>
                                          </p:val>
                                        </p:tav>
                                      </p:tavLst>
                                    </p:anim>
                                    <p:anim calcmode="lin" valueType="num">
                                      <p:cBhvr>
                                        <p:cTn id="235" dur="500" fill="hold"/>
                                        <p:tgtEl>
                                          <p:spTgt spid="189"/>
                                        </p:tgtEl>
                                        <p:attrNameLst>
                                          <p:attrName>ppt_w</p:attrName>
                                        </p:attrNameLst>
                                      </p:cBhvr>
                                      <p:tavLst>
                                        <p:tav tm="0">
                                          <p:val>
                                            <p:fltVal val="0"/>
                                          </p:val>
                                        </p:tav>
                                        <p:tav tm="100000">
                                          <p:val>
                                            <p:strVal val="#ppt_w"/>
                                          </p:val>
                                        </p:tav>
                                      </p:tavLst>
                                    </p:anim>
                                    <p:anim calcmode="lin" valueType="num">
                                      <p:cBhvr>
                                        <p:cTn id="236" dur="500" fill="hold"/>
                                        <p:tgtEl>
                                          <p:spTgt spid="189"/>
                                        </p:tgtEl>
                                        <p:attrNameLst>
                                          <p:attrName>ppt_h</p:attrName>
                                        </p:attrNameLst>
                                      </p:cBhvr>
                                      <p:tavLst>
                                        <p:tav tm="0">
                                          <p:val>
                                            <p:strVal val="#ppt_h"/>
                                          </p:val>
                                        </p:tav>
                                        <p:tav tm="100000">
                                          <p:val>
                                            <p:strVal val="#ppt_h"/>
                                          </p:val>
                                        </p:tav>
                                      </p:tavLst>
                                    </p:anim>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nodeType="clickEffect">
                                  <p:stCondLst>
                                    <p:cond delay="0"/>
                                  </p:stCondLst>
                                  <p:childTnLst>
                                    <p:set>
                                      <p:cBhvr>
                                        <p:cTn id="240" dur="1" fill="hold">
                                          <p:stCondLst>
                                            <p:cond delay="0"/>
                                          </p:stCondLst>
                                        </p:cTn>
                                        <p:tgtEl>
                                          <p:spTgt spid="159"/>
                                        </p:tgtEl>
                                        <p:attrNameLst>
                                          <p:attrName>style.visibility</p:attrName>
                                        </p:attrNameLst>
                                      </p:cBhvr>
                                      <p:to>
                                        <p:strVal val="visible"/>
                                      </p:to>
                                    </p:set>
                                    <p:anim calcmode="lin" valueType="num">
                                      <p:cBhvr additive="base">
                                        <p:cTn id="241" dur="500" fill="hold"/>
                                        <p:tgtEl>
                                          <p:spTgt spid="159"/>
                                        </p:tgtEl>
                                        <p:attrNameLst>
                                          <p:attrName>ppt_x</p:attrName>
                                        </p:attrNameLst>
                                      </p:cBhvr>
                                      <p:tavLst>
                                        <p:tav tm="0">
                                          <p:val>
                                            <p:strVal val="#ppt_x"/>
                                          </p:val>
                                        </p:tav>
                                        <p:tav tm="100000">
                                          <p:val>
                                            <p:strVal val="#ppt_x"/>
                                          </p:val>
                                        </p:tav>
                                      </p:tavLst>
                                    </p:anim>
                                    <p:anim calcmode="lin" valueType="num">
                                      <p:cBhvr additive="base">
                                        <p:cTn id="242"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grpId="0" nodeType="clickEffect">
                                  <p:stCondLst>
                                    <p:cond delay="0"/>
                                  </p:stCondLst>
                                  <p:childTnLst>
                                    <p:set>
                                      <p:cBhvr>
                                        <p:cTn id="246" dur="1" fill="hold">
                                          <p:stCondLst>
                                            <p:cond delay="0"/>
                                          </p:stCondLst>
                                        </p:cTn>
                                        <p:tgtEl>
                                          <p:spTgt spid="212"/>
                                        </p:tgtEl>
                                        <p:attrNameLst>
                                          <p:attrName>style.visibility</p:attrName>
                                        </p:attrNameLst>
                                      </p:cBhvr>
                                      <p:to>
                                        <p:strVal val="visible"/>
                                      </p:to>
                                    </p:set>
                                    <p:anim calcmode="lin" valueType="num">
                                      <p:cBhvr additive="base">
                                        <p:cTn id="247" dur="500" fill="hold"/>
                                        <p:tgtEl>
                                          <p:spTgt spid="212"/>
                                        </p:tgtEl>
                                        <p:attrNameLst>
                                          <p:attrName>ppt_x</p:attrName>
                                        </p:attrNameLst>
                                      </p:cBhvr>
                                      <p:tavLst>
                                        <p:tav tm="0">
                                          <p:val>
                                            <p:strVal val="#ppt_x"/>
                                          </p:val>
                                        </p:tav>
                                        <p:tav tm="100000">
                                          <p:val>
                                            <p:strVal val="#ppt_x"/>
                                          </p:val>
                                        </p:tav>
                                      </p:tavLst>
                                    </p:anim>
                                    <p:anim calcmode="lin" valueType="num">
                                      <p:cBhvr additive="base">
                                        <p:cTn id="248"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17" presetClass="entr" presetSubtype="1" fill="hold" grpId="0" nodeType="clickEffect">
                                  <p:stCondLst>
                                    <p:cond delay="0"/>
                                  </p:stCondLst>
                                  <p:childTnLst>
                                    <p:set>
                                      <p:cBhvr>
                                        <p:cTn id="252" dur="1" fill="hold">
                                          <p:stCondLst>
                                            <p:cond delay="0"/>
                                          </p:stCondLst>
                                        </p:cTn>
                                        <p:tgtEl>
                                          <p:spTgt spid="214"/>
                                        </p:tgtEl>
                                        <p:attrNameLst>
                                          <p:attrName>style.visibility</p:attrName>
                                        </p:attrNameLst>
                                      </p:cBhvr>
                                      <p:to>
                                        <p:strVal val="visible"/>
                                      </p:to>
                                    </p:set>
                                    <p:anim calcmode="lin" valueType="num">
                                      <p:cBhvr>
                                        <p:cTn id="253" dur="500" fill="hold"/>
                                        <p:tgtEl>
                                          <p:spTgt spid="214"/>
                                        </p:tgtEl>
                                        <p:attrNameLst>
                                          <p:attrName>ppt_x</p:attrName>
                                        </p:attrNameLst>
                                      </p:cBhvr>
                                      <p:tavLst>
                                        <p:tav tm="0">
                                          <p:val>
                                            <p:strVal val="#ppt_x"/>
                                          </p:val>
                                        </p:tav>
                                        <p:tav tm="100000">
                                          <p:val>
                                            <p:strVal val="#ppt_x"/>
                                          </p:val>
                                        </p:tav>
                                      </p:tavLst>
                                    </p:anim>
                                    <p:anim calcmode="lin" valueType="num">
                                      <p:cBhvr>
                                        <p:cTn id="254" dur="500" fill="hold"/>
                                        <p:tgtEl>
                                          <p:spTgt spid="214"/>
                                        </p:tgtEl>
                                        <p:attrNameLst>
                                          <p:attrName>ppt_y</p:attrName>
                                        </p:attrNameLst>
                                      </p:cBhvr>
                                      <p:tavLst>
                                        <p:tav tm="0">
                                          <p:val>
                                            <p:strVal val="#ppt_y-#ppt_h/2"/>
                                          </p:val>
                                        </p:tav>
                                        <p:tav tm="100000">
                                          <p:val>
                                            <p:strVal val="#ppt_y"/>
                                          </p:val>
                                        </p:tav>
                                      </p:tavLst>
                                    </p:anim>
                                    <p:anim calcmode="lin" valueType="num">
                                      <p:cBhvr>
                                        <p:cTn id="255" dur="500" fill="hold"/>
                                        <p:tgtEl>
                                          <p:spTgt spid="214"/>
                                        </p:tgtEl>
                                        <p:attrNameLst>
                                          <p:attrName>ppt_w</p:attrName>
                                        </p:attrNameLst>
                                      </p:cBhvr>
                                      <p:tavLst>
                                        <p:tav tm="0">
                                          <p:val>
                                            <p:strVal val="#ppt_w"/>
                                          </p:val>
                                        </p:tav>
                                        <p:tav tm="100000">
                                          <p:val>
                                            <p:strVal val="#ppt_w"/>
                                          </p:val>
                                        </p:tav>
                                      </p:tavLst>
                                    </p:anim>
                                    <p:anim calcmode="lin" valueType="num">
                                      <p:cBhvr>
                                        <p:cTn id="256" dur="500" fill="hold"/>
                                        <p:tgtEl>
                                          <p:spTgt spid="214"/>
                                        </p:tgtEl>
                                        <p:attrNameLst>
                                          <p:attrName>ppt_h</p:attrName>
                                        </p:attrNameLst>
                                      </p:cBhvr>
                                      <p:tavLst>
                                        <p:tav tm="0">
                                          <p:val>
                                            <p:fltVal val="0"/>
                                          </p:val>
                                        </p:tav>
                                        <p:tav tm="100000">
                                          <p:val>
                                            <p:strVal val="#ppt_h"/>
                                          </p:val>
                                        </p:tav>
                                      </p:tavLst>
                                    </p:anim>
                                  </p:childTnLst>
                                </p:cTn>
                              </p:par>
                            </p:childTnLst>
                          </p:cTn>
                        </p:par>
                      </p:childTnLst>
                    </p:cTn>
                  </p:par>
                  <p:par>
                    <p:cTn id="257" fill="hold">
                      <p:stCondLst>
                        <p:cond delay="indefinite"/>
                      </p:stCondLst>
                      <p:childTnLst>
                        <p:par>
                          <p:cTn id="258" fill="hold">
                            <p:stCondLst>
                              <p:cond delay="0"/>
                            </p:stCondLst>
                            <p:childTnLst>
                              <p:par>
                                <p:cTn id="259" presetID="17" presetClass="entr" presetSubtype="8" fill="hold" grpId="0" nodeType="clickEffect">
                                  <p:stCondLst>
                                    <p:cond delay="0"/>
                                  </p:stCondLst>
                                  <p:childTnLst>
                                    <p:set>
                                      <p:cBhvr>
                                        <p:cTn id="260" dur="1" fill="hold">
                                          <p:stCondLst>
                                            <p:cond delay="0"/>
                                          </p:stCondLst>
                                        </p:cTn>
                                        <p:tgtEl>
                                          <p:spTgt spid="211"/>
                                        </p:tgtEl>
                                        <p:attrNameLst>
                                          <p:attrName>style.visibility</p:attrName>
                                        </p:attrNameLst>
                                      </p:cBhvr>
                                      <p:to>
                                        <p:strVal val="visible"/>
                                      </p:to>
                                    </p:set>
                                    <p:anim calcmode="lin" valueType="num">
                                      <p:cBhvr>
                                        <p:cTn id="261" dur="500" fill="hold"/>
                                        <p:tgtEl>
                                          <p:spTgt spid="211"/>
                                        </p:tgtEl>
                                        <p:attrNameLst>
                                          <p:attrName>ppt_x</p:attrName>
                                        </p:attrNameLst>
                                      </p:cBhvr>
                                      <p:tavLst>
                                        <p:tav tm="0">
                                          <p:val>
                                            <p:strVal val="#ppt_x-#ppt_w/2"/>
                                          </p:val>
                                        </p:tav>
                                        <p:tav tm="100000">
                                          <p:val>
                                            <p:strVal val="#ppt_x"/>
                                          </p:val>
                                        </p:tav>
                                      </p:tavLst>
                                    </p:anim>
                                    <p:anim calcmode="lin" valueType="num">
                                      <p:cBhvr>
                                        <p:cTn id="262" dur="500" fill="hold"/>
                                        <p:tgtEl>
                                          <p:spTgt spid="211"/>
                                        </p:tgtEl>
                                        <p:attrNameLst>
                                          <p:attrName>ppt_y</p:attrName>
                                        </p:attrNameLst>
                                      </p:cBhvr>
                                      <p:tavLst>
                                        <p:tav tm="0">
                                          <p:val>
                                            <p:strVal val="#ppt_y"/>
                                          </p:val>
                                        </p:tav>
                                        <p:tav tm="100000">
                                          <p:val>
                                            <p:strVal val="#ppt_y"/>
                                          </p:val>
                                        </p:tav>
                                      </p:tavLst>
                                    </p:anim>
                                    <p:anim calcmode="lin" valueType="num">
                                      <p:cBhvr>
                                        <p:cTn id="263" dur="500" fill="hold"/>
                                        <p:tgtEl>
                                          <p:spTgt spid="211"/>
                                        </p:tgtEl>
                                        <p:attrNameLst>
                                          <p:attrName>ppt_w</p:attrName>
                                        </p:attrNameLst>
                                      </p:cBhvr>
                                      <p:tavLst>
                                        <p:tav tm="0">
                                          <p:val>
                                            <p:fltVal val="0"/>
                                          </p:val>
                                        </p:tav>
                                        <p:tav tm="100000">
                                          <p:val>
                                            <p:strVal val="#ppt_w"/>
                                          </p:val>
                                        </p:tav>
                                      </p:tavLst>
                                    </p:anim>
                                    <p:anim calcmode="lin" valueType="num">
                                      <p:cBhvr>
                                        <p:cTn id="264" dur="500" fill="hold"/>
                                        <p:tgtEl>
                                          <p:spTgt spid="211"/>
                                        </p:tgtEl>
                                        <p:attrNameLst>
                                          <p:attrName>ppt_h</p:attrName>
                                        </p:attrNameLst>
                                      </p:cBhvr>
                                      <p:tavLst>
                                        <p:tav tm="0">
                                          <p:val>
                                            <p:strVal val="#ppt_h"/>
                                          </p:val>
                                        </p:tav>
                                        <p:tav tm="100000">
                                          <p:val>
                                            <p:strVal val="#ppt_h"/>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213"/>
                                        </p:tgtEl>
                                        <p:attrNameLst>
                                          <p:attrName>style.visibility</p:attrName>
                                        </p:attrNameLst>
                                      </p:cBhvr>
                                      <p:to>
                                        <p:strVal val="visible"/>
                                      </p:to>
                                    </p:set>
                                    <p:anim calcmode="lin" valueType="num">
                                      <p:cBhvr additive="base">
                                        <p:cTn id="269" dur="500" fill="hold"/>
                                        <p:tgtEl>
                                          <p:spTgt spid="213"/>
                                        </p:tgtEl>
                                        <p:attrNameLst>
                                          <p:attrName>ppt_x</p:attrName>
                                        </p:attrNameLst>
                                      </p:cBhvr>
                                      <p:tavLst>
                                        <p:tav tm="0">
                                          <p:val>
                                            <p:strVal val="#ppt_x"/>
                                          </p:val>
                                        </p:tav>
                                        <p:tav tm="100000">
                                          <p:val>
                                            <p:strVal val="#ppt_x"/>
                                          </p:val>
                                        </p:tav>
                                      </p:tavLst>
                                    </p:anim>
                                    <p:anim calcmode="lin" valueType="num">
                                      <p:cBhvr additive="base">
                                        <p:cTn id="270"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17" presetClass="entr" presetSubtype="8" fill="hold" grpId="0" nodeType="clickEffect">
                                  <p:stCondLst>
                                    <p:cond delay="0"/>
                                  </p:stCondLst>
                                  <p:childTnLst>
                                    <p:set>
                                      <p:cBhvr>
                                        <p:cTn id="274" dur="1" fill="hold">
                                          <p:stCondLst>
                                            <p:cond delay="0"/>
                                          </p:stCondLst>
                                        </p:cTn>
                                        <p:tgtEl>
                                          <p:spTgt spid="215"/>
                                        </p:tgtEl>
                                        <p:attrNameLst>
                                          <p:attrName>style.visibility</p:attrName>
                                        </p:attrNameLst>
                                      </p:cBhvr>
                                      <p:to>
                                        <p:strVal val="visible"/>
                                      </p:to>
                                    </p:set>
                                    <p:anim calcmode="lin" valueType="num">
                                      <p:cBhvr>
                                        <p:cTn id="275" dur="500" fill="hold"/>
                                        <p:tgtEl>
                                          <p:spTgt spid="215"/>
                                        </p:tgtEl>
                                        <p:attrNameLst>
                                          <p:attrName>ppt_x</p:attrName>
                                        </p:attrNameLst>
                                      </p:cBhvr>
                                      <p:tavLst>
                                        <p:tav tm="0">
                                          <p:val>
                                            <p:strVal val="#ppt_x-#ppt_w/2"/>
                                          </p:val>
                                        </p:tav>
                                        <p:tav tm="100000">
                                          <p:val>
                                            <p:strVal val="#ppt_x"/>
                                          </p:val>
                                        </p:tav>
                                      </p:tavLst>
                                    </p:anim>
                                    <p:anim calcmode="lin" valueType="num">
                                      <p:cBhvr>
                                        <p:cTn id="276" dur="500" fill="hold"/>
                                        <p:tgtEl>
                                          <p:spTgt spid="215"/>
                                        </p:tgtEl>
                                        <p:attrNameLst>
                                          <p:attrName>ppt_y</p:attrName>
                                        </p:attrNameLst>
                                      </p:cBhvr>
                                      <p:tavLst>
                                        <p:tav tm="0">
                                          <p:val>
                                            <p:strVal val="#ppt_y"/>
                                          </p:val>
                                        </p:tav>
                                        <p:tav tm="100000">
                                          <p:val>
                                            <p:strVal val="#ppt_y"/>
                                          </p:val>
                                        </p:tav>
                                      </p:tavLst>
                                    </p:anim>
                                    <p:anim calcmode="lin" valueType="num">
                                      <p:cBhvr>
                                        <p:cTn id="277" dur="500" fill="hold"/>
                                        <p:tgtEl>
                                          <p:spTgt spid="215"/>
                                        </p:tgtEl>
                                        <p:attrNameLst>
                                          <p:attrName>ppt_w</p:attrName>
                                        </p:attrNameLst>
                                      </p:cBhvr>
                                      <p:tavLst>
                                        <p:tav tm="0">
                                          <p:val>
                                            <p:fltVal val="0"/>
                                          </p:val>
                                        </p:tav>
                                        <p:tav tm="100000">
                                          <p:val>
                                            <p:strVal val="#ppt_w"/>
                                          </p:val>
                                        </p:tav>
                                      </p:tavLst>
                                    </p:anim>
                                    <p:anim calcmode="lin" valueType="num">
                                      <p:cBhvr>
                                        <p:cTn id="278" dur="500" fill="hold"/>
                                        <p:tgtEl>
                                          <p:spTgt spid="215"/>
                                        </p:tgtEl>
                                        <p:attrNameLst>
                                          <p:attrName>ppt_h</p:attrName>
                                        </p:attrNameLst>
                                      </p:cBhvr>
                                      <p:tavLst>
                                        <p:tav tm="0">
                                          <p:val>
                                            <p:strVal val="#ppt_h"/>
                                          </p:val>
                                        </p:tav>
                                        <p:tav tm="100000">
                                          <p:val>
                                            <p:strVal val="#ppt_h"/>
                                          </p:val>
                                        </p:tav>
                                      </p:tavLst>
                                    </p:anim>
                                  </p:childTnLst>
                                </p:cTn>
                              </p:par>
                            </p:childTnLst>
                          </p:cTn>
                        </p:par>
                      </p:childTnLst>
                    </p:cTn>
                  </p:par>
                  <p:par>
                    <p:cTn id="279" fill="hold">
                      <p:stCondLst>
                        <p:cond delay="indefinite"/>
                      </p:stCondLst>
                      <p:childTnLst>
                        <p:par>
                          <p:cTn id="280" fill="hold">
                            <p:stCondLst>
                              <p:cond delay="0"/>
                            </p:stCondLst>
                            <p:childTnLst>
                              <p:par>
                                <p:cTn id="281" presetID="17" presetClass="entr" presetSubtype="4" fill="hold" grpId="0" nodeType="clickEffect">
                                  <p:stCondLst>
                                    <p:cond delay="0"/>
                                  </p:stCondLst>
                                  <p:childTnLst>
                                    <p:set>
                                      <p:cBhvr>
                                        <p:cTn id="282" dur="1" fill="hold">
                                          <p:stCondLst>
                                            <p:cond delay="0"/>
                                          </p:stCondLst>
                                        </p:cTn>
                                        <p:tgtEl>
                                          <p:spTgt spid="216"/>
                                        </p:tgtEl>
                                        <p:attrNameLst>
                                          <p:attrName>style.visibility</p:attrName>
                                        </p:attrNameLst>
                                      </p:cBhvr>
                                      <p:to>
                                        <p:strVal val="visible"/>
                                      </p:to>
                                    </p:set>
                                    <p:anim calcmode="lin" valueType="num">
                                      <p:cBhvr>
                                        <p:cTn id="283" dur="500" fill="hold"/>
                                        <p:tgtEl>
                                          <p:spTgt spid="216"/>
                                        </p:tgtEl>
                                        <p:attrNameLst>
                                          <p:attrName>ppt_x</p:attrName>
                                        </p:attrNameLst>
                                      </p:cBhvr>
                                      <p:tavLst>
                                        <p:tav tm="0">
                                          <p:val>
                                            <p:strVal val="#ppt_x"/>
                                          </p:val>
                                        </p:tav>
                                        <p:tav tm="100000">
                                          <p:val>
                                            <p:strVal val="#ppt_x"/>
                                          </p:val>
                                        </p:tav>
                                      </p:tavLst>
                                    </p:anim>
                                    <p:anim calcmode="lin" valueType="num">
                                      <p:cBhvr>
                                        <p:cTn id="284" dur="500" fill="hold"/>
                                        <p:tgtEl>
                                          <p:spTgt spid="216"/>
                                        </p:tgtEl>
                                        <p:attrNameLst>
                                          <p:attrName>ppt_y</p:attrName>
                                        </p:attrNameLst>
                                      </p:cBhvr>
                                      <p:tavLst>
                                        <p:tav tm="0">
                                          <p:val>
                                            <p:strVal val="#ppt_y+#ppt_h/2"/>
                                          </p:val>
                                        </p:tav>
                                        <p:tav tm="100000">
                                          <p:val>
                                            <p:strVal val="#ppt_y"/>
                                          </p:val>
                                        </p:tav>
                                      </p:tavLst>
                                    </p:anim>
                                    <p:anim calcmode="lin" valueType="num">
                                      <p:cBhvr>
                                        <p:cTn id="285" dur="500" fill="hold"/>
                                        <p:tgtEl>
                                          <p:spTgt spid="216"/>
                                        </p:tgtEl>
                                        <p:attrNameLst>
                                          <p:attrName>ppt_w</p:attrName>
                                        </p:attrNameLst>
                                      </p:cBhvr>
                                      <p:tavLst>
                                        <p:tav tm="0">
                                          <p:val>
                                            <p:strVal val="#ppt_w"/>
                                          </p:val>
                                        </p:tav>
                                        <p:tav tm="100000">
                                          <p:val>
                                            <p:strVal val="#ppt_w"/>
                                          </p:val>
                                        </p:tav>
                                      </p:tavLst>
                                    </p:anim>
                                    <p:anim calcmode="lin" valueType="num">
                                      <p:cBhvr>
                                        <p:cTn id="286" dur="500" fill="hold"/>
                                        <p:tgtEl>
                                          <p:spTgt spid="2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P spid="187" grpId="0" animBg="1"/>
      <p:bldP spid="188" grpId="0" animBg="1"/>
      <p:bldP spid="189" grpId="0" animBg="1"/>
      <p:bldP spid="193" grpId="0" animBg="1"/>
      <p:bldP spid="194" grpId="0" animBg="1"/>
      <p:bldP spid="198" grpId="0" animBg="1"/>
      <p:bldP spid="202" grpId="0" animBg="1"/>
      <p:bldP spid="206" grpId="0" animBg="1"/>
      <p:bldP spid="207" grpId="0" animBg="1"/>
      <p:bldP spid="208" grpId="0" animBg="1"/>
      <p:bldP spid="209" grpId="0" animBg="1"/>
      <p:bldP spid="210" grpId="0" animBg="1"/>
      <p:bldP spid="211" grpId="0" animBg="1"/>
      <p:bldP spid="212" grpId="0"/>
      <p:bldP spid="213" grpId="0"/>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4"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zh-CN" altLang="en-US" smtClean="0"/>
              <a:t>本章主要内容</a:t>
            </a:r>
          </a:p>
        </p:txBody>
      </p:sp>
      <p:sp>
        <p:nvSpPr>
          <p:cNvPr id="77828" name="Rectangle 3"/>
          <p:cNvSpPr>
            <a:spLocks noGrp="1" noChangeArrowheads="1"/>
          </p:cNvSpPr>
          <p:nvPr>
            <p:ph type="body" idx="1"/>
          </p:nvPr>
        </p:nvSpPr>
        <p:spPr/>
        <p:txBody>
          <a:bodyPr/>
          <a:lstStyle/>
          <a:p>
            <a:pPr eaLnBrk="1" hangingPunct="1">
              <a:lnSpc>
                <a:spcPct val="110000"/>
              </a:lnSpc>
              <a:tabLst>
                <a:tab pos="4397375" algn="l"/>
              </a:tabLst>
            </a:pPr>
            <a:r>
              <a:rPr lang="en-US" altLang="zh-CN" dirty="0" smtClean="0"/>
              <a:t>CPU</a:t>
            </a:r>
            <a:r>
              <a:rPr lang="zh-CN" altLang="en-US" dirty="0" smtClean="0"/>
              <a:t>的功能和组成</a:t>
            </a:r>
          </a:p>
          <a:p>
            <a:pPr eaLnBrk="1" hangingPunct="1">
              <a:lnSpc>
                <a:spcPct val="110000"/>
              </a:lnSpc>
              <a:tabLst>
                <a:tab pos="4397375" algn="l"/>
              </a:tabLst>
            </a:pPr>
            <a:r>
              <a:rPr lang="zh-CN" altLang="en-US" dirty="0" smtClean="0"/>
              <a:t>指令周期（★★★）</a:t>
            </a:r>
          </a:p>
          <a:p>
            <a:pPr eaLnBrk="1" hangingPunct="1">
              <a:lnSpc>
                <a:spcPct val="110000"/>
              </a:lnSpc>
              <a:tabLst>
                <a:tab pos="4397375" algn="l"/>
              </a:tabLst>
            </a:pPr>
            <a:r>
              <a:rPr lang="zh-CN" altLang="en-US" dirty="0" smtClean="0"/>
              <a:t>时序产生器和控制方式</a:t>
            </a:r>
          </a:p>
          <a:p>
            <a:pPr eaLnBrk="1" hangingPunct="1">
              <a:lnSpc>
                <a:spcPct val="110000"/>
              </a:lnSpc>
              <a:tabLst>
                <a:tab pos="4397375" algn="l"/>
              </a:tabLst>
            </a:pPr>
            <a:r>
              <a:rPr lang="zh-CN" altLang="en-US" dirty="0"/>
              <a:t>硬布线控制器</a:t>
            </a:r>
          </a:p>
          <a:p>
            <a:pPr eaLnBrk="1" hangingPunct="1">
              <a:lnSpc>
                <a:spcPct val="110000"/>
              </a:lnSpc>
              <a:tabLst>
                <a:tab pos="4397375" algn="l"/>
              </a:tabLst>
            </a:pPr>
            <a:r>
              <a:rPr lang="zh-CN" altLang="en-US" dirty="0"/>
              <a:t>微程序控制</a:t>
            </a:r>
            <a:r>
              <a:rPr lang="zh-CN" altLang="en-US" dirty="0" smtClean="0"/>
              <a:t>器</a:t>
            </a:r>
            <a:endParaRPr lang="en-US" altLang="zh-CN" dirty="0"/>
          </a:p>
          <a:p>
            <a:pPr eaLnBrk="1" hangingPunct="1">
              <a:lnSpc>
                <a:spcPct val="110000"/>
              </a:lnSpc>
              <a:tabLst>
                <a:tab pos="4397375" algn="l"/>
              </a:tabLst>
            </a:pPr>
            <a:r>
              <a:rPr lang="en-US" altLang="zh-CN" u="sng" dirty="0">
                <a:solidFill>
                  <a:srgbClr val="C00000"/>
                </a:solidFill>
                <a:effectLst>
                  <a:outerShdw blurRad="38100" dist="38100" dir="2700000" algn="tl">
                    <a:srgbClr val="000000">
                      <a:alpha val="43137"/>
                    </a:srgbClr>
                  </a:outerShdw>
                </a:effectLst>
              </a:rPr>
              <a:t>MIPS</a:t>
            </a:r>
            <a:r>
              <a:rPr lang="zh-CN" altLang="en-US" u="sng" dirty="0">
                <a:solidFill>
                  <a:srgbClr val="C00000"/>
                </a:solidFill>
                <a:effectLst>
                  <a:outerShdw blurRad="38100" dist="38100" dir="2700000" algn="tl">
                    <a:srgbClr val="000000">
                      <a:alpha val="43137"/>
                    </a:srgbClr>
                  </a:outerShdw>
                </a:effectLst>
              </a:rPr>
              <a:t>指令系统实现</a:t>
            </a:r>
          </a:p>
          <a:p>
            <a:pPr eaLnBrk="1" hangingPunct="1">
              <a:lnSpc>
                <a:spcPct val="110000"/>
              </a:lnSpc>
              <a:tabLst>
                <a:tab pos="4397375" algn="l"/>
              </a:tabLst>
            </a:pPr>
            <a:r>
              <a:rPr lang="zh-CN" altLang="en-US" dirty="0" smtClean="0"/>
              <a:t>流水线处理器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104723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p>
        </p:txBody>
      </p:sp>
      <p:sp>
        <p:nvSpPr>
          <p:cNvPr id="3" name="内容占位符 2"/>
          <p:cNvSpPr>
            <a:spLocks noGrp="1"/>
          </p:cNvSpPr>
          <p:nvPr>
            <p:ph idx="1"/>
          </p:nvPr>
        </p:nvSpPr>
        <p:spPr/>
        <p:txBody>
          <a:bodyPr/>
          <a:lstStyle/>
          <a:p>
            <a:pPr marL="457200" indent="-457200">
              <a:buFont typeface="+mj-lt"/>
              <a:buAutoNum type="arabicPeriod"/>
            </a:pPr>
            <a:r>
              <a:rPr lang="zh-CN" altLang="en-US" dirty="0" smtClean="0">
                <a:solidFill>
                  <a:srgbClr val="FF0000"/>
                </a:solidFill>
              </a:rPr>
              <a:t>选定指令系统</a:t>
            </a:r>
            <a:r>
              <a:rPr lang="zh-CN" altLang="en-US" dirty="0" smtClean="0"/>
              <a:t>，分析</a:t>
            </a:r>
            <a:r>
              <a:rPr lang="zh-CN" altLang="en-US" dirty="0"/>
              <a:t>每条指令的功能，</a:t>
            </a:r>
            <a:r>
              <a:rPr lang="zh-CN" altLang="en-US" dirty="0" smtClean="0"/>
              <a:t>并用</a:t>
            </a:r>
            <a:r>
              <a:rPr lang="en-US" altLang="zh-CN" dirty="0" smtClean="0"/>
              <a:t>RTL</a:t>
            </a:r>
            <a:r>
              <a:rPr lang="zh-CN" altLang="en-US" dirty="0" smtClean="0"/>
              <a:t>来</a:t>
            </a:r>
            <a:r>
              <a:rPr lang="zh-CN" altLang="en-US" dirty="0"/>
              <a:t>表示。</a:t>
            </a:r>
          </a:p>
          <a:p>
            <a:pPr marL="457200" indent="-457200">
              <a:buFont typeface="+mj-lt"/>
              <a:buAutoNum type="arabicPeriod"/>
            </a:pPr>
            <a:r>
              <a:rPr lang="zh-CN" altLang="en-US" dirty="0">
                <a:solidFill>
                  <a:srgbClr val="FF0000"/>
                </a:solidFill>
              </a:rPr>
              <a:t>设计部件与</a:t>
            </a:r>
            <a:r>
              <a:rPr lang="zh-CN" altLang="en-US" dirty="0" smtClean="0">
                <a:solidFill>
                  <a:srgbClr val="FF0000"/>
                </a:solidFill>
              </a:rPr>
              <a:t>通路</a:t>
            </a:r>
            <a:r>
              <a:rPr lang="zh-CN" altLang="en-US" dirty="0"/>
              <a:t>，</a:t>
            </a:r>
            <a:r>
              <a:rPr lang="zh-CN" altLang="en-US" dirty="0" smtClean="0"/>
              <a:t>根据</a:t>
            </a:r>
            <a:r>
              <a:rPr lang="zh-CN" altLang="en-US" dirty="0"/>
              <a:t>指令的</a:t>
            </a:r>
            <a:r>
              <a:rPr lang="zh-CN" altLang="en-US" dirty="0" smtClean="0"/>
              <a:t>功能设计所</a:t>
            </a:r>
            <a:r>
              <a:rPr lang="zh-CN" altLang="en-US" dirty="0"/>
              <a:t>需</a:t>
            </a:r>
            <a:r>
              <a:rPr lang="zh-CN" altLang="en-US" dirty="0" smtClean="0"/>
              <a:t>的功能部件，</a:t>
            </a:r>
            <a:r>
              <a:rPr lang="zh-CN" altLang="en-US" dirty="0"/>
              <a:t>并</a:t>
            </a:r>
            <a:r>
              <a:rPr lang="zh-CN" altLang="en-US" dirty="0" smtClean="0"/>
              <a:t>考虑各部件如何互连。</a:t>
            </a:r>
            <a:endParaRPr lang="zh-CN" altLang="en-US" dirty="0"/>
          </a:p>
          <a:p>
            <a:pPr marL="457200" indent="-457200">
              <a:buFont typeface="+mj-lt"/>
              <a:buAutoNum type="arabicPeriod"/>
            </a:pPr>
            <a:r>
              <a:rPr lang="zh-CN" altLang="en-US" dirty="0">
                <a:solidFill>
                  <a:srgbClr val="FF0000"/>
                </a:solidFill>
              </a:rPr>
              <a:t>设计控</a:t>
            </a:r>
            <a:r>
              <a:rPr lang="zh-CN" altLang="en-US" dirty="0" smtClean="0">
                <a:solidFill>
                  <a:srgbClr val="FF0000"/>
                </a:solidFill>
              </a:rPr>
              <a:t>点</a:t>
            </a:r>
            <a:r>
              <a:rPr lang="zh-CN" altLang="en-US" dirty="0" smtClean="0"/>
              <a:t>，确定所有功能部件，数据通路所</a:t>
            </a:r>
            <a:r>
              <a:rPr lang="zh-CN" altLang="en-US" dirty="0"/>
              <a:t>需控制信号的取值</a:t>
            </a:r>
            <a:r>
              <a:rPr lang="zh-CN" altLang="en-US" dirty="0" smtClean="0"/>
              <a:t>。</a:t>
            </a:r>
            <a:endParaRPr lang="zh-CN" altLang="en-US" dirty="0"/>
          </a:p>
          <a:p>
            <a:pPr marL="457200" indent="-457200">
              <a:buFont typeface="+mj-lt"/>
              <a:buAutoNum type="arabicPeriod"/>
            </a:pPr>
            <a:r>
              <a:rPr lang="zh-CN" altLang="en-US" dirty="0">
                <a:solidFill>
                  <a:srgbClr val="FF0000"/>
                </a:solidFill>
              </a:rPr>
              <a:t>分析指令</a:t>
            </a:r>
            <a:r>
              <a:rPr lang="zh-CN" altLang="en-US" dirty="0" smtClean="0">
                <a:solidFill>
                  <a:srgbClr val="FF0000"/>
                </a:solidFill>
              </a:rPr>
              <a:t>信号序列</a:t>
            </a:r>
            <a:r>
              <a:rPr lang="zh-CN" altLang="en-US" dirty="0" smtClean="0"/>
              <a:t>，汇总</a:t>
            </a:r>
            <a:r>
              <a:rPr lang="zh-CN" altLang="en-US" dirty="0"/>
              <a:t>所有</a:t>
            </a:r>
            <a:r>
              <a:rPr lang="zh-CN" altLang="en-US" dirty="0" smtClean="0"/>
              <a:t>指令的控制信号序列，生成指令</a:t>
            </a:r>
            <a:r>
              <a:rPr lang="zh-CN" altLang="en-US" dirty="0"/>
              <a:t>与</a:t>
            </a:r>
            <a:r>
              <a:rPr lang="zh-CN" altLang="en-US" dirty="0" smtClean="0"/>
              <a:t>控制信号关系表。</a:t>
            </a:r>
            <a:endParaRPr lang="en-US" altLang="zh-CN" dirty="0" smtClean="0"/>
          </a:p>
          <a:p>
            <a:pPr marL="457200" indent="-457200">
              <a:buFont typeface="+mj-lt"/>
              <a:buAutoNum type="arabicPeriod"/>
            </a:pPr>
            <a:r>
              <a:rPr lang="zh-CN" altLang="en-US" dirty="0" smtClean="0">
                <a:solidFill>
                  <a:srgbClr val="FF0000"/>
                </a:solidFill>
              </a:rPr>
              <a:t>设计控制器</a:t>
            </a:r>
            <a:r>
              <a:rPr lang="zh-CN" altLang="en-US" dirty="0" smtClean="0"/>
              <a:t>，根据关系表设计微指令，</a:t>
            </a:r>
            <a:r>
              <a:rPr lang="zh-CN" altLang="en-US" dirty="0"/>
              <a:t>微程序，</a:t>
            </a:r>
            <a:r>
              <a:rPr lang="zh-CN" altLang="en-US" dirty="0" smtClean="0"/>
              <a:t>或生成每个</a:t>
            </a:r>
            <a:r>
              <a:rPr lang="zh-CN" altLang="en-US" dirty="0"/>
              <a:t>控制信号的逻辑表达式</a:t>
            </a:r>
            <a:r>
              <a:rPr lang="zh-CN" altLang="en-US" dirty="0" smtClean="0"/>
              <a:t>，设计</a:t>
            </a:r>
            <a:r>
              <a:rPr lang="zh-CN" altLang="en-US" dirty="0"/>
              <a:t>硬布线控制器。</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688033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MIPS</a:t>
            </a:r>
            <a:r>
              <a:rPr lang="zh-CN" altLang="en-US" dirty="0" smtClean="0"/>
              <a:t>指令系统实现</a:t>
            </a:r>
            <a:endParaRPr lang="zh-CN" altLang="en-US" dirty="0"/>
          </a:p>
        </p:txBody>
      </p:sp>
      <p:sp>
        <p:nvSpPr>
          <p:cNvPr id="3" name="内容占位符 2"/>
          <p:cNvSpPr>
            <a:spLocks noGrp="1"/>
          </p:cNvSpPr>
          <p:nvPr>
            <p:ph idx="1"/>
          </p:nvPr>
        </p:nvSpPr>
        <p:spPr/>
        <p:txBody>
          <a:bodyPr/>
          <a:lstStyle/>
          <a:p>
            <a:r>
              <a:rPr lang="en-US" altLang="zh-CN" dirty="0" smtClean="0"/>
              <a:t>MIPS</a:t>
            </a:r>
            <a:r>
              <a:rPr lang="zh-CN" altLang="en-US" dirty="0" smtClean="0"/>
              <a:t>指令基本格式</a:t>
            </a:r>
            <a:endParaRPr lang="en-US" altLang="zh-CN" dirty="0" smtClean="0"/>
          </a:p>
          <a:p>
            <a:r>
              <a:rPr lang="zh-CN" altLang="en-US" dirty="0" smtClean="0"/>
              <a:t>单周期处理器实现</a:t>
            </a:r>
            <a:endParaRPr lang="en-US" altLang="zh-CN" dirty="0" smtClean="0"/>
          </a:p>
          <a:p>
            <a:pPr lvl="1"/>
            <a:r>
              <a:rPr lang="zh-CN" altLang="en-US" dirty="0" smtClean="0"/>
              <a:t>所有指令均在一个机器周期内完成</a:t>
            </a:r>
            <a:endParaRPr lang="en-US" altLang="zh-CN" dirty="0" smtClean="0"/>
          </a:p>
          <a:p>
            <a:pPr lvl="1"/>
            <a:r>
              <a:rPr lang="zh-CN" altLang="en-US" dirty="0" smtClean="0"/>
              <a:t>指令执行过程中数据通路的任何资源都不得重复使用</a:t>
            </a:r>
            <a:endParaRPr lang="en-US" altLang="zh-CN" dirty="0" smtClean="0"/>
          </a:p>
          <a:p>
            <a:pPr lvl="1"/>
            <a:r>
              <a:rPr lang="zh-CN" altLang="en-US" dirty="0" smtClean="0"/>
              <a:t>需要多次使用的资源必须设置多个</a:t>
            </a:r>
            <a:endParaRPr lang="en-US" altLang="zh-CN" dirty="0" smtClean="0"/>
          </a:p>
          <a:p>
            <a:pPr lvl="1"/>
            <a:r>
              <a:rPr lang="zh-CN" altLang="en-US" dirty="0" smtClean="0"/>
              <a:t>早期</a:t>
            </a:r>
            <a:r>
              <a:rPr lang="zh-CN" altLang="en-US" dirty="0"/>
              <a:t>的小指令集</a:t>
            </a:r>
            <a:r>
              <a:rPr lang="zh-CN" altLang="en-US" dirty="0" smtClean="0"/>
              <a:t>计算机实现</a:t>
            </a:r>
            <a:r>
              <a:rPr lang="zh-CN" altLang="en-US" dirty="0"/>
              <a:t>技术</a:t>
            </a:r>
            <a:endParaRPr lang="en-US" altLang="zh-CN" dirty="0"/>
          </a:p>
          <a:p>
            <a:r>
              <a:rPr lang="zh-CN" altLang="en-US" dirty="0" smtClean="0"/>
              <a:t>多周期处理器实现</a:t>
            </a:r>
            <a:endParaRPr lang="en-US" altLang="zh-CN" dirty="0" smtClean="0"/>
          </a:p>
          <a:p>
            <a:pPr lvl="1"/>
            <a:r>
              <a:rPr lang="zh-CN" altLang="en-US" dirty="0" smtClean="0"/>
              <a:t>复用器件或数据通路</a:t>
            </a:r>
            <a:endParaRPr lang="en-US" altLang="zh-CN" dirty="0" smtClean="0"/>
          </a:p>
          <a:p>
            <a:pPr lvl="1"/>
            <a:r>
              <a:rPr lang="zh-CN" altLang="en-US" dirty="0" smtClean="0"/>
              <a:t>或支持流水操作，提升性能</a:t>
            </a:r>
            <a:endParaRPr lang="en-US" altLang="zh-CN" dirty="0"/>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290774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MIPS</a:t>
            </a:r>
            <a:r>
              <a:rPr lang="zh-CN" altLang="en-US" smtClean="0"/>
              <a:t>指令格式</a:t>
            </a:r>
          </a:p>
        </p:txBody>
      </p:sp>
      <p:grpSp>
        <p:nvGrpSpPr>
          <p:cNvPr id="3" name="组合 2"/>
          <p:cNvGrpSpPr/>
          <p:nvPr/>
        </p:nvGrpSpPr>
        <p:grpSpPr>
          <a:xfrm>
            <a:off x="468313" y="1622425"/>
            <a:ext cx="7121525" cy="798513"/>
            <a:chOff x="468313" y="1622425"/>
            <a:chExt cx="7121525" cy="798513"/>
          </a:xfrm>
        </p:grpSpPr>
        <p:sp>
          <p:nvSpPr>
            <p:cNvPr id="13" name="矩形 7"/>
            <p:cNvSpPr/>
            <p:nvPr/>
          </p:nvSpPr>
          <p:spPr>
            <a:xfrm>
              <a:off x="1835150" y="1992313"/>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14"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15"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16" name="矩形 26"/>
            <p:cNvSpPr/>
            <p:nvPr/>
          </p:nvSpPr>
          <p:spPr>
            <a:xfrm>
              <a:off x="5673725" y="1992313"/>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shamt</a:t>
              </a:r>
              <a:endParaRPr lang="zh-CN" altLang="en-US" i="0" kern="0" baseline="-25000" dirty="0">
                <a:solidFill>
                  <a:sysClr val="window" lastClr="FFFFFF"/>
                </a:solidFill>
                <a:latin typeface="Calibri"/>
                <a:ea typeface="宋体"/>
              </a:endParaRPr>
            </a:p>
          </p:txBody>
        </p:sp>
        <p:sp>
          <p:nvSpPr>
            <p:cNvPr id="17"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d</a:t>
              </a:r>
              <a:endParaRPr lang="zh-CN" altLang="en-US" i="0" kern="0" baseline="-25000" dirty="0">
                <a:solidFill>
                  <a:sysClr val="window" lastClr="FFFFFF"/>
                </a:solidFill>
                <a:latin typeface="Calibri"/>
                <a:ea typeface="宋体"/>
              </a:endParaRPr>
            </a:p>
          </p:txBody>
        </p:sp>
        <p:sp>
          <p:nvSpPr>
            <p:cNvPr id="18" name="TextBox 17"/>
            <p:cNvSpPr txBox="1"/>
            <p:nvPr/>
          </p:nvSpPr>
          <p:spPr>
            <a:xfrm>
              <a:off x="1952625" y="1622425"/>
              <a:ext cx="890588"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22" name="矩形 26"/>
            <p:cNvSpPr/>
            <p:nvPr/>
          </p:nvSpPr>
          <p:spPr>
            <a:xfrm>
              <a:off x="6588125" y="1992313"/>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funct</a:t>
              </a:r>
              <a:endParaRPr lang="zh-CN" altLang="en-US" i="0" kern="0" dirty="0">
                <a:solidFill>
                  <a:sysClr val="window" lastClr="FFFFFF"/>
                </a:solidFill>
                <a:latin typeface="Calibri"/>
                <a:ea typeface="宋体"/>
              </a:endParaRPr>
            </a:p>
          </p:txBody>
        </p:sp>
        <p:sp>
          <p:nvSpPr>
            <p:cNvPr id="23" name="TextBox 22"/>
            <p:cNvSpPr txBox="1"/>
            <p:nvPr/>
          </p:nvSpPr>
          <p:spPr>
            <a:xfrm>
              <a:off x="2916238" y="1622425"/>
              <a:ext cx="890587"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4" name="TextBox 23"/>
            <p:cNvSpPr txBox="1"/>
            <p:nvPr/>
          </p:nvSpPr>
          <p:spPr>
            <a:xfrm>
              <a:off x="3779838" y="1622425"/>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5" name="TextBox 24"/>
            <p:cNvSpPr txBox="1"/>
            <p:nvPr/>
          </p:nvSpPr>
          <p:spPr>
            <a:xfrm>
              <a:off x="4716463" y="1622425"/>
              <a:ext cx="890587"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6" name="TextBox 25"/>
            <p:cNvSpPr txBox="1"/>
            <p:nvPr/>
          </p:nvSpPr>
          <p:spPr>
            <a:xfrm>
              <a:off x="5651500" y="1622425"/>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7" name="TextBox 26"/>
            <p:cNvSpPr txBox="1"/>
            <p:nvPr/>
          </p:nvSpPr>
          <p:spPr>
            <a:xfrm>
              <a:off x="6659563" y="1622425"/>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50" name="矩形 7"/>
            <p:cNvSpPr/>
            <p:nvPr/>
          </p:nvSpPr>
          <p:spPr>
            <a:xfrm>
              <a:off x="468313" y="1992313"/>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R </a:t>
              </a:r>
              <a:r>
                <a:rPr lang="zh-CN" altLang="en-US" i="0" kern="0" dirty="0">
                  <a:solidFill>
                    <a:srgbClr val="000000"/>
                  </a:solidFill>
                </a:rPr>
                <a:t>型指令</a:t>
              </a:r>
            </a:p>
          </p:txBody>
        </p:sp>
      </p:grpSp>
      <p:grpSp>
        <p:nvGrpSpPr>
          <p:cNvPr id="2" name="组合 1"/>
          <p:cNvGrpSpPr/>
          <p:nvPr/>
        </p:nvGrpSpPr>
        <p:grpSpPr>
          <a:xfrm>
            <a:off x="468313" y="3206552"/>
            <a:ext cx="7121525" cy="798512"/>
            <a:chOff x="468313" y="3206552"/>
            <a:chExt cx="7121525" cy="798512"/>
          </a:xfrm>
        </p:grpSpPr>
        <p:sp>
          <p:nvSpPr>
            <p:cNvPr id="28" name="矩形 7"/>
            <p:cNvSpPr/>
            <p:nvPr/>
          </p:nvSpPr>
          <p:spPr>
            <a:xfrm>
              <a:off x="1835150" y="3576439"/>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29" name="矩形 24"/>
            <p:cNvSpPr/>
            <p:nvPr/>
          </p:nvSpPr>
          <p:spPr>
            <a:xfrm>
              <a:off x="2928938" y="3576439"/>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R</a:t>
              </a:r>
              <a:r>
                <a:rPr lang="en-US" altLang="zh-CN" i="0" kern="0" baseline="-25000" dirty="0" smtClean="0">
                  <a:solidFill>
                    <a:sysClr val="window" lastClr="FFFFFF"/>
                  </a:solidFill>
                  <a:latin typeface="Calibri"/>
                  <a:ea typeface="宋体"/>
                </a:rPr>
                <a:t>S </a:t>
              </a:r>
              <a:endParaRPr lang="zh-CN" altLang="en-US" i="0" kern="0" dirty="0">
                <a:solidFill>
                  <a:sysClr val="window" lastClr="FFFFFF"/>
                </a:solidFill>
                <a:latin typeface="Calibri"/>
                <a:ea typeface="宋体"/>
              </a:endParaRPr>
            </a:p>
          </p:txBody>
        </p:sp>
        <p:sp>
          <p:nvSpPr>
            <p:cNvPr id="30" name="矩形 25"/>
            <p:cNvSpPr/>
            <p:nvPr/>
          </p:nvSpPr>
          <p:spPr>
            <a:xfrm>
              <a:off x="3843338" y="3576439"/>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t</a:t>
              </a:r>
              <a:r>
                <a:rPr lang="en-US" altLang="zh-CN" i="0" kern="0" dirty="0" smtClean="0">
                  <a:solidFill>
                    <a:sysClr val="window" lastClr="FFFFFF"/>
                  </a:solidFill>
                  <a:latin typeface="Calibri"/>
                  <a:ea typeface="宋体"/>
                </a:rPr>
                <a:t> </a:t>
              </a:r>
              <a:endParaRPr lang="zh-CN" altLang="en-US" i="0" kern="0" baseline="-25000" dirty="0">
                <a:solidFill>
                  <a:sysClr val="window" lastClr="FFFFFF"/>
                </a:solidFill>
                <a:latin typeface="Calibri"/>
                <a:ea typeface="宋体"/>
              </a:endParaRPr>
            </a:p>
          </p:txBody>
        </p:sp>
        <p:sp>
          <p:nvSpPr>
            <p:cNvPr id="33" name="TextBox 32"/>
            <p:cNvSpPr txBox="1"/>
            <p:nvPr/>
          </p:nvSpPr>
          <p:spPr>
            <a:xfrm>
              <a:off x="1952625" y="3206552"/>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34" name="矩形 26"/>
            <p:cNvSpPr/>
            <p:nvPr/>
          </p:nvSpPr>
          <p:spPr>
            <a:xfrm>
              <a:off x="4757738" y="3576439"/>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a:t>
              </a:r>
              <a:r>
                <a:rPr lang="zh-CN" altLang="en-US" i="0" kern="0" dirty="0" smtClean="0">
                  <a:solidFill>
                    <a:sysClr val="window" lastClr="FFFFFF"/>
                  </a:solidFill>
                  <a:latin typeface="微软雅黑"/>
                  <a:ea typeface="微软雅黑"/>
                </a:rPr>
                <a:t>数</a:t>
              </a:r>
              <a:endParaRPr lang="zh-CN" altLang="en-US" i="0" kern="0" dirty="0">
                <a:solidFill>
                  <a:sysClr val="window" lastClr="FFFFFF"/>
                </a:solidFill>
                <a:latin typeface="微软雅黑"/>
                <a:ea typeface="微软雅黑"/>
              </a:endParaRPr>
            </a:p>
          </p:txBody>
        </p:sp>
        <p:sp>
          <p:nvSpPr>
            <p:cNvPr id="35" name="TextBox 34"/>
            <p:cNvSpPr txBox="1"/>
            <p:nvPr/>
          </p:nvSpPr>
          <p:spPr>
            <a:xfrm>
              <a:off x="2916238" y="3206552"/>
              <a:ext cx="890587"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6" name="TextBox 35"/>
            <p:cNvSpPr txBox="1"/>
            <p:nvPr/>
          </p:nvSpPr>
          <p:spPr>
            <a:xfrm>
              <a:off x="3779838" y="3206552"/>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8" name="TextBox 37"/>
            <p:cNvSpPr txBox="1"/>
            <p:nvPr/>
          </p:nvSpPr>
          <p:spPr>
            <a:xfrm>
              <a:off x="5651500" y="3206552"/>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16bits</a:t>
              </a:r>
              <a:endParaRPr lang="zh-CN" altLang="en-US" i="0" kern="0" dirty="0">
                <a:solidFill>
                  <a:srgbClr val="0070C0"/>
                </a:solidFill>
              </a:endParaRPr>
            </a:p>
          </p:txBody>
        </p:sp>
        <p:sp>
          <p:nvSpPr>
            <p:cNvPr id="51" name="矩形 7"/>
            <p:cNvSpPr/>
            <p:nvPr/>
          </p:nvSpPr>
          <p:spPr>
            <a:xfrm>
              <a:off x="468313" y="3576439"/>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I </a:t>
              </a:r>
              <a:r>
                <a:rPr lang="zh-CN" altLang="en-US" i="0" kern="0" dirty="0">
                  <a:solidFill>
                    <a:srgbClr val="000000"/>
                  </a:solidFill>
                </a:rPr>
                <a:t>型指令</a:t>
              </a:r>
            </a:p>
          </p:txBody>
        </p:sp>
      </p:grpSp>
      <p:grpSp>
        <p:nvGrpSpPr>
          <p:cNvPr id="4" name="组合 3"/>
          <p:cNvGrpSpPr/>
          <p:nvPr/>
        </p:nvGrpSpPr>
        <p:grpSpPr>
          <a:xfrm>
            <a:off x="468313" y="4646613"/>
            <a:ext cx="7121525" cy="798512"/>
            <a:chOff x="468313" y="4646613"/>
            <a:chExt cx="7121525" cy="798512"/>
          </a:xfrm>
        </p:grpSpPr>
        <p:sp>
          <p:nvSpPr>
            <p:cNvPr id="40" name="矩形 7"/>
            <p:cNvSpPr/>
            <p:nvPr/>
          </p:nvSpPr>
          <p:spPr>
            <a:xfrm>
              <a:off x="1835150" y="5016500"/>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43" name="TextBox 42"/>
            <p:cNvSpPr txBox="1"/>
            <p:nvPr/>
          </p:nvSpPr>
          <p:spPr>
            <a:xfrm>
              <a:off x="1952625" y="4646613"/>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44" name="矩形 26"/>
            <p:cNvSpPr/>
            <p:nvPr/>
          </p:nvSpPr>
          <p:spPr>
            <a:xfrm>
              <a:off x="2928938" y="5016500"/>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立即数</a:t>
              </a:r>
            </a:p>
          </p:txBody>
        </p:sp>
        <p:sp>
          <p:nvSpPr>
            <p:cNvPr id="47" name="TextBox 46"/>
            <p:cNvSpPr txBox="1"/>
            <p:nvPr/>
          </p:nvSpPr>
          <p:spPr>
            <a:xfrm>
              <a:off x="4716463" y="4646613"/>
              <a:ext cx="890587"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26bits</a:t>
              </a:r>
              <a:endParaRPr lang="zh-CN" altLang="en-US" i="0" kern="0" dirty="0">
                <a:solidFill>
                  <a:srgbClr val="0070C0"/>
                </a:solidFill>
              </a:endParaRPr>
            </a:p>
          </p:txBody>
        </p:sp>
        <p:sp>
          <p:nvSpPr>
            <p:cNvPr id="52" name="矩形 7"/>
            <p:cNvSpPr/>
            <p:nvPr/>
          </p:nvSpPr>
          <p:spPr>
            <a:xfrm>
              <a:off x="468313" y="5016500"/>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J </a:t>
              </a:r>
              <a:r>
                <a:rPr lang="zh-CN" altLang="en-US" i="0" kern="0" dirty="0">
                  <a:solidFill>
                    <a:srgbClr val="000000"/>
                  </a:solidFill>
                </a:rPr>
                <a:t>型指令</a:t>
              </a:r>
            </a:p>
          </p:txBody>
        </p:sp>
      </p:grpSp>
      <p:sp>
        <p:nvSpPr>
          <p:cNvPr id="31" name="灯片编号占位符 3"/>
          <p:cNvSpPr>
            <a:spLocks noGrp="1"/>
          </p:cNvSpPr>
          <p:nvPr>
            <p:ph type="sldNum" sz="quarter" idx="4294967295"/>
          </p:nvPr>
        </p:nvSpPr>
        <p:spPr>
          <a:xfrm>
            <a:off x="7668344" y="6237312"/>
            <a:ext cx="1015008" cy="476250"/>
          </a:xfrm>
        </p:spPr>
        <p:txBody>
          <a:bodyPr/>
          <a:lstStyle/>
          <a:p>
            <a:pPr algn="r">
              <a:defRPr/>
            </a:pPr>
            <a:r>
              <a:rPr lang="en-US" altLang="zh-CN" sz="1400" b="0" dirty="0" smtClean="0">
                <a:solidFill>
                  <a:srgbClr val="0D7157"/>
                </a:solidFill>
              </a:rPr>
              <a:t> -</a:t>
            </a:r>
            <a:fld id="{01D71506-0713-46DD-9483-17E15EDE737E}" type="slidenum">
              <a:rPr lang="en-US" altLang="zh-CN" sz="1400" b="0" smtClean="0">
                <a:solidFill>
                  <a:srgbClr val="0D7157"/>
                </a:solidFill>
              </a:rPr>
              <a:pPr algn="r">
                <a:defRPr/>
              </a:pPr>
              <a:t>103</a:t>
            </a:fld>
            <a:r>
              <a:rPr lang="en-US" altLang="zh-CN" sz="1400" b="0" dirty="0" smtClean="0">
                <a:solidFill>
                  <a:srgbClr val="0D7157"/>
                </a:solidFill>
              </a:rPr>
              <a:t>- </a:t>
            </a:r>
            <a:endParaRPr lang="en-US" altLang="zh-CN" sz="1400" b="0" dirty="0">
              <a:solidFill>
                <a:srgbClr val="0D7157"/>
              </a:solidFill>
            </a:endParaRPr>
          </a:p>
        </p:txBody>
      </p:sp>
    </p:spTree>
    <p:extLst>
      <p:ext uri="{BB962C8B-B14F-4D97-AF65-F5344CB8AC3E}">
        <p14:creationId xmlns:p14="http://schemas.microsoft.com/office/powerpoint/2010/main" val="36840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MIPS</a:t>
            </a:r>
            <a:r>
              <a:rPr lang="zh-CN" altLang="en-US" smtClean="0"/>
              <a:t>指令格式</a:t>
            </a:r>
          </a:p>
        </p:txBody>
      </p:sp>
      <p:sp>
        <p:nvSpPr>
          <p:cNvPr id="13" name="矩形 7"/>
          <p:cNvSpPr/>
          <p:nvPr/>
        </p:nvSpPr>
        <p:spPr>
          <a:xfrm>
            <a:off x="1835150" y="1566640"/>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14" name="矩形 24"/>
          <p:cNvSpPr/>
          <p:nvPr/>
        </p:nvSpPr>
        <p:spPr>
          <a:xfrm>
            <a:off x="2928938" y="156664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15" name="矩形 25"/>
          <p:cNvSpPr/>
          <p:nvPr/>
        </p:nvSpPr>
        <p:spPr>
          <a:xfrm>
            <a:off x="3843338" y="156664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16" name="矩形 26"/>
          <p:cNvSpPr/>
          <p:nvPr/>
        </p:nvSpPr>
        <p:spPr>
          <a:xfrm>
            <a:off x="5673725" y="1566640"/>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shamt</a:t>
            </a:r>
            <a:endParaRPr lang="zh-CN" altLang="en-US" i="0" kern="0" baseline="-25000" dirty="0">
              <a:solidFill>
                <a:sysClr val="window" lastClr="FFFFFF"/>
              </a:solidFill>
              <a:latin typeface="Calibri"/>
              <a:ea typeface="宋体"/>
            </a:endParaRPr>
          </a:p>
        </p:txBody>
      </p:sp>
      <p:sp>
        <p:nvSpPr>
          <p:cNvPr id="17" name="矩形 27"/>
          <p:cNvSpPr/>
          <p:nvPr/>
        </p:nvSpPr>
        <p:spPr>
          <a:xfrm>
            <a:off x="4757738" y="156664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d</a:t>
            </a:r>
            <a:endParaRPr lang="zh-CN" altLang="en-US" i="0" kern="0" baseline="-25000" dirty="0">
              <a:solidFill>
                <a:sysClr val="window" lastClr="FFFFFF"/>
              </a:solidFill>
              <a:latin typeface="Calibri"/>
              <a:ea typeface="宋体"/>
            </a:endParaRPr>
          </a:p>
        </p:txBody>
      </p:sp>
      <p:sp>
        <p:nvSpPr>
          <p:cNvPr id="18" name="TextBox 17"/>
          <p:cNvSpPr txBox="1"/>
          <p:nvPr/>
        </p:nvSpPr>
        <p:spPr>
          <a:xfrm>
            <a:off x="1952625" y="1196752"/>
            <a:ext cx="890588"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22" name="矩形 26"/>
          <p:cNvSpPr/>
          <p:nvPr/>
        </p:nvSpPr>
        <p:spPr>
          <a:xfrm>
            <a:off x="6588125" y="1566640"/>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funct</a:t>
            </a:r>
            <a:endParaRPr lang="zh-CN" altLang="en-US" i="0" kern="0" dirty="0">
              <a:solidFill>
                <a:sysClr val="window" lastClr="FFFFFF"/>
              </a:solidFill>
              <a:latin typeface="Calibri"/>
              <a:ea typeface="宋体"/>
            </a:endParaRPr>
          </a:p>
        </p:txBody>
      </p:sp>
      <p:sp>
        <p:nvSpPr>
          <p:cNvPr id="23" name="TextBox 22"/>
          <p:cNvSpPr txBox="1"/>
          <p:nvPr/>
        </p:nvSpPr>
        <p:spPr>
          <a:xfrm>
            <a:off x="2916238" y="1196752"/>
            <a:ext cx="890587"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4" name="TextBox 23"/>
          <p:cNvSpPr txBox="1"/>
          <p:nvPr/>
        </p:nvSpPr>
        <p:spPr>
          <a:xfrm>
            <a:off x="3779838" y="1196752"/>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5" name="TextBox 24"/>
          <p:cNvSpPr txBox="1"/>
          <p:nvPr/>
        </p:nvSpPr>
        <p:spPr>
          <a:xfrm>
            <a:off x="4716463" y="1196752"/>
            <a:ext cx="890587"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6" name="TextBox 25"/>
          <p:cNvSpPr txBox="1"/>
          <p:nvPr/>
        </p:nvSpPr>
        <p:spPr>
          <a:xfrm>
            <a:off x="5651500" y="1196752"/>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7" name="TextBox 26"/>
          <p:cNvSpPr txBox="1"/>
          <p:nvPr/>
        </p:nvSpPr>
        <p:spPr>
          <a:xfrm>
            <a:off x="6659563" y="1196752"/>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50" name="矩形 7"/>
          <p:cNvSpPr/>
          <p:nvPr/>
        </p:nvSpPr>
        <p:spPr>
          <a:xfrm>
            <a:off x="468313" y="1566640"/>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R </a:t>
            </a:r>
            <a:r>
              <a:rPr lang="zh-CN" altLang="en-US" i="0" kern="0" dirty="0">
                <a:solidFill>
                  <a:srgbClr val="000000"/>
                </a:solidFill>
              </a:rPr>
              <a:t>型指令</a:t>
            </a:r>
          </a:p>
        </p:txBody>
      </p:sp>
      <p:sp>
        <p:nvSpPr>
          <p:cNvPr id="31" name="灯片编号占位符 3"/>
          <p:cNvSpPr>
            <a:spLocks noGrp="1"/>
          </p:cNvSpPr>
          <p:nvPr>
            <p:ph type="sldNum" sz="quarter" idx="4294967295"/>
          </p:nvPr>
        </p:nvSpPr>
        <p:spPr>
          <a:xfrm>
            <a:off x="7668344" y="6237312"/>
            <a:ext cx="1015008" cy="476250"/>
          </a:xfrm>
        </p:spPr>
        <p:txBody>
          <a:bodyPr/>
          <a:lstStyle/>
          <a:p>
            <a:pPr algn="r">
              <a:defRPr/>
            </a:pPr>
            <a:r>
              <a:rPr lang="en-US" altLang="zh-CN" sz="1400" b="0" dirty="0" smtClean="0">
                <a:solidFill>
                  <a:srgbClr val="0D7157"/>
                </a:solidFill>
              </a:rPr>
              <a:t> -</a:t>
            </a:r>
            <a:fld id="{01D71506-0713-46DD-9483-17E15EDE737E}" type="slidenum">
              <a:rPr lang="en-US" altLang="zh-CN" sz="1400" b="0" smtClean="0">
                <a:solidFill>
                  <a:srgbClr val="0D7157"/>
                </a:solidFill>
              </a:rPr>
              <a:pPr algn="r">
                <a:defRPr/>
              </a:pPr>
              <a:t>104</a:t>
            </a:fld>
            <a:r>
              <a:rPr lang="en-US" altLang="zh-CN" sz="1400" b="0" dirty="0" smtClean="0">
                <a:solidFill>
                  <a:srgbClr val="0D7157"/>
                </a:solidFill>
              </a:rPr>
              <a:t>- </a:t>
            </a:r>
            <a:endParaRPr lang="en-US" altLang="zh-CN" sz="1400" b="0" dirty="0">
              <a:solidFill>
                <a:srgbClr val="0D7157"/>
              </a:solidFill>
            </a:endParaRPr>
          </a:p>
        </p:txBody>
      </p:sp>
      <p:sp>
        <p:nvSpPr>
          <p:cNvPr id="32" name="内容占位符 2"/>
          <p:cNvSpPr>
            <a:spLocks noGrp="1"/>
          </p:cNvSpPr>
          <p:nvPr>
            <p:ph idx="1"/>
          </p:nvPr>
        </p:nvSpPr>
        <p:spPr>
          <a:xfrm>
            <a:off x="1814674" y="2132856"/>
            <a:ext cx="5714677" cy="504825"/>
          </a:xfrm>
        </p:spPr>
        <p:txBody>
          <a:bodyPr/>
          <a:lstStyle/>
          <a:p>
            <a:pPr eaLnBrk="1" hangingPunct="1">
              <a:defRPr/>
            </a:pPr>
            <a:r>
              <a:rPr lang="en-US" altLang="zh-CN" b="1" dirty="0" smtClean="0">
                <a:solidFill>
                  <a:srgbClr val="7030A0"/>
                </a:solidFill>
                <a:latin typeface="Courier New" pitchFamily="-65" charset="0"/>
              </a:rPr>
              <a:t>add </a:t>
            </a:r>
            <a:r>
              <a:rPr lang="en-US" altLang="zh-CN" b="1" dirty="0">
                <a:solidFill>
                  <a:srgbClr val="7030A0"/>
                </a:solidFill>
                <a:latin typeface="Courier New" pitchFamily="-65" charset="0"/>
              </a:rPr>
              <a:t>$s1,$s2,$</a:t>
            </a:r>
            <a:r>
              <a:rPr lang="en-US" altLang="zh-CN" b="1" dirty="0" smtClean="0">
                <a:solidFill>
                  <a:srgbClr val="7030A0"/>
                </a:solidFill>
                <a:latin typeface="Courier New" pitchFamily="-65" charset="0"/>
              </a:rPr>
              <a:t>s3</a:t>
            </a:r>
            <a:endParaRPr lang="en-US" altLang="zh-CN" dirty="0" smtClean="0"/>
          </a:p>
        </p:txBody>
      </p:sp>
      <p:sp>
        <p:nvSpPr>
          <p:cNvPr id="48" name="矩形 7"/>
          <p:cNvSpPr/>
          <p:nvPr/>
        </p:nvSpPr>
        <p:spPr>
          <a:xfrm>
            <a:off x="1835150" y="285293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dirty="0">
              <a:solidFill>
                <a:sysClr val="window" lastClr="FFFFFF"/>
              </a:solidFill>
              <a:latin typeface="Calibri"/>
              <a:ea typeface="宋体"/>
            </a:endParaRPr>
          </a:p>
        </p:txBody>
      </p:sp>
      <p:sp>
        <p:nvSpPr>
          <p:cNvPr id="49" name="矩形 24"/>
          <p:cNvSpPr/>
          <p:nvPr/>
        </p:nvSpPr>
        <p:spPr>
          <a:xfrm>
            <a:off x="2928938" y="285293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18</a:t>
            </a:r>
            <a:endParaRPr lang="zh-CN" altLang="en-US" i="0" kern="0" baseline="-25000" dirty="0">
              <a:solidFill>
                <a:sysClr val="window" lastClr="FFFFFF"/>
              </a:solidFill>
              <a:latin typeface="Calibri"/>
              <a:ea typeface="宋体"/>
            </a:endParaRPr>
          </a:p>
        </p:txBody>
      </p:sp>
      <p:sp>
        <p:nvSpPr>
          <p:cNvPr id="53" name="矩形 25"/>
          <p:cNvSpPr/>
          <p:nvPr/>
        </p:nvSpPr>
        <p:spPr>
          <a:xfrm>
            <a:off x="3843338" y="285293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19</a:t>
            </a:r>
            <a:endParaRPr lang="zh-CN" altLang="en-US" i="0" kern="0" baseline="-25000" dirty="0">
              <a:solidFill>
                <a:sysClr val="window" lastClr="FFFFFF"/>
              </a:solidFill>
              <a:latin typeface="Calibri"/>
              <a:ea typeface="宋体"/>
            </a:endParaRPr>
          </a:p>
        </p:txBody>
      </p:sp>
      <p:sp>
        <p:nvSpPr>
          <p:cNvPr id="54" name="矩形 26"/>
          <p:cNvSpPr/>
          <p:nvPr/>
        </p:nvSpPr>
        <p:spPr>
          <a:xfrm>
            <a:off x="5673725" y="2852936"/>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baseline="-25000" dirty="0">
              <a:solidFill>
                <a:sysClr val="window" lastClr="FFFFFF"/>
              </a:solidFill>
              <a:latin typeface="Calibri"/>
              <a:ea typeface="宋体"/>
            </a:endParaRPr>
          </a:p>
        </p:txBody>
      </p:sp>
      <p:sp>
        <p:nvSpPr>
          <p:cNvPr id="55" name="矩形 27"/>
          <p:cNvSpPr/>
          <p:nvPr/>
        </p:nvSpPr>
        <p:spPr>
          <a:xfrm>
            <a:off x="4757738" y="285293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17</a:t>
            </a:r>
            <a:endParaRPr lang="zh-CN" altLang="en-US" i="0" kern="0" dirty="0">
              <a:solidFill>
                <a:sysClr val="window" lastClr="FFFFFF"/>
              </a:solidFill>
              <a:latin typeface="Calibri"/>
              <a:ea typeface="宋体"/>
            </a:endParaRPr>
          </a:p>
        </p:txBody>
      </p:sp>
      <p:sp>
        <p:nvSpPr>
          <p:cNvPr id="56" name="矩形 26"/>
          <p:cNvSpPr/>
          <p:nvPr/>
        </p:nvSpPr>
        <p:spPr>
          <a:xfrm>
            <a:off x="6588125" y="2852936"/>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32</a:t>
            </a:r>
            <a:endParaRPr lang="zh-CN" altLang="en-US" i="0" kern="0" dirty="0">
              <a:solidFill>
                <a:sysClr val="window" lastClr="FFFFFF"/>
              </a:solidFill>
              <a:latin typeface="Calibri"/>
              <a:ea typeface="宋体"/>
            </a:endParaRPr>
          </a:p>
        </p:txBody>
      </p:sp>
      <p:sp>
        <p:nvSpPr>
          <p:cNvPr id="39" name="内容占位符 2"/>
          <p:cNvSpPr txBox="1">
            <a:spLocks/>
          </p:cNvSpPr>
          <p:nvPr/>
        </p:nvSpPr>
        <p:spPr bwMode="auto">
          <a:xfrm>
            <a:off x="1814674" y="3497585"/>
            <a:ext cx="5714677"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defRPr/>
            </a:pPr>
            <a:r>
              <a:rPr lang="en-US" altLang="zh-CN" b="1" i="0" dirty="0" smtClean="0">
                <a:solidFill>
                  <a:srgbClr val="7030A0"/>
                </a:solidFill>
                <a:latin typeface="Courier New" pitchFamily="-65" charset="0"/>
              </a:rPr>
              <a:t>sub $s0,$s1,$s2</a:t>
            </a:r>
            <a:endParaRPr lang="en-US" altLang="zh-CN" i="0" dirty="0" smtClean="0"/>
          </a:p>
        </p:txBody>
      </p:sp>
      <p:sp>
        <p:nvSpPr>
          <p:cNvPr id="41" name="矩形 7"/>
          <p:cNvSpPr/>
          <p:nvPr/>
        </p:nvSpPr>
        <p:spPr>
          <a:xfrm>
            <a:off x="1835150" y="4221088"/>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dirty="0">
              <a:solidFill>
                <a:sysClr val="window" lastClr="FFFFFF"/>
              </a:solidFill>
              <a:latin typeface="Calibri"/>
              <a:ea typeface="宋体"/>
            </a:endParaRPr>
          </a:p>
        </p:txBody>
      </p:sp>
      <p:sp>
        <p:nvSpPr>
          <p:cNvPr id="42" name="矩形 24"/>
          <p:cNvSpPr/>
          <p:nvPr/>
        </p:nvSpPr>
        <p:spPr>
          <a:xfrm>
            <a:off x="2928938" y="422108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17</a:t>
            </a:r>
            <a:endParaRPr lang="zh-CN" altLang="en-US" i="0" kern="0" baseline="-25000" dirty="0">
              <a:solidFill>
                <a:sysClr val="window" lastClr="FFFFFF"/>
              </a:solidFill>
              <a:latin typeface="Calibri"/>
              <a:ea typeface="宋体"/>
            </a:endParaRPr>
          </a:p>
        </p:txBody>
      </p:sp>
      <p:sp>
        <p:nvSpPr>
          <p:cNvPr id="45" name="矩形 25"/>
          <p:cNvSpPr/>
          <p:nvPr/>
        </p:nvSpPr>
        <p:spPr>
          <a:xfrm>
            <a:off x="3843338" y="422108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18</a:t>
            </a:r>
            <a:endParaRPr lang="zh-CN" altLang="en-US" i="0" kern="0" baseline="-25000" dirty="0">
              <a:solidFill>
                <a:sysClr val="window" lastClr="FFFFFF"/>
              </a:solidFill>
              <a:latin typeface="Calibri"/>
              <a:ea typeface="宋体"/>
            </a:endParaRPr>
          </a:p>
        </p:txBody>
      </p:sp>
      <p:sp>
        <p:nvSpPr>
          <p:cNvPr id="46" name="矩形 26"/>
          <p:cNvSpPr/>
          <p:nvPr/>
        </p:nvSpPr>
        <p:spPr>
          <a:xfrm>
            <a:off x="5673725" y="4221088"/>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baseline="-25000" dirty="0">
              <a:solidFill>
                <a:sysClr val="window" lastClr="FFFFFF"/>
              </a:solidFill>
              <a:latin typeface="Calibri"/>
              <a:ea typeface="宋体"/>
            </a:endParaRPr>
          </a:p>
        </p:txBody>
      </p:sp>
      <p:sp>
        <p:nvSpPr>
          <p:cNvPr id="58" name="矩形 27"/>
          <p:cNvSpPr/>
          <p:nvPr/>
        </p:nvSpPr>
        <p:spPr>
          <a:xfrm>
            <a:off x="4757738" y="422108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16</a:t>
            </a:r>
            <a:endParaRPr lang="zh-CN" altLang="en-US" i="0" kern="0" dirty="0">
              <a:solidFill>
                <a:sysClr val="window" lastClr="FFFFFF"/>
              </a:solidFill>
              <a:latin typeface="Calibri"/>
              <a:ea typeface="宋体"/>
            </a:endParaRPr>
          </a:p>
        </p:txBody>
      </p:sp>
      <p:sp>
        <p:nvSpPr>
          <p:cNvPr id="59" name="矩形 26"/>
          <p:cNvSpPr/>
          <p:nvPr/>
        </p:nvSpPr>
        <p:spPr>
          <a:xfrm>
            <a:off x="6588125" y="4221088"/>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34</a:t>
            </a:r>
            <a:endParaRPr lang="zh-CN" altLang="en-US" i="0" kern="0" dirty="0">
              <a:solidFill>
                <a:sysClr val="window" lastClr="FFFFFF"/>
              </a:solidFill>
              <a:latin typeface="Calibri"/>
              <a:ea typeface="宋体"/>
            </a:endParaRPr>
          </a:p>
        </p:txBody>
      </p:sp>
      <p:sp>
        <p:nvSpPr>
          <p:cNvPr id="60" name="内容占位符 2"/>
          <p:cNvSpPr txBox="1">
            <a:spLocks/>
          </p:cNvSpPr>
          <p:nvPr/>
        </p:nvSpPr>
        <p:spPr bwMode="auto">
          <a:xfrm>
            <a:off x="1814674" y="4859362"/>
            <a:ext cx="5714677"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defRPr/>
            </a:pPr>
            <a:r>
              <a:rPr lang="en-US" altLang="zh-CN" b="1" i="0" dirty="0" err="1" smtClean="0">
                <a:solidFill>
                  <a:srgbClr val="7030A0"/>
                </a:solidFill>
                <a:latin typeface="Courier New" pitchFamily="-65" charset="0"/>
              </a:rPr>
              <a:t>sll</a:t>
            </a:r>
            <a:r>
              <a:rPr lang="en-US" altLang="zh-CN" b="1" i="0" dirty="0" smtClean="0">
                <a:solidFill>
                  <a:srgbClr val="7030A0"/>
                </a:solidFill>
                <a:latin typeface="Courier New" pitchFamily="-65" charset="0"/>
              </a:rPr>
              <a:t> $s0,$s1,2</a:t>
            </a:r>
            <a:endParaRPr lang="en-US" altLang="zh-CN" i="0" dirty="0" smtClean="0"/>
          </a:p>
        </p:txBody>
      </p:sp>
      <p:sp>
        <p:nvSpPr>
          <p:cNvPr id="61" name="矩形 7"/>
          <p:cNvSpPr/>
          <p:nvPr/>
        </p:nvSpPr>
        <p:spPr>
          <a:xfrm>
            <a:off x="1835150" y="5579442"/>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dirty="0">
              <a:solidFill>
                <a:sysClr val="window" lastClr="FFFFFF"/>
              </a:solidFill>
              <a:latin typeface="Calibri"/>
              <a:ea typeface="宋体"/>
            </a:endParaRPr>
          </a:p>
        </p:txBody>
      </p:sp>
      <p:sp>
        <p:nvSpPr>
          <p:cNvPr id="62" name="矩形 24"/>
          <p:cNvSpPr/>
          <p:nvPr/>
        </p:nvSpPr>
        <p:spPr>
          <a:xfrm>
            <a:off x="2928938" y="5579442"/>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baseline="-25000" dirty="0">
              <a:solidFill>
                <a:sysClr val="window" lastClr="FFFFFF"/>
              </a:solidFill>
              <a:latin typeface="Calibri"/>
              <a:ea typeface="宋体"/>
            </a:endParaRPr>
          </a:p>
        </p:txBody>
      </p:sp>
      <p:sp>
        <p:nvSpPr>
          <p:cNvPr id="63" name="矩形 25"/>
          <p:cNvSpPr/>
          <p:nvPr/>
        </p:nvSpPr>
        <p:spPr>
          <a:xfrm>
            <a:off x="3843338" y="5579442"/>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17</a:t>
            </a:r>
            <a:endParaRPr lang="zh-CN" altLang="en-US" i="0" kern="0" baseline="-25000" dirty="0">
              <a:solidFill>
                <a:sysClr val="window" lastClr="FFFFFF"/>
              </a:solidFill>
              <a:latin typeface="Calibri"/>
              <a:ea typeface="宋体"/>
            </a:endParaRPr>
          </a:p>
        </p:txBody>
      </p:sp>
      <p:sp>
        <p:nvSpPr>
          <p:cNvPr id="64" name="矩形 26"/>
          <p:cNvSpPr/>
          <p:nvPr/>
        </p:nvSpPr>
        <p:spPr>
          <a:xfrm>
            <a:off x="5673725" y="5579442"/>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2</a:t>
            </a:r>
            <a:endParaRPr lang="zh-CN" altLang="en-US" i="0" kern="0" dirty="0">
              <a:solidFill>
                <a:sysClr val="window" lastClr="FFFFFF"/>
              </a:solidFill>
              <a:latin typeface="Calibri"/>
              <a:ea typeface="宋体"/>
            </a:endParaRPr>
          </a:p>
        </p:txBody>
      </p:sp>
      <p:sp>
        <p:nvSpPr>
          <p:cNvPr id="65" name="矩形 27"/>
          <p:cNvSpPr/>
          <p:nvPr/>
        </p:nvSpPr>
        <p:spPr>
          <a:xfrm>
            <a:off x="4757738" y="5579442"/>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16</a:t>
            </a:r>
            <a:endParaRPr lang="zh-CN" altLang="en-US" i="0" kern="0" dirty="0">
              <a:solidFill>
                <a:sysClr val="window" lastClr="FFFFFF"/>
              </a:solidFill>
              <a:latin typeface="Calibri"/>
              <a:ea typeface="宋体"/>
            </a:endParaRPr>
          </a:p>
        </p:txBody>
      </p:sp>
      <p:sp>
        <p:nvSpPr>
          <p:cNvPr id="66" name="矩形 26"/>
          <p:cNvSpPr/>
          <p:nvPr/>
        </p:nvSpPr>
        <p:spPr>
          <a:xfrm>
            <a:off x="6588125" y="5579442"/>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0</a:t>
            </a:r>
            <a:endParaRPr lang="zh-CN" altLang="en-US" i="0" kern="0" dirty="0">
              <a:solidFill>
                <a:sysClr val="window" lastClr="FFFFFF"/>
              </a:solidFill>
              <a:latin typeface="Calibri"/>
              <a:ea typeface="宋体"/>
            </a:endParaRPr>
          </a:p>
        </p:txBody>
      </p:sp>
    </p:spTree>
    <p:extLst>
      <p:ext uri="{BB962C8B-B14F-4D97-AF65-F5344CB8AC3E}">
        <p14:creationId xmlns:p14="http://schemas.microsoft.com/office/powerpoint/2010/main" val="98806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ppt_x"/>
                                          </p:val>
                                        </p:tav>
                                        <p:tav tm="100000">
                                          <p:val>
                                            <p:strVal val="#ppt_x"/>
                                          </p:val>
                                        </p:tav>
                                      </p:tavLst>
                                    </p:anim>
                                    <p:anim calcmode="lin" valueType="num">
                                      <p:cBhvr additive="base">
                                        <p:cTn id="3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ipe(left)">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par>
                                <p:cTn id="69" presetID="2" presetClass="entr" presetSubtype="4"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ppt_x"/>
                                          </p:val>
                                        </p:tav>
                                        <p:tav tm="100000">
                                          <p:val>
                                            <p:strVal val="#ppt_x"/>
                                          </p:val>
                                        </p:tav>
                                      </p:tavLst>
                                    </p:anim>
                                    <p:anim calcmode="lin" valueType="num">
                                      <p:cBhvr additive="base">
                                        <p:cTn id="7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repeatCount="3000"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left)">
                                      <p:cBhvr>
                                        <p:cTn id="77" dur="500"/>
                                        <p:tgtEl>
                                          <p:spTgt spid="6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left)">
                                      <p:cBhvr>
                                        <p:cTn id="82" dur="5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repeatCount="3000" fill="hold" grpId="0" nodeType="click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left)">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repeatCount="3000" fill="hold" grpId="0"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left)">
                                      <p:cBhvr>
                                        <p:cTn id="92" dur="500"/>
                                        <p:tgtEl>
                                          <p:spTgt spid="6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repeatCount="3000"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repeatCount="3000"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animBg="1"/>
      <p:bldP spid="54" grpId="0" animBg="1"/>
      <p:bldP spid="55" grpId="0" animBg="1"/>
      <p:bldP spid="56" grpId="0" animBg="1"/>
      <p:bldP spid="39" grpId="0"/>
      <p:bldP spid="41" grpId="0" animBg="1"/>
      <p:bldP spid="42" grpId="0" animBg="1"/>
      <p:bldP spid="45" grpId="0" animBg="1"/>
      <p:bldP spid="46" grpId="0" animBg="1"/>
      <p:bldP spid="58" grpId="0" animBg="1"/>
      <p:bldP spid="59" grpId="0" animBg="1"/>
      <p:bldP spid="60" grpId="0"/>
      <p:bldP spid="61" grpId="0" animBg="1"/>
      <p:bldP spid="62" grpId="0" animBg="1"/>
      <p:bldP spid="63" grpId="0" animBg="1"/>
      <p:bldP spid="64" grpId="0" animBg="1"/>
      <p:bldP spid="65" grpId="0" animBg="1"/>
      <p:bldP spid="6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MIPS</a:t>
            </a:r>
            <a:r>
              <a:rPr lang="zh-CN" altLang="en-US" smtClean="0"/>
              <a:t>指令格式</a:t>
            </a:r>
          </a:p>
        </p:txBody>
      </p:sp>
      <p:sp>
        <p:nvSpPr>
          <p:cNvPr id="28" name="矩形 7"/>
          <p:cNvSpPr/>
          <p:nvPr/>
        </p:nvSpPr>
        <p:spPr>
          <a:xfrm>
            <a:off x="1835150" y="1488207"/>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29" name="矩形 24"/>
          <p:cNvSpPr/>
          <p:nvPr/>
        </p:nvSpPr>
        <p:spPr>
          <a:xfrm>
            <a:off x="2928938" y="1488207"/>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R</a:t>
            </a:r>
            <a:r>
              <a:rPr lang="en-US" altLang="zh-CN" i="0" kern="0" baseline="-25000" dirty="0" smtClean="0">
                <a:solidFill>
                  <a:sysClr val="window" lastClr="FFFFFF"/>
                </a:solidFill>
                <a:latin typeface="Calibri"/>
                <a:ea typeface="宋体"/>
              </a:rPr>
              <a:t>S </a:t>
            </a:r>
            <a:endParaRPr lang="zh-CN" altLang="en-US" i="0" kern="0" dirty="0">
              <a:solidFill>
                <a:sysClr val="window" lastClr="FFFFFF"/>
              </a:solidFill>
              <a:latin typeface="Calibri"/>
              <a:ea typeface="宋体"/>
            </a:endParaRPr>
          </a:p>
        </p:txBody>
      </p:sp>
      <p:sp>
        <p:nvSpPr>
          <p:cNvPr id="30" name="矩形 25"/>
          <p:cNvSpPr/>
          <p:nvPr/>
        </p:nvSpPr>
        <p:spPr>
          <a:xfrm>
            <a:off x="3843338" y="1488207"/>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R</a:t>
            </a:r>
            <a:r>
              <a:rPr lang="en-US" altLang="zh-CN" i="0" kern="0" baseline="-25000" dirty="0" smtClean="0">
                <a:solidFill>
                  <a:sysClr val="window" lastClr="FFFFFF"/>
                </a:solidFill>
                <a:latin typeface="Calibri"/>
                <a:ea typeface="宋体"/>
              </a:rPr>
              <a:t>d</a:t>
            </a:r>
            <a:r>
              <a:rPr lang="en-US" altLang="zh-CN" i="0" kern="0" dirty="0" smtClean="0">
                <a:solidFill>
                  <a:sysClr val="window" lastClr="FFFFFF"/>
                </a:solidFill>
                <a:latin typeface="Calibri"/>
                <a:ea typeface="宋体"/>
              </a:rPr>
              <a:t> </a:t>
            </a:r>
            <a:endParaRPr lang="zh-CN" altLang="en-US" i="0" kern="0" baseline="-25000" dirty="0">
              <a:solidFill>
                <a:sysClr val="window" lastClr="FFFFFF"/>
              </a:solidFill>
              <a:latin typeface="Calibri"/>
              <a:ea typeface="宋体"/>
            </a:endParaRPr>
          </a:p>
        </p:txBody>
      </p:sp>
      <p:sp>
        <p:nvSpPr>
          <p:cNvPr id="33" name="TextBox 32"/>
          <p:cNvSpPr txBox="1"/>
          <p:nvPr/>
        </p:nvSpPr>
        <p:spPr>
          <a:xfrm>
            <a:off x="1952625" y="1118320"/>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34" name="矩形 26"/>
          <p:cNvSpPr/>
          <p:nvPr/>
        </p:nvSpPr>
        <p:spPr>
          <a:xfrm>
            <a:off x="4757738" y="1488207"/>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a:t>
            </a:r>
            <a:r>
              <a:rPr lang="zh-CN" altLang="en-US" i="0" kern="0" dirty="0" smtClean="0">
                <a:solidFill>
                  <a:sysClr val="window" lastClr="FFFFFF"/>
                </a:solidFill>
                <a:latin typeface="微软雅黑"/>
                <a:ea typeface="微软雅黑"/>
              </a:rPr>
              <a:t>数</a:t>
            </a:r>
            <a:endParaRPr lang="zh-CN" altLang="en-US" i="0" kern="0" dirty="0">
              <a:solidFill>
                <a:sysClr val="window" lastClr="FFFFFF"/>
              </a:solidFill>
              <a:latin typeface="微软雅黑"/>
              <a:ea typeface="微软雅黑"/>
            </a:endParaRPr>
          </a:p>
        </p:txBody>
      </p:sp>
      <p:sp>
        <p:nvSpPr>
          <p:cNvPr id="35" name="TextBox 34"/>
          <p:cNvSpPr txBox="1"/>
          <p:nvPr/>
        </p:nvSpPr>
        <p:spPr>
          <a:xfrm>
            <a:off x="2916238" y="1118320"/>
            <a:ext cx="890587"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6" name="TextBox 35"/>
          <p:cNvSpPr txBox="1"/>
          <p:nvPr/>
        </p:nvSpPr>
        <p:spPr>
          <a:xfrm>
            <a:off x="3779838" y="1118320"/>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8" name="TextBox 37"/>
          <p:cNvSpPr txBox="1"/>
          <p:nvPr/>
        </p:nvSpPr>
        <p:spPr>
          <a:xfrm>
            <a:off x="5651500" y="1118320"/>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16bits</a:t>
            </a:r>
            <a:endParaRPr lang="zh-CN" altLang="en-US" i="0" kern="0" dirty="0">
              <a:solidFill>
                <a:srgbClr val="0070C0"/>
              </a:solidFill>
            </a:endParaRPr>
          </a:p>
        </p:txBody>
      </p:sp>
      <p:sp>
        <p:nvSpPr>
          <p:cNvPr id="51" name="矩形 7"/>
          <p:cNvSpPr/>
          <p:nvPr/>
        </p:nvSpPr>
        <p:spPr>
          <a:xfrm>
            <a:off x="468313" y="1488207"/>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I </a:t>
            </a:r>
            <a:r>
              <a:rPr lang="zh-CN" altLang="en-US" i="0" kern="0" dirty="0">
                <a:solidFill>
                  <a:srgbClr val="000000"/>
                </a:solidFill>
              </a:rPr>
              <a:t>型指令</a:t>
            </a:r>
          </a:p>
        </p:txBody>
      </p:sp>
      <p:sp>
        <p:nvSpPr>
          <p:cNvPr id="31" name="灯片编号占位符 3"/>
          <p:cNvSpPr>
            <a:spLocks noGrp="1"/>
          </p:cNvSpPr>
          <p:nvPr>
            <p:ph type="sldNum" sz="quarter" idx="4294967295"/>
          </p:nvPr>
        </p:nvSpPr>
        <p:spPr>
          <a:xfrm>
            <a:off x="7668344" y="6237312"/>
            <a:ext cx="1015008" cy="476250"/>
          </a:xfrm>
        </p:spPr>
        <p:txBody>
          <a:bodyPr/>
          <a:lstStyle/>
          <a:p>
            <a:pPr algn="r">
              <a:defRPr/>
            </a:pPr>
            <a:r>
              <a:rPr lang="en-US" altLang="zh-CN" sz="1400" b="0" dirty="0" smtClean="0">
                <a:solidFill>
                  <a:srgbClr val="0D7157"/>
                </a:solidFill>
              </a:rPr>
              <a:t> -</a:t>
            </a:r>
            <a:fld id="{01D71506-0713-46DD-9483-17E15EDE737E}" type="slidenum">
              <a:rPr lang="en-US" altLang="zh-CN" sz="1400" b="0" smtClean="0">
                <a:solidFill>
                  <a:srgbClr val="0D7157"/>
                </a:solidFill>
              </a:rPr>
              <a:pPr algn="r">
                <a:defRPr/>
              </a:pPr>
              <a:t>105</a:t>
            </a:fld>
            <a:r>
              <a:rPr lang="en-US" altLang="zh-CN" sz="1400" b="0" dirty="0" smtClean="0">
                <a:solidFill>
                  <a:srgbClr val="0D7157"/>
                </a:solidFill>
              </a:rPr>
              <a:t>- </a:t>
            </a:r>
            <a:endParaRPr lang="en-US" altLang="zh-CN" sz="1400" b="0" dirty="0">
              <a:solidFill>
                <a:srgbClr val="0D7157"/>
              </a:solidFill>
            </a:endParaRPr>
          </a:p>
        </p:txBody>
      </p:sp>
      <p:sp>
        <p:nvSpPr>
          <p:cNvPr id="57" name="内容占位符 2"/>
          <p:cNvSpPr txBox="1">
            <a:spLocks/>
          </p:cNvSpPr>
          <p:nvPr/>
        </p:nvSpPr>
        <p:spPr bwMode="auto">
          <a:xfrm>
            <a:off x="1763713" y="2204864"/>
            <a:ext cx="5714677"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defRPr/>
            </a:pPr>
            <a:r>
              <a:rPr lang="en-US" altLang="zh-CN" b="1" i="0" dirty="0" err="1" smtClean="0">
                <a:solidFill>
                  <a:srgbClr val="7030A0"/>
                </a:solidFill>
                <a:latin typeface="Courier New" pitchFamily="-65" charset="0"/>
              </a:rPr>
              <a:t>addi</a:t>
            </a:r>
            <a:r>
              <a:rPr lang="en-US" altLang="zh-CN" b="1" i="0" dirty="0" smtClean="0">
                <a:solidFill>
                  <a:srgbClr val="7030A0"/>
                </a:solidFill>
                <a:latin typeface="Courier New" pitchFamily="-65" charset="0"/>
              </a:rPr>
              <a:t> $s1,$s2,200</a:t>
            </a:r>
            <a:endParaRPr lang="en-US" altLang="zh-CN" i="0" dirty="0" smtClean="0"/>
          </a:p>
        </p:txBody>
      </p:sp>
      <p:sp>
        <p:nvSpPr>
          <p:cNvPr id="41" name="矩形 7"/>
          <p:cNvSpPr/>
          <p:nvPr/>
        </p:nvSpPr>
        <p:spPr>
          <a:xfrm>
            <a:off x="1835150" y="2780928"/>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8</a:t>
            </a:r>
            <a:endParaRPr lang="zh-CN" altLang="en-US" i="0" kern="0" dirty="0">
              <a:solidFill>
                <a:sysClr val="window" lastClr="FFFFFF"/>
              </a:solidFill>
              <a:latin typeface="Calibri"/>
              <a:ea typeface="宋体"/>
            </a:endParaRPr>
          </a:p>
        </p:txBody>
      </p:sp>
      <p:sp>
        <p:nvSpPr>
          <p:cNvPr id="42" name="矩形 24"/>
          <p:cNvSpPr/>
          <p:nvPr/>
        </p:nvSpPr>
        <p:spPr>
          <a:xfrm>
            <a:off x="2928938" y="278092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18</a:t>
            </a:r>
            <a:r>
              <a:rPr lang="en-US" altLang="zh-CN" i="0" kern="0" baseline="-25000" dirty="0" smtClean="0">
                <a:solidFill>
                  <a:sysClr val="window" lastClr="FFFFFF"/>
                </a:solidFill>
                <a:latin typeface="Calibri"/>
                <a:ea typeface="宋体"/>
              </a:rPr>
              <a:t> </a:t>
            </a:r>
            <a:endParaRPr lang="zh-CN" altLang="en-US" i="0" kern="0" dirty="0">
              <a:solidFill>
                <a:sysClr val="window" lastClr="FFFFFF"/>
              </a:solidFill>
              <a:latin typeface="Calibri"/>
              <a:ea typeface="宋体"/>
            </a:endParaRPr>
          </a:p>
        </p:txBody>
      </p:sp>
      <p:sp>
        <p:nvSpPr>
          <p:cNvPr id="45" name="矩形 25"/>
          <p:cNvSpPr/>
          <p:nvPr/>
        </p:nvSpPr>
        <p:spPr>
          <a:xfrm>
            <a:off x="3843338" y="278092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17 </a:t>
            </a:r>
            <a:endParaRPr lang="zh-CN" altLang="en-US" i="0" kern="0" baseline="-25000" dirty="0">
              <a:solidFill>
                <a:sysClr val="window" lastClr="FFFFFF"/>
              </a:solidFill>
              <a:latin typeface="Calibri"/>
              <a:ea typeface="宋体"/>
            </a:endParaRPr>
          </a:p>
        </p:txBody>
      </p:sp>
      <p:sp>
        <p:nvSpPr>
          <p:cNvPr id="46" name="矩形 26"/>
          <p:cNvSpPr/>
          <p:nvPr/>
        </p:nvSpPr>
        <p:spPr>
          <a:xfrm>
            <a:off x="4757738" y="2780928"/>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微软雅黑"/>
                <a:ea typeface="微软雅黑"/>
              </a:rPr>
              <a:t>200</a:t>
            </a:r>
            <a:endParaRPr lang="zh-CN" altLang="en-US" i="0" kern="0" dirty="0">
              <a:solidFill>
                <a:sysClr val="window" lastClr="FFFFFF"/>
              </a:solidFill>
              <a:latin typeface="微软雅黑"/>
              <a:ea typeface="微软雅黑"/>
            </a:endParaRPr>
          </a:p>
        </p:txBody>
      </p:sp>
      <p:sp>
        <p:nvSpPr>
          <p:cNvPr id="58" name="内容占位符 2"/>
          <p:cNvSpPr txBox="1">
            <a:spLocks/>
          </p:cNvSpPr>
          <p:nvPr/>
        </p:nvSpPr>
        <p:spPr bwMode="auto">
          <a:xfrm>
            <a:off x="1763713" y="3429000"/>
            <a:ext cx="5714677"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defRPr/>
            </a:pPr>
            <a:r>
              <a:rPr lang="en-US" altLang="zh-CN" b="1" i="0" dirty="0" err="1" smtClean="0">
                <a:solidFill>
                  <a:srgbClr val="7030A0"/>
                </a:solidFill>
                <a:latin typeface="Courier New" pitchFamily="-65" charset="0"/>
              </a:rPr>
              <a:t>lw</a:t>
            </a:r>
            <a:r>
              <a:rPr lang="en-US" altLang="zh-CN" b="1" i="0" dirty="0" smtClean="0">
                <a:solidFill>
                  <a:srgbClr val="7030A0"/>
                </a:solidFill>
                <a:latin typeface="Courier New" pitchFamily="-65" charset="0"/>
              </a:rPr>
              <a:t>   $s1,300($s2)</a:t>
            </a:r>
            <a:endParaRPr lang="en-US" altLang="zh-CN" i="0" dirty="0" smtClean="0"/>
          </a:p>
        </p:txBody>
      </p:sp>
      <p:sp>
        <p:nvSpPr>
          <p:cNvPr id="59" name="矩形 7"/>
          <p:cNvSpPr/>
          <p:nvPr/>
        </p:nvSpPr>
        <p:spPr>
          <a:xfrm>
            <a:off x="1835150" y="400506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35</a:t>
            </a:r>
            <a:endParaRPr lang="zh-CN" altLang="en-US" i="0" kern="0" dirty="0">
              <a:solidFill>
                <a:sysClr val="window" lastClr="FFFFFF"/>
              </a:solidFill>
              <a:latin typeface="Calibri"/>
              <a:ea typeface="宋体"/>
            </a:endParaRPr>
          </a:p>
        </p:txBody>
      </p:sp>
      <p:sp>
        <p:nvSpPr>
          <p:cNvPr id="60" name="矩形 24"/>
          <p:cNvSpPr/>
          <p:nvPr/>
        </p:nvSpPr>
        <p:spPr>
          <a:xfrm>
            <a:off x="2928938" y="400506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18</a:t>
            </a:r>
            <a:endParaRPr lang="zh-CN" altLang="en-US" i="0" kern="0" dirty="0">
              <a:solidFill>
                <a:sysClr val="window" lastClr="FFFFFF"/>
              </a:solidFill>
              <a:latin typeface="Calibri"/>
              <a:ea typeface="宋体"/>
            </a:endParaRPr>
          </a:p>
        </p:txBody>
      </p:sp>
      <p:sp>
        <p:nvSpPr>
          <p:cNvPr id="61" name="矩形 25"/>
          <p:cNvSpPr/>
          <p:nvPr/>
        </p:nvSpPr>
        <p:spPr>
          <a:xfrm>
            <a:off x="3843338" y="400506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17 </a:t>
            </a:r>
            <a:endParaRPr lang="zh-CN" altLang="en-US" i="0" kern="0" baseline="-25000" dirty="0">
              <a:solidFill>
                <a:sysClr val="window" lastClr="FFFFFF"/>
              </a:solidFill>
              <a:latin typeface="Calibri"/>
              <a:ea typeface="宋体"/>
            </a:endParaRPr>
          </a:p>
        </p:txBody>
      </p:sp>
      <p:sp>
        <p:nvSpPr>
          <p:cNvPr id="62" name="矩形 26"/>
          <p:cNvSpPr/>
          <p:nvPr/>
        </p:nvSpPr>
        <p:spPr>
          <a:xfrm>
            <a:off x="4757738" y="4005064"/>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微软雅黑"/>
                <a:ea typeface="微软雅黑"/>
              </a:rPr>
              <a:t>300</a:t>
            </a:r>
            <a:endParaRPr lang="zh-CN" altLang="en-US" i="0" kern="0" dirty="0">
              <a:solidFill>
                <a:sysClr val="window" lastClr="FFFFFF"/>
              </a:solidFill>
              <a:latin typeface="微软雅黑"/>
              <a:ea typeface="微软雅黑"/>
            </a:endParaRPr>
          </a:p>
        </p:txBody>
      </p:sp>
      <p:sp>
        <p:nvSpPr>
          <p:cNvPr id="63" name="内容占位符 2"/>
          <p:cNvSpPr txBox="1">
            <a:spLocks/>
          </p:cNvSpPr>
          <p:nvPr/>
        </p:nvSpPr>
        <p:spPr bwMode="auto">
          <a:xfrm>
            <a:off x="1763713" y="4653136"/>
            <a:ext cx="5714677"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defRPr/>
            </a:pPr>
            <a:r>
              <a:rPr lang="en-US" altLang="zh-CN" b="1" i="0" dirty="0" err="1" smtClean="0">
                <a:solidFill>
                  <a:srgbClr val="7030A0"/>
                </a:solidFill>
                <a:latin typeface="Courier New" pitchFamily="-65" charset="0"/>
              </a:rPr>
              <a:t>beq</a:t>
            </a:r>
            <a:r>
              <a:rPr lang="en-US" altLang="zh-CN" b="1" i="0" dirty="0" smtClean="0">
                <a:solidFill>
                  <a:srgbClr val="7030A0"/>
                </a:solidFill>
                <a:latin typeface="Courier New" pitchFamily="-65" charset="0"/>
              </a:rPr>
              <a:t>  $s1,$s2,400</a:t>
            </a:r>
            <a:endParaRPr lang="en-US" altLang="zh-CN" i="0" dirty="0" smtClean="0"/>
          </a:p>
        </p:txBody>
      </p:sp>
      <p:sp>
        <p:nvSpPr>
          <p:cNvPr id="64" name="矩形 7"/>
          <p:cNvSpPr/>
          <p:nvPr/>
        </p:nvSpPr>
        <p:spPr>
          <a:xfrm>
            <a:off x="1835150" y="5301208"/>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4</a:t>
            </a:r>
            <a:endParaRPr lang="zh-CN" altLang="en-US" i="0" kern="0" dirty="0">
              <a:solidFill>
                <a:sysClr val="window" lastClr="FFFFFF"/>
              </a:solidFill>
              <a:latin typeface="Calibri"/>
              <a:ea typeface="宋体"/>
            </a:endParaRPr>
          </a:p>
        </p:txBody>
      </p:sp>
      <p:sp>
        <p:nvSpPr>
          <p:cNvPr id="65" name="矩形 24"/>
          <p:cNvSpPr/>
          <p:nvPr/>
        </p:nvSpPr>
        <p:spPr>
          <a:xfrm>
            <a:off x="2928938" y="530120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18</a:t>
            </a:r>
            <a:endParaRPr lang="zh-CN" altLang="en-US" i="0" kern="0" dirty="0">
              <a:solidFill>
                <a:sysClr val="window" lastClr="FFFFFF"/>
              </a:solidFill>
              <a:latin typeface="Calibri"/>
              <a:ea typeface="宋体"/>
            </a:endParaRPr>
          </a:p>
        </p:txBody>
      </p:sp>
      <p:sp>
        <p:nvSpPr>
          <p:cNvPr id="66" name="矩形 25"/>
          <p:cNvSpPr/>
          <p:nvPr/>
        </p:nvSpPr>
        <p:spPr>
          <a:xfrm>
            <a:off x="3843338" y="530120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17 </a:t>
            </a:r>
            <a:endParaRPr lang="zh-CN" altLang="en-US" i="0" kern="0" baseline="-25000" dirty="0">
              <a:solidFill>
                <a:sysClr val="window" lastClr="FFFFFF"/>
              </a:solidFill>
              <a:latin typeface="Calibri"/>
              <a:ea typeface="宋体"/>
            </a:endParaRPr>
          </a:p>
        </p:txBody>
      </p:sp>
      <p:sp>
        <p:nvSpPr>
          <p:cNvPr id="67" name="矩形 26"/>
          <p:cNvSpPr/>
          <p:nvPr/>
        </p:nvSpPr>
        <p:spPr>
          <a:xfrm>
            <a:off x="4757738" y="5301208"/>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微软雅黑"/>
                <a:ea typeface="微软雅黑"/>
              </a:rPr>
              <a:t>400</a:t>
            </a:r>
            <a:endParaRPr lang="zh-CN" altLang="en-US" i="0" kern="0" dirty="0">
              <a:solidFill>
                <a:sysClr val="window" lastClr="FFFFFF"/>
              </a:solidFill>
              <a:latin typeface="微软雅黑"/>
              <a:ea typeface="微软雅黑"/>
            </a:endParaRPr>
          </a:p>
        </p:txBody>
      </p:sp>
    </p:spTree>
    <p:extLst>
      <p:ext uri="{BB962C8B-B14F-4D97-AF65-F5344CB8AC3E}">
        <p14:creationId xmlns:p14="http://schemas.microsoft.com/office/powerpoint/2010/main" val="31230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ppt_x"/>
                                          </p:val>
                                        </p:tav>
                                        <p:tav tm="100000">
                                          <p:val>
                                            <p:strVal val="#ppt_x"/>
                                          </p:val>
                                        </p:tav>
                                      </p:tavLst>
                                    </p:anim>
                                    <p:anim calcmode="lin" valueType="num">
                                      <p:cBhvr additive="base">
                                        <p:cTn id="3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left)">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repeatCount="3000" fill="hold" grpId="0"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3000" fill="hold" grpId="0" nodeType="click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left)">
                                      <p:cBhvr>
                                        <p:cTn id="70" dur="500"/>
                                        <p:tgtEl>
                                          <p:spTgt spid="6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grpId="0" nodeType="click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500"/>
                                        <p:tgtEl>
                                          <p:spTgt spid="6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left)">
                                      <p:cBhvr>
                                        <p:cTn id="8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1" grpId="0" animBg="1"/>
      <p:bldP spid="42" grpId="0" animBg="1"/>
      <p:bldP spid="45" grpId="0" animBg="1"/>
      <p:bldP spid="46" grpId="0" animBg="1"/>
      <p:bldP spid="58" grpId="0"/>
      <p:bldP spid="59" grpId="0" animBg="1"/>
      <p:bldP spid="60" grpId="0" animBg="1"/>
      <p:bldP spid="61" grpId="0" animBg="1"/>
      <p:bldP spid="62" grpId="0" animBg="1"/>
      <p:bldP spid="63" grpId="0"/>
      <p:bldP spid="64" grpId="0" animBg="1"/>
      <p:bldP spid="65" grpId="0" animBg="1"/>
      <p:bldP spid="66" grpId="0" animBg="1"/>
      <p:bldP spid="6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取指令数据通路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106</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1763688" y="2301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682850162"/>
              </p:ext>
            </p:extLst>
          </p:nvPr>
        </p:nvGraphicFramePr>
        <p:xfrm>
          <a:off x="1619672" y="1772816"/>
          <a:ext cx="6560947" cy="2808312"/>
        </p:xfrm>
        <a:graphic>
          <a:graphicData uri="http://schemas.openxmlformats.org/presentationml/2006/ole">
            <mc:AlternateContent xmlns:mc="http://schemas.openxmlformats.org/markup-compatibility/2006">
              <mc:Choice xmlns:v="urn:schemas-microsoft-com:vml" Requires="v">
                <p:oleObj spid="_x0000_s147588" name="Picture" r:id="rId3" imgW="2953207" imgH="1369466" progId="Word.Picture.8">
                  <p:embed/>
                </p:oleObj>
              </mc:Choice>
              <mc:Fallback>
                <p:oleObj name="Picture" r:id="rId3" imgW="2953207" imgH="1369466" progId="Word.Picture.8">
                  <p:embed/>
                  <p:pic>
                    <p:nvPicPr>
                      <p:cNvPr id="0" name="Picture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72816"/>
                        <a:ext cx="6560947" cy="280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内容占位符 2"/>
          <p:cNvSpPr txBox="1">
            <a:spLocks/>
          </p:cNvSpPr>
          <p:nvPr/>
        </p:nvSpPr>
        <p:spPr bwMode="auto">
          <a:xfrm>
            <a:off x="899592" y="5301208"/>
            <a:ext cx="6984776" cy="575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b="1" i="0" kern="0" dirty="0" smtClean="0">
                <a:solidFill>
                  <a:srgbClr val="7030A0"/>
                </a:solidFill>
                <a:latin typeface="Courier New" panose="02070309020205020404" pitchFamily="49" charset="0"/>
                <a:cs typeface="Courier New" panose="02070309020205020404" pitchFamily="49" charset="0"/>
              </a:rPr>
              <a:t>程序和数据分开存放，指令存储器，数据存储器</a:t>
            </a:r>
            <a:endParaRPr lang="en-US" b="1" i="0" kern="0" dirty="0">
              <a:solidFill>
                <a:srgbClr val="7030A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3009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型指令数据通路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107</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1907704" y="285340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186675906"/>
              </p:ext>
            </p:extLst>
          </p:nvPr>
        </p:nvGraphicFramePr>
        <p:xfrm>
          <a:off x="611560" y="1124744"/>
          <a:ext cx="7450086" cy="3312368"/>
        </p:xfrm>
        <a:graphic>
          <a:graphicData uri="http://schemas.openxmlformats.org/presentationml/2006/ole">
            <mc:AlternateContent xmlns:mc="http://schemas.openxmlformats.org/markup-compatibility/2006">
              <mc:Choice xmlns:v="urn:schemas-microsoft-com:vml" Requires="v">
                <p:oleObj spid="_x0000_s140425" name="Picture" r:id="rId3" imgW="3660643" imgH="1723819" progId="Word.Picture.8">
                  <p:embed/>
                </p:oleObj>
              </mc:Choice>
              <mc:Fallback>
                <p:oleObj name="Picture" r:id="rId3" imgW="3660643" imgH="1723819" progId="Word.Picture.8">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124744"/>
                        <a:ext cx="7450086" cy="3312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内容占位符 2"/>
          <p:cNvSpPr>
            <a:spLocks noGrp="1"/>
          </p:cNvSpPr>
          <p:nvPr>
            <p:ph idx="1"/>
          </p:nvPr>
        </p:nvSpPr>
        <p:spPr>
          <a:xfrm>
            <a:off x="2915816" y="4621970"/>
            <a:ext cx="3949328" cy="575816"/>
          </a:xfrm>
        </p:spPr>
        <p:txBody>
          <a:bodyPr/>
          <a:lstStyle/>
          <a:p>
            <a:r>
              <a:rPr lang="en-US" altLang="zh-CN" b="1" dirty="0" smtClean="0">
                <a:solidFill>
                  <a:srgbClr val="7030A0"/>
                </a:solidFill>
                <a:latin typeface="Courier New" panose="02070309020205020404" pitchFamily="49" charset="0"/>
                <a:cs typeface="Courier New" panose="02070309020205020404" pitchFamily="49" charset="0"/>
              </a:rPr>
              <a:t>add $s0,$s1,$s2</a:t>
            </a:r>
            <a:endParaRPr lang="zh-CN" altLang="en-US" b="1" dirty="0">
              <a:solidFill>
                <a:srgbClr val="7030A0"/>
              </a:solidFill>
              <a:latin typeface="Courier New" panose="02070309020205020404" pitchFamily="49" charset="0"/>
              <a:cs typeface="Courier New" panose="02070309020205020404" pitchFamily="49" charset="0"/>
            </a:endParaRPr>
          </a:p>
        </p:txBody>
      </p:sp>
      <p:grpSp>
        <p:nvGrpSpPr>
          <p:cNvPr id="34" name="组合 33"/>
          <p:cNvGrpSpPr/>
          <p:nvPr/>
        </p:nvGrpSpPr>
        <p:grpSpPr>
          <a:xfrm>
            <a:off x="762843" y="5291360"/>
            <a:ext cx="7121525" cy="798513"/>
            <a:chOff x="762843" y="5291360"/>
            <a:chExt cx="7121525" cy="798513"/>
          </a:xfrm>
        </p:grpSpPr>
        <p:sp>
          <p:nvSpPr>
            <p:cNvPr id="21" name="矩形 7"/>
            <p:cNvSpPr/>
            <p:nvPr/>
          </p:nvSpPr>
          <p:spPr>
            <a:xfrm>
              <a:off x="2129680" y="5661248"/>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22" name="矩形 24"/>
            <p:cNvSpPr/>
            <p:nvPr/>
          </p:nvSpPr>
          <p:spPr>
            <a:xfrm>
              <a:off x="3223468" y="566124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23" name="矩形 25"/>
            <p:cNvSpPr/>
            <p:nvPr/>
          </p:nvSpPr>
          <p:spPr>
            <a:xfrm>
              <a:off x="4137868" y="566124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24" name="矩形 26"/>
            <p:cNvSpPr/>
            <p:nvPr/>
          </p:nvSpPr>
          <p:spPr>
            <a:xfrm>
              <a:off x="5968255" y="5661248"/>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shamt</a:t>
              </a:r>
              <a:endParaRPr lang="zh-CN" altLang="en-US" i="0" kern="0" baseline="-25000" dirty="0">
                <a:solidFill>
                  <a:sysClr val="window" lastClr="FFFFFF"/>
                </a:solidFill>
                <a:latin typeface="Calibri"/>
                <a:ea typeface="宋体"/>
              </a:endParaRPr>
            </a:p>
          </p:txBody>
        </p:sp>
        <p:sp>
          <p:nvSpPr>
            <p:cNvPr id="25" name="矩形 27"/>
            <p:cNvSpPr/>
            <p:nvPr/>
          </p:nvSpPr>
          <p:spPr>
            <a:xfrm>
              <a:off x="5052268" y="566124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d</a:t>
              </a:r>
              <a:endParaRPr lang="zh-CN" altLang="en-US" i="0" kern="0" baseline="-25000" dirty="0">
                <a:solidFill>
                  <a:sysClr val="window" lastClr="FFFFFF"/>
                </a:solidFill>
                <a:latin typeface="Calibri"/>
                <a:ea typeface="宋体"/>
              </a:endParaRPr>
            </a:p>
          </p:txBody>
        </p:sp>
        <p:sp>
          <p:nvSpPr>
            <p:cNvPr id="26" name="TextBox 25"/>
            <p:cNvSpPr txBox="1"/>
            <p:nvPr/>
          </p:nvSpPr>
          <p:spPr>
            <a:xfrm>
              <a:off x="2247155" y="5291360"/>
              <a:ext cx="890588"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27" name="矩形 26"/>
            <p:cNvSpPr/>
            <p:nvPr/>
          </p:nvSpPr>
          <p:spPr>
            <a:xfrm>
              <a:off x="6882655" y="5661248"/>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a:solidFill>
                    <a:sysClr val="window" lastClr="FFFFFF"/>
                  </a:solidFill>
                  <a:latin typeface="Calibri"/>
                  <a:ea typeface="宋体"/>
                </a:rPr>
                <a:t>funct</a:t>
              </a:r>
              <a:endParaRPr lang="zh-CN" altLang="en-US" i="0" kern="0" dirty="0">
                <a:solidFill>
                  <a:sysClr val="window" lastClr="FFFFFF"/>
                </a:solidFill>
                <a:latin typeface="Calibri"/>
                <a:ea typeface="宋体"/>
              </a:endParaRPr>
            </a:p>
          </p:txBody>
        </p:sp>
        <p:sp>
          <p:nvSpPr>
            <p:cNvPr id="28" name="TextBox 27"/>
            <p:cNvSpPr txBox="1"/>
            <p:nvPr/>
          </p:nvSpPr>
          <p:spPr>
            <a:xfrm>
              <a:off x="3210768" y="5291360"/>
              <a:ext cx="890587"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9" name="TextBox 28"/>
            <p:cNvSpPr txBox="1"/>
            <p:nvPr/>
          </p:nvSpPr>
          <p:spPr>
            <a:xfrm>
              <a:off x="4074368" y="5291360"/>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0" name="TextBox 29"/>
            <p:cNvSpPr txBox="1"/>
            <p:nvPr/>
          </p:nvSpPr>
          <p:spPr>
            <a:xfrm>
              <a:off x="5010993" y="5291360"/>
              <a:ext cx="890587"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1" name="TextBox 30"/>
            <p:cNvSpPr txBox="1"/>
            <p:nvPr/>
          </p:nvSpPr>
          <p:spPr>
            <a:xfrm>
              <a:off x="5946030" y="5291360"/>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32" name="TextBox 31"/>
            <p:cNvSpPr txBox="1"/>
            <p:nvPr/>
          </p:nvSpPr>
          <p:spPr>
            <a:xfrm>
              <a:off x="6954093" y="5291360"/>
              <a:ext cx="892175" cy="369888"/>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33" name="矩形 7"/>
            <p:cNvSpPr/>
            <p:nvPr/>
          </p:nvSpPr>
          <p:spPr>
            <a:xfrm>
              <a:off x="762843" y="5661248"/>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R </a:t>
              </a:r>
              <a:r>
                <a:rPr lang="zh-CN" altLang="en-US" i="0" kern="0" dirty="0">
                  <a:solidFill>
                    <a:srgbClr val="000000"/>
                  </a:solidFill>
                </a:rPr>
                <a:t>型指令</a:t>
              </a:r>
            </a:p>
          </p:txBody>
        </p:sp>
      </p:grpSp>
      <p:cxnSp>
        <p:nvCxnSpPr>
          <p:cNvPr id="8" name="直接箭头连接符 7"/>
          <p:cNvCxnSpPr/>
          <p:nvPr/>
        </p:nvCxnSpPr>
        <p:spPr>
          <a:xfrm>
            <a:off x="1691680" y="3007953"/>
            <a:ext cx="366563"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987824" y="2035622"/>
            <a:ext cx="755229" cy="205711"/>
            <a:chOff x="2977420" y="1999153"/>
            <a:chExt cx="755229" cy="205711"/>
          </a:xfrm>
        </p:grpSpPr>
        <p:cxnSp>
          <p:nvCxnSpPr>
            <p:cNvPr id="35" name="直接箭头连接符 34"/>
            <p:cNvCxnSpPr/>
            <p:nvPr/>
          </p:nvCxnSpPr>
          <p:spPr>
            <a:xfrm>
              <a:off x="2977420" y="2204864"/>
              <a:ext cx="75522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 </a:t>
              </a:r>
              <a:endParaRPr lang="zh-CN" altLang="en-US" i="0" kern="0" dirty="0">
                <a:solidFill>
                  <a:srgbClr val="7030A0"/>
                </a:solidFill>
              </a:endParaRPr>
            </a:p>
          </p:txBody>
        </p:sp>
      </p:grpSp>
      <p:grpSp>
        <p:nvGrpSpPr>
          <p:cNvPr id="42" name="组合 41"/>
          <p:cNvGrpSpPr/>
          <p:nvPr/>
        </p:nvGrpSpPr>
        <p:grpSpPr>
          <a:xfrm>
            <a:off x="2987824" y="2370209"/>
            <a:ext cx="755229" cy="205711"/>
            <a:chOff x="2977420" y="1999153"/>
            <a:chExt cx="755229" cy="205711"/>
          </a:xfrm>
        </p:grpSpPr>
        <p:cxnSp>
          <p:nvCxnSpPr>
            <p:cNvPr id="43" name="直接箭头连接符 42"/>
            <p:cNvCxnSpPr/>
            <p:nvPr/>
          </p:nvCxnSpPr>
          <p:spPr>
            <a:xfrm>
              <a:off x="2977420" y="2204864"/>
              <a:ext cx="75522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 </a:t>
              </a:r>
              <a:endParaRPr lang="zh-CN" altLang="en-US" i="0" kern="0" dirty="0">
                <a:solidFill>
                  <a:srgbClr val="7030A0"/>
                </a:solidFill>
              </a:endParaRPr>
            </a:p>
          </p:txBody>
        </p:sp>
      </p:grpSp>
      <p:grpSp>
        <p:nvGrpSpPr>
          <p:cNvPr id="45" name="组合 44"/>
          <p:cNvGrpSpPr/>
          <p:nvPr/>
        </p:nvGrpSpPr>
        <p:grpSpPr>
          <a:xfrm>
            <a:off x="2987824" y="2853401"/>
            <a:ext cx="755229" cy="205711"/>
            <a:chOff x="2977420" y="1999153"/>
            <a:chExt cx="755229" cy="205711"/>
          </a:xfrm>
        </p:grpSpPr>
        <p:cxnSp>
          <p:nvCxnSpPr>
            <p:cNvPr id="46" name="直接箭头连接符 45"/>
            <p:cNvCxnSpPr/>
            <p:nvPr/>
          </p:nvCxnSpPr>
          <p:spPr>
            <a:xfrm>
              <a:off x="2977420" y="2204864"/>
              <a:ext cx="75522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R</a:t>
              </a:r>
              <a:r>
                <a:rPr lang="en-US" altLang="zh-CN" sz="2400" i="0" kern="0" baseline="-25000" dirty="0" smtClean="0">
                  <a:solidFill>
                    <a:srgbClr val="7030A0"/>
                  </a:solidFill>
                </a:rPr>
                <a:t>d</a:t>
              </a:r>
              <a:r>
                <a:rPr lang="en-US" altLang="zh-CN" i="0" kern="0" dirty="0" smtClean="0">
                  <a:solidFill>
                    <a:srgbClr val="7030A0"/>
                  </a:solidFill>
                </a:rPr>
                <a:t> </a:t>
              </a:r>
              <a:endParaRPr lang="zh-CN" altLang="en-US" i="0" kern="0" dirty="0">
                <a:solidFill>
                  <a:srgbClr val="7030A0"/>
                </a:solidFill>
              </a:endParaRPr>
            </a:p>
          </p:txBody>
        </p:sp>
      </p:grpSp>
      <p:grpSp>
        <p:nvGrpSpPr>
          <p:cNvPr id="48" name="组合 47"/>
          <p:cNvGrpSpPr/>
          <p:nvPr/>
        </p:nvGrpSpPr>
        <p:grpSpPr>
          <a:xfrm>
            <a:off x="5741702" y="2102151"/>
            <a:ext cx="755229" cy="184858"/>
            <a:chOff x="2977420" y="2020006"/>
            <a:chExt cx="755229" cy="184858"/>
          </a:xfrm>
        </p:grpSpPr>
        <p:cxnSp>
          <p:nvCxnSpPr>
            <p:cNvPr id="49" name="直接箭头连接符 48"/>
            <p:cNvCxnSpPr/>
            <p:nvPr/>
          </p:nvCxnSpPr>
          <p:spPr>
            <a:xfrm>
              <a:off x="2977420" y="2204864"/>
              <a:ext cx="75522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7"/>
            <p:cNvSpPr/>
            <p:nvPr/>
          </p:nvSpPr>
          <p:spPr>
            <a:xfrm>
              <a:off x="2992316" y="2020006"/>
              <a:ext cx="647392" cy="69682"/>
            </a:xfrm>
            <a:prstGeom prst="rect">
              <a:avLst/>
            </a:prstGeom>
            <a:noFill/>
            <a:ln>
              <a:solidFill>
                <a:schemeClr val="accent3">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a:t>
              </a:r>
              <a:endParaRPr lang="zh-CN" altLang="en-US" i="0" kern="0" dirty="0">
                <a:solidFill>
                  <a:srgbClr val="7030A0"/>
                </a:solidFill>
              </a:endParaRPr>
            </a:p>
          </p:txBody>
        </p:sp>
      </p:grpSp>
      <p:grpSp>
        <p:nvGrpSpPr>
          <p:cNvPr id="57" name="组合 56"/>
          <p:cNvGrpSpPr/>
          <p:nvPr/>
        </p:nvGrpSpPr>
        <p:grpSpPr>
          <a:xfrm>
            <a:off x="6817208" y="2296185"/>
            <a:ext cx="1656184" cy="559469"/>
            <a:chOff x="2659737" y="1701255"/>
            <a:chExt cx="1656184" cy="559469"/>
          </a:xfrm>
        </p:grpSpPr>
        <p:cxnSp>
          <p:nvCxnSpPr>
            <p:cNvPr id="58" name="直接箭头连接符 57"/>
            <p:cNvCxnSpPr/>
            <p:nvPr/>
          </p:nvCxnSpPr>
          <p:spPr>
            <a:xfrm>
              <a:off x="3078825" y="2204864"/>
              <a:ext cx="653824"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7"/>
            <p:cNvSpPr/>
            <p:nvPr/>
          </p:nvSpPr>
          <p:spPr>
            <a:xfrm>
              <a:off x="2659737" y="1701255"/>
              <a:ext cx="1656184" cy="559469"/>
            </a:xfrm>
            <a:prstGeom prst="rect">
              <a:avLst/>
            </a:prstGeom>
            <a:noFill/>
            <a:ln>
              <a:solidFill>
                <a:schemeClr val="accent3">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a:t>
              </a:r>
              <a:endParaRPr lang="zh-CN" altLang="en-US" i="0" kern="0" dirty="0">
                <a:solidFill>
                  <a:srgbClr val="7030A0"/>
                </a:solidFill>
              </a:endParaRPr>
            </a:p>
          </p:txBody>
        </p:sp>
      </p:grpSp>
      <p:grpSp>
        <p:nvGrpSpPr>
          <p:cNvPr id="63" name="组合 62"/>
          <p:cNvGrpSpPr/>
          <p:nvPr/>
        </p:nvGrpSpPr>
        <p:grpSpPr>
          <a:xfrm>
            <a:off x="2575668" y="3013946"/>
            <a:ext cx="1656184" cy="559469"/>
            <a:chOff x="2526942" y="1701255"/>
            <a:chExt cx="1656184" cy="559469"/>
          </a:xfrm>
        </p:grpSpPr>
        <p:cxnSp>
          <p:nvCxnSpPr>
            <p:cNvPr id="64" name="直接箭头连接符 63"/>
            <p:cNvCxnSpPr/>
            <p:nvPr/>
          </p:nvCxnSpPr>
          <p:spPr>
            <a:xfrm>
              <a:off x="3089017" y="2204864"/>
              <a:ext cx="64363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7"/>
            <p:cNvSpPr/>
            <p:nvPr/>
          </p:nvSpPr>
          <p:spPr>
            <a:xfrm>
              <a:off x="2526942" y="1701255"/>
              <a:ext cx="1656184" cy="559469"/>
            </a:xfrm>
            <a:prstGeom prst="rect">
              <a:avLst/>
            </a:prstGeom>
            <a:noFill/>
            <a:ln>
              <a:solidFill>
                <a:schemeClr val="accent3">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a:t>
              </a:r>
              <a:endParaRPr lang="zh-CN" altLang="en-US" i="0" kern="0" dirty="0">
                <a:solidFill>
                  <a:srgbClr val="7030A0"/>
                </a:solidFill>
              </a:endParaRPr>
            </a:p>
          </p:txBody>
        </p:sp>
      </p:grpSp>
      <p:grpSp>
        <p:nvGrpSpPr>
          <p:cNvPr id="12" name="组合 11"/>
          <p:cNvGrpSpPr/>
          <p:nvPr/>
        </p:nvGrpSpPr>
        <p:grpSpPr>
          <a:xfrm>
            <a:off x="5756598" y="3259758"/>
            <a:ext cx="758200" cy="313657"/>
            <a:chOff x="5756598" y="3259758"/>
            <a:chExt cx="758200" cy="313657"/>
          </a:xfrm>
        </p:grpSpPr>
        <p:grpSp>
          <p:nvGrpSpPr>
            <p:cNvPr id="54" name="组合 53"/>
            <p:cNvGrpSpPr/>
            <p:nvPr/>
          </p:nvGrpSpPr>
          <p:grpSpPr>
            <a:xfrm>
              <a:off x="5756598" y="3259758"/>
              <a:ext cx="755229" cy="205711"/>
              <a:chOff x="2977420" y="1999153"/>
              <a:chExt cx="755229" cy="205711"/>
            </a:xfrm>
          </p:grpSpPr>
          <p:cxnSp>
            <p:nvCxnSpPr>
              <p:cNvPr id="55" name="直接箭头连接符 54"/>
              <p:cNvCxnSpPr/>
              <p:nvPr/>
            </p:nvCxnSpPr>
            <p:spPr>
              <a:xfrm>
                <a:off x="2977420" y="2204864"/>
                <a:ext cx="755229" cy="0"/>
              </a:xfrm>
              <a:prstGeom prst="straightConnector1">
                <a:avLst/>
              </a:prstGeom>
              <a:ln w="50800">
                <a:solidFill>
                  <a:schemeClr val="accent3">
                    <a:alpha val="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7"/>
              <p:cNvSpPr/>
              <p:nvPr/>
            </p:nvSpPr>
            <p:spPr>
              <a:xfrm>
                <a:off x="2981232" y="1999153"/>
                <a:ext cx="658476" cy="90535"/>
              </a:xfrm>
              <a:prstGeom prst="rect">
                <a:avLst/>
              </a:prstGeom>
              <a:ln>
                <a:solidFill>
                  <a:schemeClr val="accent3">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a:t>
                </a:r>
                <a:endParaRPr lang="zh-CN" altLang="en-US" i="0" kern="0" dirty="0">
                  <a:solidFill>
                    <a:srgbClr val="7030A0"/>
                  </a:solidFill>
                </a:endParaRPr>
              </a:p>
            </p:txBody>
          </p:sp>
        </p:grpSp>
        <p:cxnSp>
          <p:nvCxnSpPr>
            <p:cNvPr id="51" name="直接箭头连接符 50"/>
            <p:cNvCxnSpPr/>
            <p:nvPr/>
          </p:nvCxnSpPr>
          <p:spPr>
            <a:xfrm>
              <a:off x="5759569" y="3573415"/>
              <a:ext cx="75522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67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repeatCount="3000"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a:t>
            </a:r>
            <a:r>
              <a:rPr lang="zh-CN" altLang="en-US" dirty="0" smtClean="0"/>
              <a:t>型指令</a:t>
            </a:r>
            <a:r>
              <a:rPr lang="en-US" altLang="zh-CN" dirty="0" smtClean="0"/>
              <a:t>---</a:t>
            </a:r>
            <a:r>
              <a:rPr lang="zh-CN" altLang="en-US" dirty="0" smtClean="0"/>
              <a:t>访存指令数据通路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108</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1115616" y="22768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360468815"/>
              </p:ext>
            </p:extLst>
          </p:nvPr>
        </p:nvGraphicFramePr>
        <p:xfrm>
          <a:off x="296612" y="1412776"/>
          <a:ext cx="8530756" cy="2700300"/>
        </p:xfrm>
        <a:graphic>
          <a:graphicData uri="http://schemas.openxmlformats.org/presentationml/2006/ole">
            <mc:AlternateContent xmlns:mc="http://schemas.openxmlformats.org/markup-compatibility/2006">
              <mc:Choice xmlns:v="urn:schemas-microsoft-com:vml" Requires="v">
                <p:oleObj spid="_x0000_s143498" name="Picture" r:id="rId3" imgW="5300781" imgH="1953560" progId="Word.Picture.8">
                  <p:embed/>
                </p:oleObj>
              </mc:Choice>
              <mc:Fallback>
                <p:oleObj name="Picture" r:id="rId3" imgW="5300781" imgH="1953560" progId="Word.Picture.8">
                  <p:embed/>
                  <p:pic>
                    <p:nvPicPr>
                      <p:cNvPr id="0"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12" y="1412776"/>
                        <a:ext cx="8530756" cy="270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内容占位符 2"/>
          <p:cNvSpPr txBox="1">
            <a:spLocks/>
          </p:cNvSpPr>
          <p:nvPr/>
        </p:nvSpPr>
        <p:spPr bwMode="auto">
          <a:xfrm>
            <a:off x="1043608" y="4509120"/>
            <a:ext cx="6984776" cy="575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gn="ctr"/>
            <a:r>
              <a:rPr lang="en-US" altLang="zh-CN" b="1" i="0" kern="0" dirty="0" err="1" smtClean="0">
                <a:solidFill>
                  <a:srgbClr val="00B050"/>
                </a:solidFill>
                <a:latin typeface="Courier New" panose="02070309020205020404" pitchFamily="49" charset="0"/>
                <a:cs typeface="Courier New" panose="02070309020205020404" pitchFamily="49" charset="0"/>
              </a:rPr>
              <a:t>lw</a:t>
            </a:r>
            <a:r>
              <a:rPr lang="en-US" altLang="zh-CN" b="1" i="0" kern="0" dirty="0" smtClean="0">
                <a:solidFill>
                  <a:srgbClr val="00B050"/>
                </a:solidFill>
                <a:latin typeface="Courier New" panose="02070309020205020404" pitchFamily="49" charset="0"/>
                <a:cs typeface="Courier New" panose="02070309020205020404" pitchFamily="49" charset="0"/>
              </a:rPr>
              <a:t> $s0,32($s1)</a:t>
            </a:r>
            <a:endParaRPr lang="en-US" altLang="zh-CN" b="1" i="0" kern="0" dirty="0">
              <a:solidFill>
                <a:srgbClr val="00B050"/>
              </a:solidFill>
              <a:latin typeface="Courier New" panose="02070309020205020404" pitchFamily="49" charset="0"/>
              <a:cs typeface="Courier New" panose="02070309020205020404" pitchFamily="49" charset="0"/>
            </a:endParaRPr>
          </a:p>
          <a:p>
            <a:pPr algn="ctr"/>
            <a:endParaRPr lang="en-US" b="1" i="0" kern="0" dirty="0">
              <a:solidFill>
                <a:srgbClr val="7030A0"/>
              </a:solidFill>
              <a:latin typeface="Courier New" panose="02070309020205020404" pitchFamily="49" charset="0"/>
              <a:cs typeface="Courier New" panose="02070309020205020404" pitchFamily="49" charset="0"/>
            </a:endParaRPr>
          </a:p>
        </p:txBody>
      </p:sp>
      <p:grpSp>
        <p:nvGrpSpPr>
          <p:cNvPr id="17" name="组合 16"/>
          <p:cNvGrpSpPr/>
          <p:nvPr/>
        </p:nvGrpSpPr>
        <p:grpSpPr>
          <a:xfrm>
            <a:off x="827584" y="5301208"/>
            <a:ext cx="7121525" cy="798512"/>
            <a:chOff x="354583" y="5579393"/>
            <a:chExt cx="7121525" cy="798512"/>
          </a:xfrm>
        </p:grpSpPr>
        <p:sp>
          <p:nvSpPr>
            <p:cNvPr id="8" name="矩形 7"/>
            <p:cNvSpPr/>
            <p:nvPr/>
          </p:nvSpPr>
          <p:spPr>
            <a:xfrm>
              <a:off x="1721420" y="5949280"/>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9"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s</a:t>
              </a:r>
              <a:r>
                <a:rPr lang="en-US" altLang="zh-CN" i="0" kern="0" baseline="-25000" dirty="0" smtClean="0">
                  <a:solidFill>
                    <a:sysClr val="window" lastClr="FFFFFF"/>
                  </a:solidFill>
                  <a:latin typeface="Calibri"/>
                  <a:ea typeface="宋体"/>
                </a:rPr>
                <a:t> </a:t>
              </a:r>
              <a:endParaRPr lang="zh-CN" altLang="en-US" i="0" kern="0" dirty="0">
                <a:solidFill>
                  <a:sysClr val="window" lastClr="FFFFFF"/>
                </a:solidFill>
                <a:latin typeface="Calibri"/>
                <a:ea typeface="宋体"/>
              </a:endParaRPr>
            </a:p>
          </p:txBody>
        </p:sp>
        <p:sp>
          <p:nvSpPr>
            <p:cNvPr id="10"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t</a:t>
              </a:r>
              <a:r>
                <a:rPr lang="en-US" altLang="zh-CN" i="0" kern="0" dirty="0" smtClean="0">
                  <a:solidFill>
                    <a:sysClr val="window" lastClr="FFFFFF"/>
                  </a:solidFill>
                  <a:latin typeface="Calibri"/>
                  <a:ea typeface="宋体"/>
                </a:rPr>
                <a:t> </a:t>
              </a:r>
              <a:endParaRPr lang="zh-CN" altLang="en-US" i="0" kern="0" baseline="-25000" dirty="0">
                <a:solidFill>
                  <a:sysClr val="window" lastClr="FFFFFF"/>
                </a:solidFill>
                <a:latin typeface="Calibri"/>
                <a:ea typeface="宋体"/>
              </a:endParaRPr>
            </a:p>
          </p:txBody>
        </p:sp>
        <p:sp>
          <p:nvSpPr>
            <p:cNvPr id="11" name="TextBox 10"/>
            <p:cNvSpPr txBox="1"/>
            <p:nvPr/>
          </p:nvSpPr>
          <p:spPr>
            <a:xfrm>
              <a:off x="1838895" y="5579393"/>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12"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a:t>
              </a:r>
              <a:r>
                <a:rPr lang="zh-CN" altLang="en-US" i="0" kern="0" dirty="0" smtClean="0">
                  <a:solidFill>
                    <a:sysClr val="window" lastClr="FFFFFF"/>
                  </a:solidFill>
                  <a:latin typeface="微软雅黑"/>
                  <a:ea typeface="微软雅黑"/>
                </a:rPr>
                <a:t>数</a:t>
              </a:r>
              <a:endParaRPr lang="zh-CN" altLang="en-US" i="0" kern="0" dirty="0">
                <a:solidFill>
                  <a:sysClr val="window" lastClr="FFFFFF"/>
                </a:solidFill>
                <a:latin typeface="微软雅黑"/>
                <a:ea typeface="微软雅黑"/>
              </a:endParaRPr>
            </a:p>
          </p:txBody>
        </p:sp>
        <p:sp>
          <p:nvSpPr>
            <p:cNvPr id="13" name="TextBox 12"/>
            <p:cNvSpPr txBox="1"/>
            <p:nvPr/>
          </p:nvSpPr>
          <p:spPr>
            <a:xfrm>
              <a:off x="2802508" y="5579393"/>
              <a:ext cx="890587"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14" name="TextBox 13"/>
            <p:cNvSpPr txBox="1"/>
            <p:nvPr/>
          </p:nvSpPr>
          <p:spPr>
            <a:xfrm>
              <a:off x="3666108" y="5579393"/>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15" name="TextBox 14"/>
            <p:cNvSpPr txBox="1"/>
            <p:nvPr/>
          </p:nvSpPr>
          <p:spPr>
            <a:xfrm>
              <a:off x="5537770" y="5579393"/>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16bits</a:t>
              </a:r>
              <a:endParaRPr lang="zh-CN" altLang="en-US" i="0" kern="0" dirty="0">
                <a:solidFill>
                  <a:srgbClr val="0070C0"/>
                </a:solidFill>
              </a:endParaRPr>
            </a:p>
          </p:txBody>
        </p:sp>
        <p:sp>
          <p:nvSpPr>
            <p:cNvPr id="16" name="矩形 7"/>
            <p:cNvSpPr/>
            <p:nvPr/>
          </p:nvSpPr>
          <p:spPr>
            <a:xfrm>
              <a:off x="354583" y="5949280"/>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I </a:t>
              </a:r>
              <a:r>
                <a:rPr lang="zh-CN" altLang="en-US" i="0" kern="0" dirty="0">
                  <a:solidFill>
                    <a:srgbClr val="000000"/>
                  </a:solidFill>
                </a:rPr>
                <a:t>型指令</a:t>
              </a:r>
            </a:p>
          </p:txBody>
        </p:sp>
      </p:grpSp>
      <p:grpSp>
        <p:nvGrpSpPr>
          <p:cNvPr id="18" name="组合 17"/>
          <p:cNvGrpSpPr/>
          <p:nvPr/>
        </p:nvGrpSpPr>
        <p:grpSpPr>
          <a:xfrm>
            <a:off x="2029789" y="1975995"/>
            <a:ext cx="751417" cy="205711"/>
            <a:chOff x="2981232" y="1999153"/>
            <a:chExt cx="751417" cy="205711"/>
          </a:xfrm>
        </p:grpSpPr>
        <p:cxnSp>
          <p:nvCxnSpPr>
            <p:cNvPr id="19" name="直接箭头连接符 18"/>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 </a:t>
              </a:r>
              <a:endParaRPr lang="zh-CN" altLang="en-US" i="0" kern="0" dirty="0">
                <a:solidFill>
                  <a:srgbClr val="7030A0"/>
                </a:solidFill>
              </a:endParaRPr>
            </a:p>
          </p:txBody>
        </p:sp>
      </p:grpSp>
      <p:grpSp>
        <p:nvGrpSpPr>
          <p:cNvPr id="21" name="组合 20"/>
          <p:cNvGrpSpPr/>
          <p:nvPr/>
        </p:nvGrpSpPr>
        <p:grpSpPr>
          <a:xfrm>
            <a:off x="2076386" y="2538943"/>
            <a:ext cx="751417" cy="205711"/>
            <a:chOff x="2981232" y="1999153"/>
            <a:chExt cx="751417" cy="205711"/>
          </a:xfrm>
        </p:grpSpPr>
        <p:cxnSp>
          <p:nvCxnSpPr>
            <p:cNvPr id="22" name="直接箭头连接符 21"/>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 </a:t>
              </a:r>
              <a:endParaRPr lang="zh-CN" altLang="en-US" i="0" kern="0" dirty="0">
                <a:solidFill>
                  <a:srgbClr val="7030A0"/>
                </a:solidFill>
              </a:endParaRPr>
            </a:p>
          </p:txBody>
        </p:sp>
      </p:grpSp>
      <p:grpSp>
        <p:nvGrpSpPr>
          <p:cNvPr id="27" name="组合 26"/>
          <p:cNvGrpSpPr/>
          <p:nvPr/>
        </p:nvGrpSpPr>
        <p:grpSpPr>
          <a:xfrm>
            <a:off x="2026761" y="3411738"/>
            <a:ext cx="751417" cy="205711"/>
            <a:chOff x="2981232" y="1999153"/>
            <a:chExt cx="751417" cy="205711"/>
          </a:xfrm>
        </p:grpSpPr>
        <p:cxnSp>
          <p:nvCxnSpPr>
            <p:cNvPr id="28" name="直接箭头连接符 27"/>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zh-CN" altLang="en-US" sz="1200" i="0" kern="0" dirty="0" smtClean="0">
                  <a:solidFill>
                    <a:srgbClr val="7030A0"/>
                  </a:solidFill>
                </a:rPr>
                <a:t>立即数</a:t>
              </a:r>
              <a:endParaRPr lang="zh-CN" altLang="en-US" sz="1200" i="0" kern="0" dirty="0">
                <a:solidFill>
                  <a:srgbClr val="7030A0"/>
                </a:solidFill>
              </a:endParaRPr>
            </a:p>
          </p:txBody>
        </p:sp>
      </p:grpSp>
      <p:grpSp>
        <p:nvGrpSpPr>
          <p:cNvPr id="34" name="组合 33"/>
          <p:cNvGrpSpPr/>
          <p:nvPr/>
        </p:nvGrpSpPr>
        <p:grpSpPr>
          <a:xfrm>
            <a:off x="4226609" y="1957744"/>
            <a:ext cx="751417" cy="205711"/>
            <a:chOff x="2981232" y="1999153"/>
            <a:chExt cx="751417" cy="205711"/>
          </a:xfrm>
        </p:grpSpPr>
        <p:cxnSp>
          <p:nvCxnSpPr>
            <p:cNvPr id="35" name="直接箭头连接符 34"/>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7"/>
            <p:cNvSpPr/>
            <p:nvPr/>
          </p:nvSpPr>
          <p:spPr>
            <a:xfrm>
              <a:off x="2981232" y="1999153"/>
              <a:ext cx="658476" cy="90535"/>
            </a:xfrm>
            <a:prstGeom prst="rect">
              <a:avLst/>
            </a:prstGeom>
            <a:solidFill>
              <a:schemeClr val="lt1">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a:t>
              </a:r>
              <a:endParaRPr lang="zh-CN" altLang="en-US" i="0" kern="0" dirty="0">
                <a:solidFill>
                  <a:srgbClr val="7030A0"/>
                </a:solidFill>
              </a:endParaRPr>
            </a:p>
          </p:txBody>
        </p:sp>
      </p:grpSp>
      <p:grpSp>
        <p:nvGrpSpPr>
          <p:cNvPr id="37" name="组合 36"/>
          <p:cNvGrpSpPr/>
          <p:nvPr/>
        </p:nvGrpSpPr>
        <p:grpSpPr>
          <a:xfrm>
            <a:off x="4401383" y="2945755"/>
            <a:ext cx="658476" cy="195213"/>
            <a:chOff x="3119647" y="2124267"/>
            <a:chExt cx="658476" cy="195213"/>
          </a:xfrm>
        </p:grpSpPr>
        <p:cxnSp>
          <p:nvCxnSpPr>
            <p:cNvPr id="38" name="直接箭头连接符 37"/>
            <p:cNvCxnSpPr/>
            <p:nvPr/>
          </p:nvCxnSpPr>
          <p:spPr>
            <a:xfrm>
              <a:off x="3420310" y="2319480"/>
              <a:ext cx="29836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7"/>
            <p:cNvSpPr/>
            <p:nvPr/>
          </p:nvSpPr>
          <p:spPr>
            <a:xfrm>
              <a:off x="3119647" y="2124267"/>
              <a:ext cx="658476" cy="90535"/>
            </a:xfrm>
            <a:prstGeom prst="rect">
              <a:avLst/>
            </a:prstGeom>
            <a:solidFill>
              <a:schemeClr val="lt1">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zh-CN" altLang="en-US" sz="1100" i="0" kern="0" dirty="0" smtClean="0">
                  <a:solidFill>
                    <a:srgbClr val="7030A0"/>
                  </a:solidFill>
                </a:rPr>
                <a:t>立即数</a:t>
              </a:r>
              <a:endParaRPr lang="zh-CN" altLang="en-US" sz="1100" i="0" kern="0" dirty="0">
                <a:solidFill>
                  <a:srgbClr val="7030A0"/>
                </a:solidFill>
              </a:endParaRPr>
            </a:p>
          </p:txBody>
        </p:sp>
      </p:grpSp>
      <p:cxnSp>
        <p:nvCxnSpPr>
          <p:cNvPr id="45" name="直接箭头连接符 44"/>
          <p:cNvCxnSpPr/>
          <p:nvPr/>
        </p:nvCxnSpPr>
        <p:spPr>
          <a:xfrm>
            <a:off x="5508104" y="2284561"/>
            <a:ext cx="504856"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830605" y="2552744"/>
            <a:ext cx="629827"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69528" y="2512144"/>
            <a:ext cx="0" cy="149292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2311896" y="3993231"/>
            <a:ext cx="6157632" cy="118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flipV="1">
            <a:off x="2316354" y="3114542"/>
            <a:ext cx="1" cy="87869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311896" y="3140968"/>
            <a:ext cx="515907"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3" name="Oval 30"/>
          <p:cNvSpPr>
            <a:spLocks noChangeArrowheads="1"/>
          </p:cNvSpPr>
          <p:nvPr/>
        </p:nvSpPr>
        <p:spPr bwMode="auto">
          <a:xfrm flipV="1">
            <a:off x="7150496" y="1456967"/>
            <a:ext cx="1093912" cy="50077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64" name="Oval 30"/>
          <p:cNvSpPr>
            <a:spLocks noChangeArrowheads="1"/>
          </p:cNvSpPr>
          <p:nvPr/>
        </p:nvSpPr>
        <p:spPr bwMode="auto">
          <a:xfrm flipV="1">
            <a:off x="4702046" y="1424610"/>
            <a:ext cx="1042532" cy="477255"/>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340475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repeatCount="300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repeatCount="300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repeatCount="300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repeatCount="300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right)">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down)">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left)">
                                      <p:cBhvr>
                                        <p:cTn id="7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3" grpId="0" animBg="1"/>
      <p:bldP spid="6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a:t>
            </a:r>
            <a:r>
              <a:rPr lang="zh-CN" altLang="en-US" dirty="0" smtClean="0"/>
              <a:t>型指令</a:t>
            </a:r>
            <a:r>
              <a:rPr lang="en-US" altLang="zh-CN" dirty="0" smtClean="0"/>
              <a:t>---</a:t>
            </a:r>
            <a:r>
              <a:rPr lang="zh-CN" altLang="en-US" dirty="0" smtClean="0"/>
              <a:t>访存指令数据通路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109</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1115616" y="22768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296612" y="1412776"/>
          <a:ext cx="8530756" cy="2700300"/>
        </p:xfrm>
        <a:graphic>
          <a:graphicData uri="http://schemas.openxmlformats.org/presentationml/2006/ole">
            <mc:AlternateContent xmlns:mc="http://schemas.openxmlformats.org/markup-compatibility/2006">
              <mc:Choice xmlns:v="urn:schemas-microsoft-com:vml" Requires="v">
                <p:oleObj spid="_x0000_s149590" name="Picture" r:id="rId3" imgW="5300781" imgH="1953560" progId="Word.Picture.8">
                  <p:embed/>
                </p:oleObj>
              </mc:Choice>
              <mc:Fallback>
                <p:oleObj name="Picture" r:id="rId3" imgW="5300781" imgH="1953560" progId="Word.Picture.8">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12" y="1412776"/>
                        <a:ext cx="8530756" cy="270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内容占位符 2"/>
          <p:cNvSpPr txBox="1">
            <a:spLocks/>
          </p:cNvSpPr>
          <p:nvPr/>
        </p:nvSpPr>
        <p:spPr bwMode="auto">
          <a:xfrm>
            <a:off x="1043608" y="4509120"/>
            <a:ext cx="6984776" cy="575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gn="ctr"/>
            <a:r>
              <a:rPr lang="en-US" altLang="zh-CN" b="1" i="0" kern="0" dirty="0" err="1" smtClean="0">
                <a:solidFill>
                  <a:srgbClr val="00B050"/>
                </a:solidFill>
                <a:latin typeface="Courier New" panose="02070309020205020404" pitchFamily="49" charset="0"/>
                <a:cs typeface="Courier New" panose="02070309020205020404" pitchFamily="49" charset="0"/>
              </a:rPr>
              <a:t>sw</a:t>
            </a:r>
            <a:r>
              <a:rPr lang="en-US" altLang="zh-CN" b="1" i="0" kern="0" dirty="0" smtClean="0">
                <a:solidFill>
                  <a:srgbClr val="00B050"/>
                </a:solidFill>
                <a:latin typeface="Courier New" panose="02070309020205020404" pitchFamily="49" charset="0"/>
                <a:cs typeface="Courier New" panose="02070309020205020404" pitchFamily="49" charset="0"/>
              </a:rPr>
              <a:t> $s0,32($s1)</a:t>
            </a:r>
            <a:endParaRPr lang="en-US" altLang="zh-CN" b="1" i="0" kern="0" dirty="0">
              <a:solidFill>
                <a:srgbClr val="00B050"/>
              </a:solidFill>
              <a:latin typeface="Courier New" panose="02070309020205020404" pitchFamily="49" charset="0"/>
              <a:cs typeface="Courier New" panose="02070309020205020404" pitchFamily="49" charset="0"/>
            </a:endParaRPr>
          </a:p>
          <a:p>
            <a:pPr algn="ctr"/>
            <a:endParaRPr lang="en-US" b="1" i="0" kern="0" dirty="0">
              <a:solidFill>
                <a:srgbClr val="7030A0"/>
              </a:solidFill>
              <a:latin typeface="Courier New" panose="02070309020205020404" pitchFamily="49" charset="0"/>
              <a:cs typeface="Courier New" panose="02070309020205020404" pitchFamily="49" charset="0"/>
            </a:endParaRPr>
          </a:p>
        </p:txBody>
      </p:sp>
      <p:grpSp>
        <p:nvGrpSpPr>
          <p:cNvPr id="17" name="组合 16"/>
          <p:cNvGrpSpPr/>
          <p:nvPr/>
        </p:nvGrpSpPr>
        <p:grpSpPr>
          <a:xfrm>
            <a:off x="827584" y="5301208"/>
            <a:ext cx="7121525" cy="798512"/>
            <a:chOff x="354583" y="5579393"/>
            <a:chExt cx="7121525" cy="798512"/>
          </a:xfrm>
        </p:grpSpPr>
        <p:sp>
          <p:nvSpPr>
            <p:cNvPr id="8" name="矩形 7"/>
            <p:cNvSpPr/>
            <p:nvPr/>
          </p:nvSpPr>
          <p:spPr>
            <a:xfrm>
              <a:off x="1721420" y="5949280"/>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9"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s</a:t>
              </a:r>
              <a:r>
                <a:rPr lang="en-US" altLang="zh-CN" i="0" kern="0" baseline="-25000" dirty="0" smtClean="0">
                  <a:solidFill>
                    <a:sysClr val="window" lastClr="FFFFFF"/>
                  </a:solidFill>
                  <a:latin typeface="Calibri"/>
                  <a:ea typeface="宋体"/>
                </a:rPr>
                <a:t> </a:t>
              </a:r>
              <a:endParaRPr lang="zh-CN" altLang="en-US" i="0" kern="0" dirty="0">
                <a:solidFill>
                  <a:sysClr val="window" lastClr="FFFFFF"/>
                </a:solidFill>
                <a:latin typeface="Calibri"/>
                <a:ea typeface="宋体"/>
              </a:endParaRPr>
            </a:p>
          </p:txBody>
        </p:sp>
        <p:sp>
          <p:nvSpPr>
            <p:cNvPr id="10"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t</a:t>
              </a:r>
              <a:r>
                <a:rPr lang="en-US" altLang="zh-CN" i="0" kern="0" dirty="0" smtClean="0">
                  <a:solidFill>
                    <a:sysClr val="window" lastClr="FFFFFF"/>
                  </a:solidFill>
                  <a:latin typeface="Calibri"/>
                  <a:ea typeface="宋体"/>
                </a:rPr>
                <a:t> </a:t>
              </a:r>
              <a:endParaRPr lang="zh-CN" altLang="en-US" i="0" kern="0" baseline="-25000" dirty="0">
                <a:solidFill>
                  <a:sysClr val="window" lastClr="FFFFFF"/>
                </a:solidFill>
                <a:latin typeface="Calibri"/>
                <a:ea typeface="宋体"/>
              </a:endParaRPr>
            </a:p>
          </p:txBody>
        </p:sp>
        <p:sp>
          <p:nvSpPr>
            <p:cNvPr id="11" name="TextBox 10"/>
            <p:cNvSpPr txBox="1"/>
            <p:nvPr/>
          </p:nvSpPr>
          <p:spPr>
            <a:xfrm>
              <a:off x="1838895" y="5579393"/>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12"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a:t>
              </a:r>
              <a:r>
                <a:rPr lang="zh-CN" altLang="en-US" i="0" kern="0" dirty="0" smtClean="0">
                  <a:solidFill>
                    <a:sysClr val="window" lastClr="FFFFFF"/>
                  </a:solidFill>
                  <a:latin typeface="微软雅黑"/>
                  <a:ea typeface="微软雅黑"/>
                </a:rPr>
                <a:t>数</a:t>
              </a:r>
              <a:endParaRPr lang="zh-CN" altLang="en-US" i="0" kern="0" dirty="0">
                <a:solidFill>
                  <a:sysClr val="window" lastClr="FFFFFF"/>
                </a:solidFill>
                <a:latin typeface="微软雅黑"/>
                <a:ea typeface="微软雅黑"/>
              </a:endParaRPr>
            </a:p>
          </p:txBody>
        </p:sp>
        <p:sp>
          <p:nvSpPr>
            <p:cNvPr id="13" name="TextBox 12"/>
            <p:cNvSpPr txBox="1"/>
            <p:nvPr/>
          </p:nvSpPr>
          <p:spPr>
            <a:xfrm>
              <a:off x="2802508" y="5579393"/>
              <a:ext cx="890587"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14" name="TextBox 13"/>
            <p:cNvSpPr txBox="1"/>
            <p:nvPr/>
          </p:nvSpPr>
          <p:spPr>
            <a:xfrm>
              <a:off x="3666108" y="5579393"/>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15" name="TextBox 14"/>
            <p:cNvSpPr txBox="1"/>
            <p:nvPr/>
          </p:nvSpPr>
          <p:spPr>
            <a:xfrm>
              <a:off x="5537770" y="5579393"/>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16bits</a:t>
              </a:r>
              <a:endParaRPr lang="zh-CN" altLang="en-US" i="0" kern="0" dirty="0">
                <a:solidFill>
                  <a:srgbClr val="0070C0"/>
                </a:solidFill>
              </a:endParaRPr>
            </a:p>
          </p:txBody>
        </p:sp>
        <p:sp>
          <p:nvSpPr>
            <p:cNvPr id="16" name="矩形 7"/>
            <p:cNvSpPr/>
            <p:nvPr/>
          </p:nvSpPr>
          <p:spPr>
            <a:xfrm>
              <a:off x="354583" y="5949280"/>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I </a:t>
              </a:r>
              <a:r>
                <a:rPr lang="zh-CN" altLang="en-US" i="0" kern="0" dirty="0">
                  <a:solidFill>
                    <a:srgbClr val="000000"/>
                  </a:solidFill>
                </a:rPr>
                <a:t>型指令</a:t>
              </a:r>
            </a:p>
          </p:txBody>
        </p:sp>
      </p:grpSp>
      <p:grpSp>
        <p:nvGrpSpPr>
          <p:cNvPr id="18" name="组合 17"/>
          <p:cNvGrpSpPr/>
          <p:nvPr/>
        </p:nvGrpSpPr>
        <p:grpSpPr>
          <a:xfrm>
            <a:off x="2029789" y="1975995"/>
            <a:ext cx="751417" cy="205711"/>
            <a:chOff x="2981232" y="1999153"/>
            <a:chExt cx="751417" cy="205711"/>
          </a:xfrm>
        </p:grpSpPr>
        <p:cxnSp>
          <p:nvCxnSpPr>
            <p:cNvPr id="19" name="直接箭头连接符 18"/>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 </a:t>
              </a:r>
              <a:endParaRPr lang="zh-CN" altLang="en-US" i="0" kern="0" dirty="0">
                <a:solidFill>
                  <a:srgbClr val="7030A0"/>
                </a:solidFill>
              </a:endParaRPr>
            </a:p>
          </p:txBody>
        </p:sp>
      </p:grpSp>
      <p:grpSp>
        <p:nvGrpSpPr>
          <p:cNvPr id="21" name="组合 20"/>
          <p:cNvGrpSpPr/>
          <p:nvPr/>
        </p:nvGrpSpPr>
        <p:grpSpPr>
          <a:xfrm>
            <a:off x="2068008" y="2293047"/>
            <a:ext cx="759795" cy="219097"/>
            <a:chOff x="2972854" y="1753257"/>
            <a:chExt cx="759795" cy="219097"/>
          </a:xfrm>
        </p:grpSpPr>
        <p:cxnSp>
          <p:nvCxnSpPr>
            <p:cNvPr id="22" name="直接箭头连接符 21"/>
            <p:cNvCxnSpPr/>
            <p:nvPr/>
          </p:nvCxnSpPr>
          <p:spPr>
            <a:xfrm>
              <a:off x="3074427" y="197235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7"/>
            <p:cNvSpPr/>
            <p:nvPr/>
          </p:nvSpPr>
          <p:spPr>
            <a:xfrm>
              <a:off x="2972854" y="1753257"/>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 </a:t>
              </a:r>
              <a:endParaRPr lang="zh-CN" altLang="en-US" i="0" kern="0" dirty="0">
                <a:solidFill>
                  <a:srgbClr val="7030A0"/>
                </a:solidFill>
              </a:endParaRPr>
            </a:p>
          </p:txBody>
        </p:sp>
      </p:grpSp>
      <p:grpSp>
        <p:nvGrpSpPr>
          <p:cNvPr id="27" name="组合 26"/>
          <p:cNvGrpSpPr/>
          <p:nvPr/>
        </p:nvGrpSpPr>
        <p:grpSpPr>
          <a:xfrm>
            <a:off x="2026761" y="3411738"/>
            <a:ext cx="751417" cy="205711"/>
            <a:chOff x="2981232" y="1999153"/>
            <a:chExt cx="751417" cy="205711"/>
          </a:xfrm>
        </p:grpSpPr>
        <p:cxnSp>
          <p:nvCxnSpPr>
            <p:cNvPr id="28" name="直接箭头连接符 27"/>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7"/>
            <p:cNvSpPr/>
            <p:nvPr/>
          </p:nvSpPr>
          <p:spPr>
            <a:xfrm>
              <a:off x="2981232" y="1999153"/>
              <a:ext cx="658476" cy="9053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zh-CN" altLang="en-US" sz="1200" i="0" kern="0" dirty="0" smtClean="0">
                  <a:solidFill>
                    <a:srgbClr val="7030A0"/>
                  </a:solidFill>
                </a:rPr>
                <a:t>立即数</a:t>
              </a:r>
              <a:endParaRPr lang="zh-CN" altLang="en-US" sz="1200" i="0" kern="0" dirty="0">
                <a:solidFill>
                  <a:srgbClr val="7030A0"/>
                </a:solidFill>
              </a:endParaRPr>
            </a:p>
          </p:txBody>
        </p:sp>
      </p:grpSp>
      <p:grpSp>
        <p:nvGrpSpPr>
          <p:cNvPr id="34" name="组合 33"/>
          <p:cNvGrpSpPr/>
          <p:nvPr/>
        </p:nvGrpSpPr>
        <p:grpSpPr>
          <a:xfrm>
            <a:off x="4226609" y="1957744"/>
            <a:ext cx="751417" cy="205711"/>
            <a:chOff x="2981232" y="1999153"/>
            <a:chExt cx="751417" cy="205711"/>
          </a:xfrm>
        </p:grpSpPr>
        <p:cxnSp>
          <p:nvCxnSpPr>
            <p:cNvPr id="35" name="直接箭头连接符 34"/>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7"/>
            <p:cNvSpPr/>
            <p:nvPr/>
          </p:nvSpPr>
          <p:spPr>
            <a:xfrm>
              <a:off x="2981232" y="1999153"/>
              <a:ext cx="658476" cy="90535"/>
            </a:xfrm>
            <a:prstGeom prst="rect">
              <a:avLst/>
            </a:prstGeom>
            <a:solidFill>
              <a:schemeClr val="lt1">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a:t>
              </a:r>
              <a:endParaRPr lang="zh-CN" altLang="en-US" i="0" kern="0" dirty="0">
                <a:solidFill>
                  <a:srgbClr val="7030A0"/>
                </a:solidFill>
              </a:endParaRPr>
            </a:p>
          </p:txBody>
        </p:sp>
      </p:grpSp>
      <p:grpSp>
        <p:nvGrpSpPr>
          <p:cNvPr id="37" name="组合 36"/>
          <p:cNvGrpSpPr/>
          <p:nvPr/>
        </p:nvGrpSpPr>
        <p:grpSpPr>
          <a:xfrm>
            <a:off x="4401383" y="2945755"/>
            <a:ext cx="658476" cy="195213"/>
            <a:chOff x="3119647" y="2124267"/>
            <a:chExt cx="658476" cy="195213"/>
          </a:xfrm>
        </p:grpSpPr>
        <p:cxnSp>
          <p:nvCxnSpPr>
            <p:cNvPr id="38" name="直接箭头连接符 37"/>
            <p:cNvCxnSpPr/>
            <p:nvPr/>
          </p:nvCxnSpPr>
          <p:spPr>
            <a:xfrm>
              <a:off x="3420310" y="2319480"/>
              <a:ext cx="29836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7"/>
            <p:cNvSpPr/>
            <p:nvPr/>
          </p:nvSpPr>
          <p:spPr>
            <a:xfrm>
              <a:off x="3119647" y="2124267"/>
              <a:ext cx="658476" cy="90535"/>
            </a:xfrm>
            <a:prstGeom prst="rect">
              <a:avLst/>
            </a:prstGeom>
            <a:solidFill>
              <a:schemeClr val="lt1">
                <a:alpha val="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zh-CN" altLang="en-US" sz="1100" i="0" kern="0" dirty="0" smtClean="0">
                  <a:solidFill>
                    <a:srgbClr val="7030A0"/>
                  </a:solidFill>
                </a:rPr>
                <a:t>立即数</a:t>
              </a:r>
              <a:endParaRPr lang="zh-CN" altLang="en-US" sz="1100" i="0" kern="0" dirty="0">
                <a:solidFill>
                  <a:srgbClr val="7030A0"/>
                </a:solidFill>
              </a:endParaRPr>
            </a:p>
          </p:txBody>
        </p:sp>
      </p:grpSp>
      <p:cxnSp>
        <p:nvCxnSpPr>
          <p:cNvPr id="45" name="直接箭头连接符 44"/>
          <p:cNvCxnSpPr/>
          <p:nvPr/>
        </p:nvCxnSpPr>
        <p:spPr>
          <a:xfrm>
            <a:off x="5508104" y="2284561"/>
            <a:ext cx="504856"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4631234" y="3502273"/>
            <a:ext cx="1164902" cy="221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Oval 30"/>
          <p:cNvSpPr>
            <a:spLocks noChangeArrowheads="1"/>
          </p:cNvSpPr>
          <p:nvPr/>
        </p:nvSpPr>
        <p:spPr bwMode="auto">
          <a:xfrm flipV="1">
            <a:off x="6010771" y="1408174"/>
            <a:ext cx="1093912" cy="50077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1" name="Oval 30"/>
          <p:cNvSpPr>
            <a:spLocks noChangeArrowheads="1"/>
          </p:cNvSpPr>
          <p:nvPr/>
        </p:nvSpPr>
        <p:spPr bwMode="auto">
          <a:xfrm flipV="1">
            <a:off x="4702046" y="1424610"/>
            <a:ext cx="1042532" cy="477255"/>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113554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repeatCount="300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repeatCount="300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repeatCount="300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repeatCount="300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总线结构</a:t>
            </a:r>
            <a:r>
              <a:rPr lang="en-US" altLang="zh-CN" dirty="0" smtClean="0"/>
              <a:t>---</a:t>
            </a:r>
            <a:r>
              <a:rPr lang="zh-CN" altLang="en-US" dirty="0" smtClean="0"/>
              <a:t>共享通路</a:t>
            </a:r>
            <a:endParaRPr lang="zh-CN" altLang="en-US" dirty="0"/>
          </a:p>
        </p:txBody>
      </p:sp>
      <p:pic>
        <p:nvPicPr>
          <p:cNvPr id="6" name="Picture 2" descr="601a"/>
          <p:cNvPicPr>
            <a:picLocks noGrp="1" noChangeAspect="1" noChangeArrowheads="1"/>
          </p:cNvPicPr>
          <p:nvPr>
            <p:ph idx="1"/>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71710" y="1052736"/>
            <a:ext cx="9047125"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273770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访存指令，</a:t>
            </a:r>
            <a:r>
              <a:rPr lang="en-US" altLang="zh-CN" dirty="0"/>
              <a:t>R</a:t>
            </a:r>
            <a:r>
              <a:rPr lang="zh-CN" altLang="en-US" dirty="0"/>
              <a:t>型指令混合数据通路</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110</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671467119"/>
              </p:ext>
            </p:extLst>
          </p:nvPr>
        </p:nvGraphicFramePr>
        <p:xfrm>
          <a:off x="395536" y="969901"/>
          <a:ext cx="8276436" cy="3600400"/>
        </p:xfrm>
        <a:graphic>
          <a:graphicData uri="http://schemas.openxmlformats.org/presentationml/2006/ole">
            <mc:AlternateContent xmlns:mc="http://schemas.openxmlformats.org/markup-compatibility/2006">
              <mc:Choice xmlns:v="urn:schemas-microsoft-com:vml" Requires="v">
                <p:oleObj spid="_x0000_s144519" name="Picture" r:id="rId3" imgW="5748092" imgH="2289804" progId="Word.Picture.8">
                  <p:embed/>
                </p:oleObj>
              </mc:Choice>
              <mc:Fallback>
                <p:oleObj name="Picture" r:id="rId3" imgW="5748092" imgH="2289804" progId="Word.Picture.8">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969901"/>
                        <a:ext cx="8276436" cy="360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内容占位符 2"/>
          <p:cNvSpPr txBox="1">
            <a:spLocks/>
          </p:cNvSpPr>
          <p:nvPr/>
        </p:nvSpPr>
        <p:spPr bwMode="auto">
          <a:xfrm>
            <a:off x="1115616" y="5309827"/>
            <a:ext cx="6984776" cy="575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en-US" altLang="zh-CN" b="1" i="0" kern="0" dirty="0" smtClean="0">
                <a:solidFill>
                  <a:srgbClr val="7030A0"/>
                </a:solidFill>
                <a:latin typeface="Courier New" panose="02070309020205020404" pitchFamily="49" charset="0"/>
                <a:cs typeface="Courier New" panose="02070309020205020404" pitchFamily="49" charset="0"/>
              </a:rPr>
              <a:t>add $s0,$s1,$s1    </a:t>
            </a:r>
            <a:r>
              <a:rPr lang="en-US" altLang="zh-CN" b="1" i="0" kern="0" dirty="0" err="1" smtClean="0">
                <a:solidFill>
                  <a:srgbClr val="00B050"/>
                </a:solidFill>
                <a:latin typeface="Courier New" panose="02070309020205020404" pitchFamily="49" charset="0"/>
                <a:cs typeface="Courier New" panose="02070309020205020404" pitchFamily="49" charset="0"/>
              </a:rPr>
              <a:t>lw</a:t>
            </a:r>
            <a:r>
              <a:rPr lang="en-US" altLang="zh-CN" b="1" i="0" kern="0" dirty="0" smtClean="0">
                <a:solidFill>
                  <a:srgbClr val="00B050"/>
                </a:solidFill>
                <a:latin typeface="Courier New" panose="02070309020205020404" pitchFamily="49" charset="0"/>
                <a:cs typeface="Courier New" panose="02070309020205020404" pitchFamily="49" charset="0"/>
              </a:rPr>
              <a:t> $s0,32($s1)</a:t>
            </a:r>
          </a:p>
          <a:p>
            <a:r>
              <a:rPr lang="zh-CN" altLang="en-US" i="0" kern="0" dirty="0" smtClean="0">
                <a:solidFill>
                  <a:srgbClr val="00B050"/>
                </a:solidFill>
                <a:latin typeface="+mn-lt"/>
                <a:cs typeface="Courier New" panose="02070309020205020404" pitchFamily="49" charset="0"/>
              </a:rPr>
              <a:t>凡是有多个输入来源的，增加</a:t>
            </a:r>
            <a:r>
              <a:rPr lang="en-US" altLang="zh-CN" i="0" kern="0" dirty="0" smtClean="0">
                <a:solidFill>
                  <a:srgbClr val="00B050"/>
                </a:solidFill>
                <a:latin typeface="+mn-lt"/>
                <a:cs typeface="Courier New" panose="02070309020205020404" pitchFamily="49" charset="0"/>
              </a:rPr>
              <a:t>MUX</a:t>
            </a:r>
            <a:r>
              <a:rPr lang="zh-CN" altLang="en-US" i="0" kern="0" dirty="0" smtClean="0">
                <a:solidFill>
                  <a:srgbClr val="00B050"/>
                </a:solidFill>
                <a:latin typeface="+mn-lt"/>
                <a:cs typeface="Courier New" panose="02070309020205020404" pitchFamily="49" charset="0"/>
              </a:rPr>
              <a:t>，引入控点</a:t>
            </a:r>
            <a:endParaRPr lang="en-US" altLang="zh-CN" i="0" kern="0" dirty="0">
              <a:solidFill>
                <a:srgbClr val="00B050"/>
              </a:solidFill>
              <a:latin typeface="+mn-lt"/>
              <a:cs typeface="Courier New" panose="02070309020205020404" pitchFamily="49" charset="0"/>
            </a:endParaRPr>
          </a:p>
          <a:p>
            <a:endParaRPr lang="en-US" b="1" i="0" kern="0" dirty="0">
              <a:solidFill>
                <a:srgbClr val="7030A0"/>
              </a:solidFill>
              <a:latin typeface="Courier New" panose="02070309020205020404" pitchFamily="49" charset="0"/>
              <a:cs typeface="Courier New" panose="02070309020205020404" pitchFamily="49" charset="0"/>
            </a:endParaRPr>
          </a:p>
        </p:txBody>
      </p:sp>
      <p:grpSp>
        <p:nvGrpSpPr>
          <p:cNvPr id="8" name="组合 7"/>
          <p:cNvGrpSpPr/>
          <p:nvPr/>
        </p:nvGrpSpPr>
        <p:grpSpPr>
          <a:xfrm>
            <a:off x="5004048" y="4743277"/>
            <a:ext cx="3485966" cy="483707"/>
            <a:chOff x="1721420" y="5579393"/>
            <a:chExt cx="5754688" cy="798512"/>
          </a:xfrm>
        </p:grpSpPr>
        <p:sp>
          <p:nvSpPr>
            <p:cNvPr id="9" name="矩形 8"/>
            <p:cNvSpPr/>
            <p:nvPr/>
          </p:nvSpPr>
          <p:spPr>
            <a:xfrm>
              <a:off x="1721420" y="5949280"/>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OP</a:t>
              </a:r>
              <a:endParaRPr lang="zh-CN" altLang="en-US" sz="1050" i="0" kern="0" dirty="0">
                <a:solidFill>
                  <a:sysClr val="window" lastClr="FFFFFF"/>
                </a:solidFill>
                <a:latin typeface="Calibri"/>
                <a:ea typeface="宋体"/>
              </a:endParaRPr>
            </a:p>
          </p:txBody>
        </p:sp>
        <p:sp>
          <p:nvSpPr>
            <p:cNvPr id="10"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s</a:t>
              </a:r>
              <a:r>
                <a:rPr lang="en-US" altLang="zh-CN" sz="1050" i="0" kern="0" baseline="-25000" dirty="0" smtClean="0">
                  <a:solidFill>
                    <a:sysClr val="window" lastClr="FFFFFF"/>
                  </a:solidFill>
                  <a:latin typeface="Calibri"/>
                  <a:ea typeface="宋体"/>
                </a:rPr>
                <a:t> </a:t>
              </a:r>
              <a:endParaRPr lang="zh-CN" altLang="en-US" sz="1050" i="0" kern="0" dirty="0">
                <a:solidFill>
                  <a:sysClr val="window" lastClr="FFFFFF"/>
                </a:solidFill>
                <a:latin typeface="Calibri"/>
                <a:ea typeface="宋体"/>
              </a:endParaRPr>
            </a:p>
          </p:txBody>
        </p:sp>
        <p:sp>
          <p:nvSpPr>
            <p:cNvPr id="11"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t</a:t>
              </a:r>
              <a:r>
                <a:rPr lang="en-US" altLang="zh-CN" sz="1050" i="0" kern="0" dirty="0" smtClean="0">
                  <a:solidFill>
                    <a:sysClr val="window" lastClr="FFFFFF"/>
                  </a:solidFill>
                  <a:latin typeface="Calibri"/>
                  <a:ea typeface="宋体"/>
                </a:rPr>
                <a:t> </a:t>
              </a:r>
              <a:endParaRPr lang="zh-CN" altLang="en-US" sz="1050" i="0" kern="0" baseline="-25000" dirty="0">
                <a:solidFill>
                  <a:sysClr val="window" lastClr="FFFFFF"/>
                </a:solidFill>
                <a:latin typeface="Calibri"/>
                <a:ea typeface="宋体"/>
              </a:endParaRPr>
            </a:p>
          </p:txBody>
        </p:sp>
        <p:sp>
          <p:nvSpPr>
            <p:cNvPr id="12" name="TextBox 10"/>
            <p:cNvSpPr txBox="1"/>
            <p:nvPr/>
          </p:nvSpPr>
          <p:spPr>
            <a:xfrm>
              <a:off x="1838895" y="5579393"/>
              <a:ext cx="890588" cy="261610"/>
            </a:xfrm>
            <a:prstGeom prst="rect">
              <a:avLst/>
            </a:prstGeom>
            <a:noFill/>
          </p:spPr>
          <p:txBody>
            <a:bodyPr>
              <a:spAutoFit/>
            </a:bodyPr>
            <a:lstStyle/>
            <a:p>
              <a:pPr algn="ctr" fontAlgn="auto">
                <a:spcBef>
                  <a:spcPts val="0"/>
                </a:spcBef>
                <a:spcAft>
                  <a:spcPts val="0"/>
                </a:spcAft>
                <a:defRPr/>
              </a:pPr>
              <a:r>
                <a:rPr lang="en-US" altLang="zh-CN" sz="1050" i="0" kern="0" dirty="0">
                  <a:solidFill>
                    <a:srgbClr val="0070C0"/>
                  </a:solidFill>
                </a:rPr>
                <a:t>6bits</a:t>
              </a:r>
              <a:endParaRPr lang="zh-CN" altLang="en-US" sz="1050" i="0" kern="0" dirty="0">
                <a:solidFill>
                  <a:srgbClr val="0070C0"/>
                </a:solidFill>
              </a:endParaRPr>
            </a:p>
          </p:txBody>
        </p:sp>
        <p:sp>
          <p:nvSpPr>
            <p:cNvPr id="13"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1050" i="0" kern="0" dirty="0">
                  <a:solidFill>
                    <a:sysClr val="window" lastClr="FFFFFF"/>
                  </a:solidFill>
                  <a:latin typeface="微软雅黑"/>
                  <a:ea typeface="微软雅黑"/>
                </a:rPr>
                <a:t>立即</a:t>
              </a:r>
              <a:r>
                <a:rPr lang="zh-CN" altLang="en-US" sz="1050" i="0" kern="0" dirty="0" smtClean="0">
                  <a:solidFill>
                    <a:sysClr val="window" lastClr="FFFFFF"/>
                  </a:solidFill>
                  <a:latin typeface="微软雅黑"/>
                  <a:ea typeface="微软雅黑"/>
                </a:rPr>
                <a:t>数</a:t>
              </a:r>
              <a:endParaRPr lang="zh-CN" altLang="en-US" sz="1050" i="0" kern="0" dirty="0">
                <a:solidFill>
                  <a:sysClr val="window" lastClr="FFFFFF"/>
                </a:solidFill>
                <a:latin typeface="微软雅黑"/>
                <a:ea typeface="微软雅黑"/>
              </a:endParaRPr>
            </a:p>
          </p:txBody>
        </p:sp>
        <p:sp>
          <p:nvSpPr>
            <p:cNvPr id="14" name="TextBox 12"/>
            <p:cNvSpPr txBox="1"/>
            <p:nvPr/>
          </p:nvSpPr>
          <p:spPr>
            <a:xfrm>
              <a:off x="2802508" y="5579393"/>
              <a:ext cx="890587" cy="261610"/>
            </a:xfrm>
            <a:prstGeom prst="rect">
              <a:avLst/>
            </a:prstGeom>
            <a:noFill/>
          </p:spPr>
          <p:txBody>
            <a:bodyPr>
              <a:spAutoFit/>
            </a:bodyPr>
            <a:lstStyle/>
            <a:p>
              <a:pPr algn="ctr" fontAlgn="auto">
                <a:spcBef>
                  <a:spcPts val="0"/>
                </a:spcBef>
                <a:spcAft>
                  <a:spcPts val="0"/>
                </a:spcAft>
                <a:defRPr/>
              </a:pPr>
              <a:r>
                <a:rPr lang="en-US" altLang="zh-CN" sz="1050" i="0" kern="0" dirty="0">
                  <a:solidFill>
                    <a:srgbClr val="0070C0"/>
                  </a:solidFill>
                </a:rPr>
                <a:t>5bits</a:t>
              </a:r>
              <a:endParaRPr lang="zh-CN" altLang="en-US" sz="1050" i="0" kern="0" dirty="0">
                <a:solidFill>
                  <a:srgbClr val="0070C0"/>
                </a:solidFill>
              </a:endParaRPr>
            </a:p>
          </p:txBody>
        </p:sp>
        <p:sp>
          <p:nvSpPr>
            <p:cNvPr id="15" name="TextBox 13"/>
            <p:cNvSpPr txBox="1"/>
            <p:nvPr/>
          </p:nvSpPr>
          <p:spPr>
            <a:xfrm>
              <a:off x="3666108" y="5579393"/>
              <a:ext cx="892175" cy="261610"/>
            </a:xfrm>
            <a:prstGeom prst="rect">
              <a:avLst/>
            </a:prstGeom>
            <a:noFill/>
          </p:spPr>
          <p:txBody>
            <a:bodyPr>
              <a:spAutoFit/>
            </a:bodyPr>
            <a:lstStyle/>
            <a:p>
              <a:pPr algn="ctr" fontAlgn="auto">
                <a:spcBef>
                  <a:spcPts val="0"/>
                </a:spcBef>
                <a:spcAft>
                  <a:spcPts val="0"/>
                </a:spcAft>
                <a:defRPr/>
              </a:pPr>
              <a:r>
                <a:rPr lang="en-US" altLang="zh-CN" sz="1050" i="0" kern="0" dirty="0">
                  <a:solidFill>
                    <a:srgbClr val="0070C0"/>
                  </a:solidFill>
                </a:rPr>
                <a:t>5bits</a:t>
              </a:r>
              <a:endParaRPr lang="zh-CN" altLang="en-US" sz="1050" i="0" kern="0" dirty="0">
                <a:solidFill>
                  <a:srgbClr val="0070C0"/>
                </a:solidFill>
              </a:endParaRPr>
            </a:p>
          </p:txBody>
        </p:sp>
        <p:sp>
          <p:nvSpPr>
            <p:cNvPr id="16" name="TextBox 14"/>
            <p:cNvSpPr txBox="1"/>
            <p:nvPr/>
          </p:nvSpPr>
          <p:spPr>
            <a:xfrm>
              <a:off x="5537770" y="5579393"/>
              <a:ext cx="892175" cy="261610"/>
            </a:xfrm>
            <a:prstGeom prst="rect">
              <a:avLst/>
            </a:prstGeom>
            <a:noFill/>
          </p:spPr>
          <p:txBody>
            <a:bodyPr>
              <a:spAutoFit/>
            </a:bodyPr>
            <a:lstStyle/>
            <a:p>
              <a:pPr algn="ctr" fontAlgn="auto">
                <a:spcBef>
                  <a:spcPts val="0"/>
                </a:spcBef>
                <a:spcAft>
                  <a:spcPts val="0"/>
                </a:spcAft>
                <a:defRPr/>
              </a:pPr>
              <a:r>
                <a:rPr lang="en-US" altLang="zh-CN" sz="1050" i="0" kern="0" dirty="0">
                  <a:solidFill>
                    <a:srgbClr val="0070C0"/>
                  </a:solidFill>
                </a:rPr>
                <a:t>16bits</a:t>
              </a:r>
              <a:endParaRPr lang="zh-CN" altLang="en-US" sz="1050" i="0" kern="0" dirty="0">
                <a:solidFill>
                  <a:srgbClr val="0070C0"/>
                </a:solidFill>
              </a:endParaRPr>
            </a:p>
          </p:txBody>
        </p:sp>
      </p:grpSp>
      <p:grpSp>
        <p:nvGrpSpPr>
          <p:cNvPr id="18" name="组合 17"/>
          <p:cNvGrpSpPr/>
          <p:nvPr/>
        </p:nvGrpSpPr>
        <p:grpSpPr>
          <a:xfrm>
            <a:off x="1160463" y="4777022"/>
            <a:ext cx="3390650" cy="470482"/>
            <a:chOff x="2129680" y="5291360"/>
            <a:chExt cx="5754688" cy="798513"/>
          </a:xfrm>
        </p:grpSpPr>
        <p:sp>
          <p:nvSpPr>
            <p:cNvPr id="19" name="矩形 7"/>
            <p:cNvSpPr/>
            <p:nvPr/>
          </p:nvSpPr>
          <p:spPr>
            <a:xfrm>
              <a:off x="2129680" y="5661248"/>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100" i="0" kern="0" dirty="0">
                  <a:solidFill>
                    <a:sysClr val="window" lastClr="FFFFFF"/>
                  </a:solidFill>
                  <a:latin typeface="Calibri"/>
                  <a:ea typeface="宋体"/>
                </a:rPr>
                <a:t>OP</a:t>
              </a:r>
              <a:endParaRPr lang="zh-CN" altLang="en-US" sz="1100" i="0" kern="0" dirty="0">
                <a:solidFill>
                  <a:sysClr val="window" lastClr="FFFFFF"/>
                </a:solidFill>
                <a:latin typeface="Calibri"/>
                <a:ea typeface="宋体"/>
              </a:endParaRPr>
            </a:p>
          </p:txBody>
        </p:sp>
        <p:sp>
          <p:nvSpPr>
            <p:cNvPr id="20" name="矩形 24"/>
            <p:cNvSpPr/>
            <p:nvPr/>
          </p:nvSpPr>
          <p:spPr>
            <a:xfrm>
              <a:off x="3223468" y="566124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100" i="0" kern="0" dirty="0" err="1" smtClean="0">
                  <a:solidFill>
                    <a:sysClr val="window" lastClr="FFFFFF"/>
                  </a:solidFill>
                  <a:latin typeface="Calibri"/>
                  <a:ea typeface="宋体"/>
                </a:rPr>
                <a:t>R</a:t>
              </a:r>
              <a:r>
                <a:rPr lang="en-US" altLang="zh-CN" sz="1100" i="0" kern="0" baseline="-25000" dirty="0" err="1" smtClean="0">
                  <a:solidFill>
                    <a:sysClr val="window" lastClr="FFFFFF"/>
                  </a:solidFill>
                  <a:latin typeface="Calibri"/>
                  <a:ea typeface="宋体"/>
                </a:rPr>
                <a:t>s</a:t>
              </a:r>
              <a:endParaRPr lang="zh-CN" altLang="en-US" sz="1100" i="0" kern="0" baseline="-25000" dirty="0">
                <a:solidFill>
                  <a:sysClr val="window" lastClr="FFFFFF"/>
                </a:solidFill>
                <a:latin typeface="Calibri"/>
                <a:ea typeface="宋体"/>
              </a:endParaRPr>
            </a:p>
          </p:txBody>
        </p:sp>
        <p:sp>
          <p:nvSpPr>
            <p:cNvPr id="21" name="矩形 25"/>
            <p:cNvSpPr/>
            <p:nvPr/>
          </p:nvSpPr>
          <p:spPr>
            <a:xfrm>
              <a:off x="4137868" y="566124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100" i="0" kern="0" dirty="0" err="1">
                  <a:solidFill>
                    <a:sysClr val="window" lastClr="FFFFFF"/>
                  </a:solidFill>
                  <a:latin typeface="Calibri"/>
                  <a:ea typeface="宋体"/>
                </a:rPr>
                <a:t>R</a:t>
              </a:r>
              <a:r>
                <a:rPr lang="en-US" altLang="zh-CN" sz="1100" i="0" kern="0" baseline="-25000" dirty="0" err="1">
                  <a:solidFill>
                    <a:sysClr val="window" lastClr="FFFFFF"/>
                  </a:solidFill>
                  <a:latin typeface="Calibri"/>
                  <a:ea typeface="宋体"/>
                </a:rPr>
                <a:t>t</a:t>
              </a:r>
              <a:endParaRPr lang="zh-CN" altLang="en-US" sz="1100" i="0" kern="0" baseline="-25000" dirty="0">
                <a:solidFill>
                  <a:sysClr val="window" lastClr="FFFFFF"/>
                </a:solidFill>
                <a:latin typeface="Calibri"/>
                <a:ea typeface="宋体"/>
              </a:endParaRPr>
            </a:p>
          </p:txBody>
        </p:sp>
        <p:sp>
          <p:nvSpPr>
            <p:cNvPr id="22" name="矩形 26"/>
            <p:cNvSpPr/>
            <p:nvPr/>
          </p:nvSpPr>
          <p:spPr>
            <a:xfrm>
              <a:off x="5968255" y="5661248"/>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900" i="0" kern="0" dirty="0" err="1">
                  <a:solidFill>
                    <a:sysClr val="window" lastClr="FFFFFF"/>
                  </a:solidFill>
                  <a:latin typeface="Calibri"/>
                  <a:ea typeface="宋体"/>
                </a:rPr>
                <a:t>shamt</a:t>
              </a:r>
              <a:endParaRPr lang="zh-CN" altLang="en-US" sz="900" i="0" kern="0" baseline="-25000" dirty="0">
                <a:solidFill>
                  <a:sysClr val="window" lastClr="FFFFFF"/>
                </a:solidFill>
                <a:latin typeface="Calibri"/>
                <a:ea typeface="宋体"/>
              </a:endParaRPr>
            </a:p>
          </p:txBody>
        </p:sp>
        <p:sp>
          <p:nvSpPr>
            <p:cNvPr id="23" name="矩形 27"/>
            <p:cNvSpPr/>
            <p:nvPr/>
          </p:nvSpPr>
          <p:spPr>
            <a:xfrm>
              <a:off x="5052268" y="5661248"/>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100" i="0" kern="0" dirty="0">
                  <a:solidFill>
                    <a:sysClr val="window" lastClr="FFFFFF"/>
                  </a:solidFill>
                  <a:latin typeface="Calibri"/>
                  <a:ea typeface="宋体"/>
                </a:rPr>
                <a:t>R</a:t>
              </a:r>
              <a:r>
                <a:rPr lang="en-US" altLang="zh-CN" sz="1100" i="0" kern="0" baseline="-25000" dirty="0">
                  <a:solidFill>
                    <a:sysClr val="window" lastClr="FFFFFF"/>
                  </a:solidFill>
                  <a:latin typeface="Calibri"/>
                  <a:ea typeface="宋体"/>
                </a:rPr>
                <a:t>d</a:t>
              </a:r>
              <a:endParaRPr lang="zh-CN" altLang="en-US" sz="1100" i="0" kern="0" baseline="-25000" dirty="0">
                <a:solidFill>
                  <a:sysClr val="window" lastClr="FFFFFF"/>
                </a:solidFill>
                <a:latin typeface="Calibri"/>
                <a:ea typeface="宋体"/>
              </a:endParaRPr>
            </a:p>
          </p:txBody>
        </p:sp>
        <p:sp>
          <p:nvSpPr>
            <p:cNvPr id="24" name="TextBox 25"/>
            <p:cNvSpPr txBox="1"/>
            <p:nvPr/>
          </p:nvSpPr>
          <p:spPr>
            <a:xfrm>
              <a:off x="2247155" y="5291360"/>
              <a:ext cx="890588" cy="261610"/>
            </a:xfrm>
            <a:prstGeom prst="rect">
              <a:avLst/>
            </a:prstGeom>
            <a:noFill/>
          </p:spPr>
          <p:txBody>
            <a:bodyPr>
              <a:spAutoFit/>
            </a:bodyPr>
            <a:lstStyle/>
            <a:p>
              <a:pPr algn="ctr" fontAlgn="auto">
                <a:spcBef>
                  <a:spcPts val="0"/>
                </a:spcBef>
                <a:spcAft>
                  <a:spcPts val="0"/>
                </a:spcAft>
                <a:defRPr/>
              </a:pPr>
              <a:r>
                <a:rPr lang="en-US" altLang="zh-CN" sz="1100" i="0" kern="0" dirty="0">
                  <a:solidFill>
                    <a:srgbClr val="0070C0"/>
                  </a:solidFill>
                </a:rPr>
                <a:t>6bits</a:t>
              </a:r>
              <a:endParaRPr lang="zh-CN" altLang="en-US" sz="1100" i="0" kern="0" dirty="0">
                <a:solidFill>
                  <a:srgbClr val="0070C0"/>
                </a:solidFill>
              </a:endParaRPr>
            </a:p>
          </p:txBody>
        </p:sp>
        <p:sp>
          <p:nvSpPr>
            <p:cNvPr id="25" name="矩形 24"/>
            <p:cNvSpPr/>
            <p:nvPr/>
          </p:nvSpPr>
          <p:spPr>
            <a:xfrm>
              <a:off x="6882655" y="5661248"/>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100" i="0" kern="0" dirty="0" err="1">
                  <a:solidFill>
                    <a:sysClr val="window" lastClr="FFFFFF"/>
                  </a:solidFill>
                  <a:latin typeface="Calibri"/>
                  <a:ea typeface="宋体"/>
                </a:rPr>
                <a:t>funct</a:t>
              </a:r>
              <a:endParaRPr lang="zh-CN" altLang="en-US" sz="1100" i="0" kern="0" dirty="0">
                <a:solidFill>
                  <a:sysClr val="window" lastClr="FFFFFF"/>
                </a:solidFill>
                <a:latin typeface="Calibri"/>
                <a:ea typeface="宋体"/>
              </a:endParaRPr>
            </a:p>
          </p:txBody>
        </p:sp>
        <p:sp>
          <p:nvSpPr>
            <p:cNvPr id="26" name="TextBox 27"/>
            <p:cNvSpPr txBox="1"/>
            <p:nvPr/>
          </p:nvSpPr>
          <p:spPr>
            <a:xfrm>
              <a:off x="3210768" y="5291360"/>
              <a:ext cx="890587" cy="261610"/>
            </a:xfrm>
            <a:prstGeom prst="rect">
              <a:avLst/>
            </a:prstGeom>
            <a:noFill/>
          </p:spPr>
          <p:txBody>
            <a:bodyPr>
              <a:spAutoFit/>
            </a:bodyPr>
            <a:lstStyle/>
            <a:p>
              <a:pPr algn="ctr" fontAlgn="auto">
                <a:spcBef>
                  <a:spcPts val="0"/>
                </a:spcBef>
                <a:spcAft>
                  <a:spcPts val="0"/>
                </a:spcAft>
                <a:defRPr/>
              </a:pPr>
              <a:r>
                <a:rPr lang="en-US" altLang="zh-CN" sz="1100" i="0" kern="0" dirty="0">
                  <a:solidFill>
                    <a:srgbClr val="0070C0"/>
                  </a:solidFill>
                </a:rPr>
                <a:t>5bits</a:t>
              </a:r>
              <a:endParaRPr lang="zh-CN" altLang="en-US" sz="1100" i="0" kern="0" dirty="0">
                <a:solidFill>
                  <a:srgbClr val="0070C0"/>
                </a:solidFill>
              </a:endParaRPr>
            </a:p>
          </p:txBody>
        </p:sp>
        <p:sp>
          <p:nvSpPr>
            <p:cNvPr id="27" name="TextBox 28"/>
            <p:cNvSpPr txBox="1"/>
            <p:nvPr/>
          </p:nvSpPr>
          <p:spPr>
            <a:xfrm>
              <a:off x="4074368" y="5291360"/>
              <a:ext cx="892175" cy="261610"/>
            </a:xfrm>
            <a:prstGeom prst="rect">
              <a:avLst/>
            </a:prstGeom>
            <a:noFill/>
          </p:spPr>
          <p:txBody>
            <a:bodyPr>
              <a:spAutoFit/>
            </a:bodyPr>
            <a:lstStyle/>
            <a:p>
              <a:pPr algn="ctr" fontAlgn="auto">
                <a:spcBef>
                  <a:spcPts val="0"/>
                </a:spcBef>
                <a:spcAft>
                  <a:spcPts val="0"/>
                </a:spcAft>
                <a:defRPr/>
              </a:pPr>
              <a:r>
                <a:rPr lang="en-US" altLang="zh-CN" sz="1100" i="0" kern="0" dirty="0">
                  <a:solidFill>
                    <a:srgbClr val="0070C0"/>
                  </a:solidFill>
                </a:rPr>
                <a:t>5bits</a:t>
              </a:r>
              <a:endParaRPr lang="zh-CN" altLang="en-US" sz="1100" i="0" kern="0" dirty="0">
                <a:solidFill>
                  <a:srgbClr val="0070C0"/>
                </a:solidFill>
              </a:endParaRPr>
            </a:p>
          </p:txBody>
        </p:sp>
        <p:sp>
          <p:nvSpPr>
            <p:cNvPr id="28" name="TextBox 29"/>
            <p:cNvSpPr txBox="1"/>
            <p:nvPr/>
          </p:nvSpPr>
          <p:spPr>
            <a:xfrm>
              <a:off x="5010993" y="5291360"/>
              <a:ext cx="890587" cy="261610"/>
            </a:xfrm>
            <a:prstGeom prst="rect">
              <a:avLst/>
            </a:prstGeom>
            <a:noFill/>
          </p:spPr>
          <p:txBody>
            <a:bodyPr>
              <a:spAutoFit/>
            </a:bodyPr>
            <a:lstStyle/>
            <a:p>
              <a:pPr algn="ctr" fontAlgn="auto">
                <a:spcBef>
                  <a:spcPts val="0"/>
                </a:spcBef>
                <a:spcAft>
                  <a:spcPts val="0"/>
                </a:spcAft>
                <a:defRPr/>
              </a:pPr>
              <a:r>
                <a:rPr lang="en-US" altLang="zh-CN" sz="1100" i="0" kern="0" dirty="0">
                  <a:solidFill>
                    <a:srgbClr val="0070C0"/>
                  </a:solidFill>
                </a:rPr>
                <a:t>5bits</a:t>
              </a:r>
              <a:endParaRPr lang="zh-CN" altLang="en-US" sz="1100" i="0" kern="0" dirty="0">
                <a:solidFill>
                  <a:srgbClr val="0070C0"/>
                </a:solidFill>
              </a:endParaRPr>
            </a:p>
          </p:txBody>
        </p:sp>
        <p:sp>
          <p:nvSpPr>
            <p:cNvPr id="29" name="TextBox 30"/>
            <p:cNvSpPr txBox="1"/>
            <p:nvPr/>
          </p:nvSpPr>
          <p:spPr>
            <a:xfrm>
              <a:off x="5946030" y="5291360"/>
              <a:ext cx="892175" cy="261610"/>
            </a:xfrm>
            <a:prstGeom prst="rect">
              <a:avLst/>
            </a:prstGeom>
            <a:noFill/>
          </p:spPr>
          <p:txBody>
            <a:bodyPr>
              <a:spAutoFit/>
            </a:bodyPr>
            <a:lstStyle/>
            <a:p>
              <a:pPr algn="ctr" fontAlgn="auto">
                <a:spcBef>
                  <a:spcPts val="0"/>
                </a:spcBef>
                <a:spcAft>
                  <a:spcPts val="0"/>
                </a:spcAft>
                <a:defRPr/>
              </a:pPr>
              <a:r>
                <a:rPr lang="en-US" altLang="zh-CN" sz="1100" i="0" kern="0" dirty="0">
                  <a:solidFill>
                    <a:srgbClr val="0070C0"/>
                  </a:solidFill>
                </a:rPr>
                <a:t>5bits</a:t>
              </a:r>
              <a:endParaRPr lang="zh-CN" altLang="en-US" sz="1100" i="0" kern="0" dirty="0">
                <a:solidFill>
                  <a:srgbClr val="0070C0"/>
                </a:solidFill>
              </a:endParaRPr>
            </a:p>
          </p:txBody>
        </p:sp>
        <p:sp>
          <p:nvSpPr>
            <p:cNvPr id="30" name="TextBox 31"/>
            <p:cNvSpPr txBox="1"/>
            <p:nvPr/>
          </p:nvSpPr>
          <p:spPr>
            <a:xfrm>
              <a:off x="6954093" y="5291360"/>
              <a:ext cx="892175" cy="261610"/>
            </a:xfrm>
            <a:prstGeom prst="rect">
              <a:avLst/>
            </a:prstGeom>
            <a:noFill/>
          </p:spPr>
          <p:txBody>
            <a:bodyPr>
              <a:spAutoFit/>
            </a:bodyPr>
            <a:lstStyle/>
            <a:p>
              <a:pPr algn="ctr" fontAlgn="auto">
                <a:spcBef>
                  <a:spcPts val="0"/>
                </a:spcBef>
                <a:spcAft>
                  <a:spcPts val="0"/>
                </a:spcAft>
                <a:defRPr/>
              </a:pPr>
              <a:r>
                <a:rPr lang="en-US" altLang="zh-CN" sz="1100" i="0" kern="0" dirty="0">
                  <a:solidFill>
                    <a:srgbClr val="0070C0"/>
                  </a:solidFill>
                </a:rPr>
                <a:t>6bits</a:t>
              </a:r>
              <a:endParaRPr lang="zh-CN" altLang="en-US" sz="1100" i="0" kern="0" dirty="0">
                <a:solidFill>
                  <a:srgbClr val="0070C0"/>
                </a:solidFill>
              </a:endParaRPr>
            </a:p>
          </p:txBody>
        </p:sp>
      </p:grpSp>
      <p:sp>
        <p:nvSpPr>
          <p:cNvPr id="3" name="圆角矩形 2"/>
          <p:cNvSpPr/>
          <p:nvPr/>
        </p:nvSpPr>
        <p:spPr>
          <a:xfrm>
            <a:off x="1403648" y="2420888"/>
            <a:ext cx="216024" cy="57606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solidFill>
                  <a:schemeClr val="tx1"/>
                </a:solidFill>
              </a:rPr>
              <a:t>MUX</a:t>
            </a:r>
            <a:endParaRPr lang="zh-CN" altLang="en-US" sz="900" dirty="0">
              <a:solidFill>
                <a:schemeClr val="tx1"/>
              </a:solidFill>
            </a:endParaRPr>
          </a:p>
        </p:txBody>
      </p:sp>
    </p:spTree>
    <p:extLst>
      <p:ext uri="{BB962C8B-B14F-4D97-AF65-F5344CB8AC3E}">
        <p14:creationId xmlns:p14="http://schemas.microsoft.com/office/powerpoint/2010/main" val="242618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a:t>
            </a:r>
            <a:r>
              <a:rPr lang="zh-CN" altLang="en-US" dirty="0" smtClean="0"/>
              <a:t>型</a:t>
            </a:r>
            <a:r>
              <a:rPr lang="en-US" altLang="zh-CN" dirty="0" smtClean="0"/>
              <a:t>---</a:t>
            </a:r>
            <a:r>
              <a:rPr lang="zh-CN" altLang="en-US" dirty="0" smtClean="0"/>
              <a:t>条件转移指令数据通路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111</a:t>
            </a:fld>
            <a:r>
              <a:rPr lang="en-US" altLang="zh-CN" sz="1400" dirty="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1475656" y="10984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654739228"/>
              </p:ext>
            </p:extLst>
          </p:nvPr>
        </p:nvGraphicFramePr>
        <p:xfrm>
          <a:off x="827088" y="980728"/>
          <a:ext cx="7813675" cy="4278312"/>
        </p:xfrm>
        <a:graphic>
          <a:graphicData uri="http://schemas.openxmlformats.org/presentationml/2006/ole">
            <mc:AlternateContent xmlns:mc="http://schemas.openxmlformats.org/markup-compatibility/2006">
              <mc:Choice xmlns:v="urn:schemas-microsoft-com:vml" Requires="v">
                <p:oleObj spid="_x0000_s145545" name="Picture" r:id="rId3" imgW="4928023" imgH="2957726" progId="Word.Picture.8">
                  <p:embed/>
                </p:oleObj>
              </mc:Choice>
              <mc:Fallback>
                <p:oleObj name="Picture" r:id="rId3" imgW="4928023" imgH="2957726" progId="Word.Picture.8">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980728"/>
                        <a:ext cx="7813675" cy="427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内容占位符 2"/>
          <p:cNvSpPr txBox="1">
            <a:spLocks/>
          </p:cNvSpPr>
          <p:nvPr/>
        </p:nvSpPr>
        <p:spPr bwMode="auto">
          <a:xfrm>
            <a:off x="358697" y="5262626"/>
            <a:ext cx="8301608" cy="575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en-US" altLang="zh-CN" b="1" i="0" kern="0" dirty="0" err="1" smtClean="0">
                <a:solidFill>
                  <a:srgbClr val="7030A0"/>
                </a:solidFill>
                <a:latin typeface="Courier New" panose="02070309020205020404" pitchFamily="49" charset="0"/>
                <a:cs typeface="Courier New" panose="02070309020205020404" pitchFamily="49" charset="0"/>
              </a:rPr>
              <a:t>beq</a:t>
            </a:r>
            <a:r>
              <a:rPr lang="en-US" altLang="zh-CN" b="1" i="0" kern="0" dirty="0" smtClean="0">
                <a:solidFill>
                  <a:srgbClr val="7030A0"/>
                </a:solidFill>
                <a:latin typeface="Courier New" panose="02070309020205020404" pitchFamily="49" charset="0"/>
                <a:cs typeface="Courier New" panose="02070309020205020404" pitchFamily="49" charset="0"/>
              </a:rPr>
              <a:t> $s0,$s1,label   </a:t>
            </a:r>
            <a:r>
              <a:rPr lang="zh-CN" altLang="en-US" sz="1800" b="1" i="0" kern="0" dirty="0" smtClean="0">
                <a:solidFill>
                  <a:srgbClr val="7030A0"/>
                </a:solidFill>
                <a:latin typeface="Courier New" panose="02070309020205020404" pitchFamily="49" charset="0"/>
                <a:cs typeface="Courier New" panose="02070309020205020404" pitchFamily="49" charset="0"/>
              </a:rPr>
              <a:t>实际地址</a:t>
            </a:r>
            <a:r>
              <a:rPr lang="en-US" altLang="zh-CN" b="1" i="0" kern="0" dirty="0" smtClean="0">
                <a:solidFill>
                  <a:srgbClr val="7030A0"/>
                </a:solidFill>
                <a:latin typeface="Courier New" panose="02070309020205020404" pitchFamily="49" charset="0"/>
                <a:cs typeface="Courier New" panose="02070309020205020404" pitchFamily="49" charset="0"/>
              </a:rPr>
              <a:t>=(PC)+label&lt;&lt;2</a:t>
            </a:r>
            <a:endParaRPr lang="en-US" b="1" i="0" kern="0" dirty="0">
              <a:solidFill>
                <a:srgbClr val="7030A0"/>
              </a:solidFill>
              <a:latin typeface="Courier New" panose="02070309020205020404" pitchFamily="49" charset="0"/>
              <a:cs typeface="Courier New" panose="02070309020205020404" pitchFamily="49" charset="0"/>
            </a:endParaRPr>
          </a:p>
        </p:txBody>
      </p:sp>
      <p:grpSp>
        <p:nvGrpSpPr>
          <p:cNvPr id="17" name="组合 16"/>
          <p:cNvGrpSpPr/>
          <p:nvPr/>
        </p:nvGrpSpPr>
        <p:grpSpPr>
          <a:xfrm>
            <a:off x="1276117" y="5771891"/>
            <a:ext cx="6028848" cy="675994"/>
            <a:chOff x="354583" y="5579393"/>
            <a:chExt cx="7121525" cy="798512"/>
          </a:xfrm>
        </p:grpSpPr>
        <p:sp>
          <p:nvSpPr>
            <p:cNvPr id="18" name="矩形 17"/>
            <p:cNvSpPr/>
            <p:nvPr/>
          </p:nvSpPr>
          <p:spPr>
            <a:xfrm>
              <a:off x="1721420" y="5949280"/>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19"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s</a:t>
              </a:r>
              <a:r>
                <a:rPr lang="en-US" altLang="zh-CN" i="0" kern="0" baseline="-25000" dirty="0" smtClean="0">
                  <a:solidFill>
                    <a:sysClr val="window" lastClr="FFFFFF"/>
                  </a:solidFill>
                  <a:latin typeface="Calibri"/>
                  <a:ea typeface="宋体"/>
                </a:rPr>
                <a:t> </a:t>
              </a:r>
              <a:endParaRPr lang="zh-CN" altLang="en-US" i="0" kern="0" dirty="0">
                <a:solidFill>
                  <a:sysClr val="window" lastClr="FFFFFF"/>
                </a:solidFill>
                <a:latin typeface="Calibri"/>
                <a:ea typeface="宋体"/>
              </a:endParaRPr>
            </a:p>
          </p:txBody>
        </p:sp>
        <p:sp>
          <p:nvSpPr>
            <p:cNvPr id="20"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err="1" smtClean="0">
                  <a:solidFill>
                    <a:sysClr val="window" lastClr="FFFFFF"/>
                  </a:solidFill>
                  <a:latin typeface="Calibri"/>
                  <a:ea typeface="宋体"/>
                </a:rPr>
                <a:t>R</a:t>
              </a:r>
              <a:r>
                <a:rPr lang="en-US" altLang="zh-CN" i="0" kern="0" baseline="-25000" dirty="0" err="1" smtClean="0">
                  <a:solidFill>
                    <a:sysClr val="window" lastClr="FFFFFF"/>
                  </a:solidFill>
                  <a:latin typeface="Calibri"/>
                  <a:ea typeface="宋体"/>
                </a:rPr>
                <a:t>t</a:t>
              </a:r>
              <a:r>
                <a:rPr lang="en-US" altLang="zh-CN" i="0" kern="0" dirty="0" smtClean="0">
                  <a:solidFill>
                    <a:sysClr val="window" lastClr="FFFFFF"/>
                  </a:solidFill>
                  <a:latin typeface="Calibri"/>
                  <a:ea typeface="宋体"/>
                </a:rPr>
                <a:t> </a:t>
              </a:r>
              <a:endParaRPr lang="zh-CN" altLang="en-US" i="0" kern="0" baseline="-25000" dirty="0">
                <a:solidFill>
                  <a:sysClr val="window" lastClr="FFFFFF"/>
                </a:solidFill>
                <a:latin typeface="Calibri"/>
                <a:ea typeface="宋体"/>
              </a:endParaRPr>
            </a:p>
          </p:txBody>
        </p:sp>
        <p:sp>
          <p:nvSpPr>
            <p:cNvPr id="21" name="TextBox 20"/>
            <p:cNvSpPr txBox="1"/>
            <p:nvPr/>
          </p:nvSpPr>
          <p:spPr>
            <a:xfrm>
              <a:off x="1838895" y="5579393"/>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22"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a:t>
              </a:r>
              <a:r>
                <a:rPr lang="zh-CN" altLang="en-US" i="0" kern="0" dirty="0" smtClean="0">
                  <a:solidFill>
                    <a:sysClr val="window" lastClr="FFFFFF"/>
                  </a:solidFill>
                  <a:latin typeface="微软雅黑"/>
                  <a:ea typeface="微软雅黑"/>
                </a:rPr>
                <a:t>数</a:t>
              </a:r>
              <a:endParaRPr lang="zh-CN" altLang="en-US" i="0" kern="0" dirty="0">
                <a:solidFill>
                  <a:sysClr val="window" lastClr="FFFFFF"/>
                </a:solidFill>
                <a:latin typeface="微软雅黑"/>
                <a:ea typeface="微软雅黑"/>
              </a:endParaRPr>
            </a:p>
          </p:txBody>
        </p:sp>
        <p:sp>
          <p:nvSpPr>
            <p:cNvPr id="23" name="TextBox 22"/>
            <p:cNvSpPr txBox="1"/>
            <p:nvPr/>
          </p:nvSpPr>
          <p:spPr>
            <a:xfrm>
              <a:off x="2802508" y="5579393"/>
              <a:ext cx="890587"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4" name="TextBox 23"/>
            <p:cNvSpPr txBox="1"/>
            <p:nvPr/>
          </p:nvSpPr>
          <p:spPr>
            <a:xfrm>
              <a:off x="3666108" y="5579393"/>
              <a:ext cx="892175"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5bits</a:t>
              </a:r>
              <a:endParaRPr lang="zh-CN" altLang="en-US" i="0" kern="0" dirty="0">
                <a:solidFill>
                  <a:srgbClr val="0070C0"/>
                </a:solidFill>
              </a:endParaRPr>
            </a:p>
          </p:txBody>
        </p:sp>
        <p:sp>
          <p:nvSpPr>
            <p:cNvPr id="25" name="TextBox 24"/>
            <p:cNvSpPr txBox="1"/>
            <p:nvPr/>
          </p:nvSpPr>
          <p:spPr>
            <a:xfrm>
              <a:off x="5537770" y="5579393"/>
              <a:ext cx="1037914" cy="419846"/>
            </a:xfrm>
            <a:prstGeom prst="rect">
              <a:avLst/>
            </a:prstGeom>
            <a:noFill/>
          </p:spPr>
          <p:txBody>
            <a:bodyPr wrap="square">
              <a:spAutoFit/>
            </a:bodyPr>
            <a:lstStyle/>
            <a:p>
              <a:pPr algn="ctr" fontAlgn="auto">
                <a:spcBef>
                  <a:spcPts val="0"/>
                </a:spcBef>
                <a:spcAft>
                  <a:spcPts val="0"/>
                </a:spcAft>
                <a:defRPr/>
              </a:pPr>
              <a:r>
                <a:rPr lang="en-US" altLang="zh-CN" i="0" kern="0" dirty="0">
                  <a:solidFill>
                    <a:srgbClr val="0070C0"/>
                  </a:solidFill>
                </a:rPr>
                <a:t>16bits</a:t>
              </a:r>
              <a:endParaRPr lang="zh-CN" altLang="en-US" i="0" kern="0" dirty="0">
                <a:solidFill>
                  <a:srgbClr val="0070C0"/>
                </a:solidFill>
              </a:endParaRPr>
            </a:p>
          </p:txBody>
        </p:sp>
        <p:sp>
          <p:nvSpPr>
            <p:cNvPr id="26" name="矩形 7"/>
            <p:cNvSpPr/>
            <p:nvPr/>
          </p:nvSpPr>
          <p:spPr>
            <a:xfrm>
              <a:off x="354583" y="5949280"/>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I </a:t>
              </a:r>
              <a:r>
                <a:rPr lang="zh-CN" altLang="en-US" i="0" kern="0" dirty="0">
                  <a:solidFill>
                    <a:srgbClr val="000000"/>
                  </a:solidFill>
                </a:rPr>
                <a:t>型指令</a:t>
              </a:r>
            </a:p>
          </p:txBody>
        </p:sp>
      </p:grpSp>
      <p:grpSp>
        <p:nvGrpSpPr>
          <p:cNvPr id="27" name="组合 26"/>
          <p:cNvGrpSpPr/>
          <p:nvPr/>
        </p:nvGrpSpPr>
        <p:grpSpPr>
          <a:xfrm>
            <a:off x="3261201" y="2461106"/>
            <a:ext cx="1080120" cy="295698"/>
            <a:chOff x="2981232" y="1999153"/>
            <a:chExt cx="751417" cy="205711"/>
          </a:xfrm>
        </p:grpSpPr>
        <p:cxnSp>
          <p:nvCxnSpPr>
            <p:cNvPr id="28" name="直接箭头连接符 27"/>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7"/>
            <p:cNvSpPr/>
            <p:nvPr/>
          </p:nvSpPr>
          <p:spPr>
            <a:xfrm>
              <a:off x="2981232" y="1999153"/>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smtClean="0">
                  <a:solidFill>
                    <a:srgbClr val="7030A0"/>
                  </a:solidFill>
                </a:rPr>
                <a:t> </a:t>
              </a:r>
              <a:endParaRPr lang="zh-CN" altLang="en-US" i="0" kern="0" dirty="0">
                <a:solidFill>
                  <a:srgbClr val="7030A0"/>
                </a:solidFill>
              </a:endParaRPr>
            </a:p>
          </p:txBody>
        </p:sp>
      </p:grpSp>
      <p:grpSp>
        <p:nvGrpSpPr>
          <p:cNvPr id="33" name="组合 32"/>
          <p:cNvGrpSpPr/>
          <p:nvPr/>
        </p:nvGrpSpPr>
        <p:grpSpPr>
          <a:xfrm>
            <a:off x="3261199" y="2813818"/>
            <a:ext cx="1081603" cy="261661"/>
            <a:chOff x="2980200" y="2022832"/>
            <a:chExt cx="752449" cy="182032"/>
          </a:xfrm>
        </p:grpSpPr>
        <p:cxnSp>
          <p:nvCxnSpPr>
            <p:cNvPr id="34" name="直接箭头连接符 33"/>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7"/>
            <p:cNvSpPr/>
            <p:nvPr/>
          </p:nvSpPr>
          <p:spPr>
            <a:xfrm>
              <a:off x="2980200" y="2022832"/>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 </a:t>
              </a:r>
              <a:endParaRPr lang="zh-CN" altLang="en-US" i="0" kern="0" dirty="0">
                <a:solidFill>
                  <a:srgbClr val="7030A0"/>
                </a:solidFill>
              </a:endParaRPr>
            </a:p>
          </p:txBody>
        </p:sp>
      </p:grpSp>
      <p:grpSp>
        <p:nvGrpSpPr>
          <p:cNvPr id="36" name="组合 35"/>
          <p:cNvGrpSpPr/>
          <p:nvPr/>
        </p:nvGrpSpPr>
        <p:grpSpPr>
          <a:xfrm>
            <a:off x="5506854" y="2625973"/>
            <a:ext cx="1081603" cy="261661"/>
            <a:chOff x="2980200" y="2022832"/>
            <a:chExt cx="752449" cy="182032"/>
          </a:xfrm>
        </p:grpSpPr>
        <p:cxnSp>
          <p:nvCxnSpPr>
            <p:cNvPr id="37" name="直接箭头连接符 36"/>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7"/>
            <p:cNvSpPr/>
            <p:nvPr/>
          </p:nvSpPr>
          <p:spPr>
            <a:xfrm>
              <a:off x="2980200" y="2022832"/>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s</a:t>
              </a:r>
              <a:r>
                <a:rPr lang="en-US" altLang="zh-CN" i="0" kern="0" dirty="0">
                  <a:solidFill>
                    <a:srgbClr val="7030A0"/>
                  </a:solidFill>
                </a:rPr>
                <a:t>)</a:t>
              </a:r>
              <a:endParaRPr lang="zh-CN" altLang="en-US" i="0" kern="0" dirty="0">
                <a:solidFill>
                  <a:srgbClr val="7030A0"/>
                </a:solidFill>
              </a:endParaRPr>
            </a:p>
          </p:txBody>
        </p:sp>
      </p:grpSp>
      <p:grpSp>
        <p:nvGrpSpPr>
          <p:cNvPr id="39" name="组合 38"/>
          <p:cNvGrpSpPr/>
          <p:nvPr/>
        </p:nvGrpSpPr>
        <p:grpSpPr>
          <a:xfrm>
            <a:off x="5292079" y="3433779"/>
            <a:ext cx="946522" cy="257580"/>
            <a:chOff x="3160455" y="2025671"/>
            <a:chExt cx="658476" cy="179193"/>
          </a:xfrm>
        </p:grpSpPr>
        <p:cxnSp>
          <p:nvCxnSpPr>
            <p:cNvPr id="40" name="直接箭头连接符 39"/>
            <p:cNvCxnSpPr/>
            <p:nvPr/>
          </p:nvCxnSpPr>
          <p:spPr>
            <a:xfrm>
              <a:off x="3309438" y="2204864"/>
              <a:ext cx="423211"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7"/>
            <p:cNvSpPr/>
            <p:nvPr/>
          </p:nvSpPr>
          <p:spPr>
            <a:xfrm>
              <a:off x="3160455" y="2025671"/>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a:t>
              </a:r>
              <a:endParaRPr lang="zh-CN" altLang="en-US" i="0" kern="0" dirty="0">
                <a:solidFill>
                  <a:srgbClr val="7030A0"/>
                </a:solidFill>
              </a:endParaRPr>
            </a:p>
          </p:txBody>
        </p:sp>
      </p:grpSp>
      <p:grpSp>
        <p:nvGrpSpPr>
          <p:cNvPr id="43" name="组合 42"/>
          <p:cNvGrpSpPr/>
          <p:nvPr/>
        </p:nvGrpSpPr>
        <p:grpSpPr>
          <a:xfrm>
            <a:off x="5957886" y="3616639"/>
            <a:ext cx="946522" cy="257580"/>
            <a:chOff x="3160455" y="2025671"/>
            <a:chExt cx="658476" cy="179193"/>
          </a:xfrm>
        </p:grpSpPr>
        <p:cxnSp>
          <p:nvCxnSpPr>
            <p:cNvPr id="44" name="直接箭头连接符 43"/>
            <p:cNvCxnSpPr/>
            <p:nvPr/>
          </p:nvCxnSpPr>
          <p:spPr>
            <a:xfrm>
              <a:off x="3309438" y="2204864"/>
              <a:ext cx="423211"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7"/>
            <p:cNvSpPr/>
            <p:nvPr/>
          </p:nvSpPr>
          <p:spPr>
            <a:xfrm>
              <a:off x="3160455" y="2025671"/>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a:t>
              </a:r>
              <a:r>
                <a:rPr lang="en-US" altLang="zh-CN" i="0" kern="0" dirty="0" err="1" smtClean="0">
                  <a:solidFill>
                    <a:srgbClr val="7030A0"/>
                  </a:solidFill>
                </a:rPr>
                <a:t>R</a:t>
              </a:r>
              <a:r>
                <a:rPr lang="en-US" altLang="zh-CN" sz="2400" i="0" kern="0" baseline="-25000" dirty="0" err="1" smtClean="0">
                  <a:solidFill>
                    <a:srgbClr val="7030A0"/>
                  </a:solidFill>
                </a:rPr>
                <a:t>t</a:t>
              </a:r>
              <a:r>
                <a:rPr lang="en-US" altLang="zh-CN" i="0" kern="0" dirty="0" smtClean="0">
                  <a:solidFill>
                    <a:srgbClr val="7030A0"/>
                  </a:solidFill>
                </a:rPr>
                <a:t>)</a:t>
              </a:r>
              <a:endParaRPr lang="zh-CN" altLang="en-US" i="0" kern="0" dirty="0">
                <a:solidFill>
                  <a:srgbClr val="7030A0"/>
                </a:solidFill>
              </a:endParaRPr>
            </a:p>
          </p:txBody>
        </p:sp>
      </p:grpSp>
      <p:grpSp>
        <p:nvGrpSpPr>
          <p:cNvPr id="46" name="组合 45"/>
          <p:cNvGrpSpPr/>
          <p:nvPr/>
        </p:nvGrpSpPr>
        <p:grpSpPr>
          <a:xfrm>
            <a:off x="7051066" y="2946689"/>
            <a:ext cx="1049325" cy="250623"/>
            <a:chOff x="3160455" y="2025671"/>
            <a:chExt cx="658476" cy="179193"/>
          </a:xfrm>
        </p:grpSpPr>
        <p:cxnSp>
          <p:nvCxnSpPr>
            <p:cNvPr id="47" name="直接箭头连接符 46"/>
            <p:cNvCxnSpPr/>
            <p:nvPr/>
          </p:nvCxnSpPr>
          <p:spPr>
            <a:xfrm>
              <a:off x="3309438" y="2204864"/>
              <a:ext cx="423211"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7"/>
            <p:cNvSpPr/>
            <p:nvPr/>
          </p:nvSpPr>
          <p:spPr>
            <a:xfrm>
              <a:off x="3160455" y="2025671"/>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smtClean="0">
                  <a:solidFill>
                    <a:srgbClr val="7030A0"/>
                  </a:solidFill>
                </a:rPr>
                <a:t>Zero</a:t>
              </a:r>
              <a:endParaRPr lang="zh-CN" altLang="en-US" i="0" kern="0" dirty="0">
                <a:solidFill>
                  <a:srgbClr val="7030A0"/>
                </a:solidFill>
              </a:endParaRPr>
            </a:p>
          </p:txBody>
        </p:sp>
      </p:grpSp>
      <p:sp>
        <p:nvSpPr>
          <p:cNvPr id="49" name="Oval 30"/>
          <p:cNvSpPr>
            <a:spLocks noChangeArrowheads="1"/>
          </p:cNvSpPr>
          <p:nvPr/>
        </p:nvSpPr>
        <p:spPr bwMode="auto">
          <a:xfrm flipV="1">
            <a:off x="6531775" y="2143116"/>
            <a:ext cx="1093912" cy="50077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50" name="Oval 30"/>
          <p:cNvSpPr>
            <a:spLocks noChangeArrowheads="1"/>
          </p:cNvSpPr>
          <p:nvPr/>
        </p:nvSpPr>
        <p:spPr bwMode="auto">
          <a:xfrm flipV="1">
            <a:off x="5676143" y="4326180"/>
            <a:ext cx="1093912" cy="50077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grpSp>
        <p:nvGrpSpPr>
          <p:cNvPr id="52" name="组合 51"/>
          <p:cNvGrpSpPr/>
          <p:nvPr/>
        </p:nvGrpSpPr>
        <p:grpSpPr>
          <a:xfrm>
            <a:off x="4898512" y="1936167"/>
            <a:ext cx="1081603" cy="261661"/>
            <a:chOff x="2980200" y="2022832"/>
            <a:chExt cx="752449" cy="182032"/>
          </a:xfrm>
        </p:grpSpPr>
        <p:cxnSp>
          <p:nvCxnSpPr>
            <p:cNvPr id="53" name="直接箭头连接符 52"/>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7"/>
            <p:cNvSpPr/>
            <p:nvPr/>
          </p:nvSpPr>
          <p:spPr>
            <a:xfrm>
              <a:off x="2980200" y="2022832"/>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zh-CN" altLang="en-US" sz="1400" i="0" kern="0" dirty="0" smtClean="0">
                  <a:solidFill>
                    <a:srgbClr val="7030A0"/>
                  </a:solidFill>
                </a:rPr>
                <a:t>立即数</a:t>
              </a:r>
              <a:endParaRPr lang="zh-CN" altLang="en-US" sz="1400" i="0" kern="0" dirty="0">
                <a:solidFill>
                  <a:srgbClr val="7030A0"/>
                </a:solidFill>
              </a:endParaRPr>
            </a:p>
          </p:txBody>
        </p:sp>
      </p:grpSp>
      <p:grpSp>
        <p:nvGrpSpPr>
          <p:cNvPr id="55" name="组合 54"/>
          <p:cNvGrpSpPr/>
          <p:nvPr/>
        </p:nvGrpSpPr>
        <p:grpSpPr>
          <a:xfrm>
            <a:off x="5304232" y="1284069"/>
            <a:ext cx="1081603" cy="261661"/>
            <a:chOff x="2980200" y="2022832"/>
            <a:chExt cx="752449" cy="182032"/>
          </a:xfrm>
        </p:grpSpPr>
        <p:cxnSp>
          <p:nvCxnSpPr>
            <p:cNvPr id="56" name="直接箭头连接符 55"/>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7"/>
            <p:cNvSpPr/>
            <p:nvPr/>
          </p:nvSpPr>
          <p:spPr>
            <a:xfrm>
              <a:off x="2980200" y="2022832"/>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sz="1400" i="0" kern="0" dirty="0" smtClean="0">
                  <a:solidFill>
                    <a:srgbClr val="7030A0"/>
                  </a:solidFill>
                </a:rPr>
                <a:t>(PC)+4</a:t>
              </a:r>
              <a:endParaRPr lang="zh-CN" altLang="en-US" sz="1400" i="0" kern="0" dirty="0">
                <a:solidFill>
                  <a:srgbClr val="7030A0"/>
                </a:solidFill>
              </a:endParaRPr>
            </a:p>
          </p:txBody>
        </p:sp>
      </p:grpSp>
      <p:grpSp>
        <p:nvGrpSpPr>
          <p:cNvPr id="58" name="组合 57"/>
          <p:cNvGrpSpPr/>
          <p:nvPr/>
        </p:nvGrpSpPr>
        <p:grpSpPr>
          <a:xfrm>
            <a:off x="6770056" y="1636951"/>
            <a:ext cx="1022740" cy="216468"/>
            <a:chOff x="3021150" y="2054272"/>
            <a:chExt cx="711499" cy="150592"/>
          </a:xfrm>
        </p:grpSpPr>
        <p:cxnSp>
          <p:nvCxnSpPr>
            <p:cNvPr id="59" name="直接箭头连接符 58"/>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7"/>
            <p:cNvSpPr/>
            <p:nvPr/>
          </p:nvSpPr>
          <p:spPr>
            <a:xfrm>
              <a:off x="3021150" y="2054272"/>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zh-CN" altLang="en-US" sz="1400" i="0" kern="0" dirty="0" smtClean="0">
                  <a:solidFill>
                    <a:srgbClr val="7030A0"/>
                  </a:solidFill>
                </a:rPr>
                <a:t>分支地址</a:t>
              </a:r>
              <a:endParaRPr lang="zh-CN" altLang="en-US" sz="1400" i="0" kern="0" dirty="0">
                <a:solidFill>
                  <a:srgbClr val="7030A0"/>
                </a:solidFill>
              </a:endParaRPr>
            </a:p>
          </p:txBody>
        </p:sp>
      </p:grpSp>
      <p:cxnSp>
        <p:nvCxnSpPr>
          <p:cNvPr id="61" name="直接箭头连接符 60"/>
          <p:cNvCxnSpPr/>
          <p:nvPr/>
        </p:nvCxnSpPr>
        <p:spPr>
          <a:xfrm flipH="1">
            <a:off x="827088" y="983550"/>
            <a:ext cx="7543807" cy="14497"/>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78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300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repeatCount="3000" fill="hold"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left)">
                                      <p:cBhvr>
                                        <p:cTn id="61" dur="500"/>
                                        <p:tgtEl>
                                          <p:spTgt spid="5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right)">
                                      <p:cBhvr>
                                        <p:cTn id="6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t>
            </a:r>
            <a:r>
              <a:rPr lang="zh-CN" altLang="en-US" dirty="0" smtClean="0"/>
              <a:t>型号指令</a:t>
            </a:r>
            <a:r>
              <a:rPr lang="en-US" altLang="zh-CN" dirty="0" smtClean="0"/>
              <a:t>---</a:t>
            </a:r>
            <a:r>
              <a:rPr lang="zh-CN" altLang="en-US" dirty="0" smtClean="0"/>
              <a:t>无条件转移指令数据通路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112</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1115616" y="11967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943901393"/>
              </p:ext>
            </p:extLst>
          </p:nvPr>
        </p:nvGraphicFramePr>
        <p:xfrm>
          <a:off x="603250" y="1123950"/>
          <a:ext cx="8224838" cy="4106863"/>
        </p:xfrm>
        <a:graphic>
          <a:graphicData uri="http://schemas.openxmlformats.org/presentationml/2006/ole">
            <mc:AlternateContent xmlns:mc="http://schemas.openxmlformats.org/markup-compatibility/2006">
              <mc:Choice xmlns:v="urn:schemas-microsoft-com:vml" Requires="v">
                <p:oleObj spid="_x0000_s146566" name="Picture" r:id="rId3" imgW="5401198" imgH="2957726" progId="Word.Picture.8">
                  <p:embed/>
                </p:oleObj>
              </mc:Choice>
              <mc:Fallback>
                <p:oleObj name="Picture" r:id="rId3" imgW="5401198" imgH="2957726" progId="Word.Picture.8">
                  <p:embed/>
                  <p:pic>
                    <p:nvPicPr>
                      <p:cNvPr id="0" name="Picture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1123950"/>
                        <a:ext cx="8224838" cy="410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内容占位符 2"/>
          <p:cNvSpPr txBox="1">
            <a:spLocks/>
          </p:cNvSpPr>
          <p:nvPr/>
        </p:nvSpPr>
        <p:spPr bwMode="auto">
          <a:xfrm>
            <a:off x="395536" y="5301208"/>
            <a:ext cx="3384376" cy="575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en-US" altLang="zh-CN" b="1" i="0" kern="0" dirty="0" smtClean="0">
                <a:solidFill>
                  <a:srgbClr val="00B050"/>
                </a:solidFill>
                <a:latin typeface="Courier New" panose="02070309020205020404" pitchFamily="49" charset="0"/>
                <a:cs typeface="Courier New" panose="02070309020205020404" pitchFamily="49" charset="0"/>
              </a:rPr>
              <a:t>J label  </a:t>
            </a:r>
            <a:r>
              <a:rPr lang="zh-CN" altLang="en-US" sz="1800" b="1" i="0" kern="0" dirty="0" smtClean="0">
                <a:solidFill>
                  <a:srgbClr val="00B050"/>
                </a:solidFill>
                <a:latin typeface="Courier New" panose="02070309020205020404" pitchFamily="49" charset="0"/>
                <a:cs typeface="Courier New" panose="02070309020205020404" pitchFamily="49" charset="0"/>
              </a:rPr>
              <a:t>实际地址：</a:t>
            </a:r>
            <a:endParaRPr lang="en-US" sz="1800" b="1" i="0" kern="0" dirty="0">
              <a:solidFill>
                <a:srgbClr val="00B050"/>
              </a:solidFill>
              <a:latin typeface="Courier New" panose="02070309020205020404" pitchFamily="49" charset="0"/>
              <a:cs typeface="Courier New" panose="02070309020205020404" pitchFamily="49" charset="0"/>
            </a:endParaRPr>
          </a:p>
        </p:txBody>
      </p:sp>
      <p:grpSp>
        <p:nvGrpSpPr>
          <p:cNvPr id="13" name="组合 12"/>
          <p:cNvGrpSpPr/>
          <p:nvPr/>
        </p:nvGrpSpPr>
        <p:grpSpPr>
          <a:xfrm>
            <a:off x="1985979" y="5887290"/>
            <a:ext cx="6133033" cy="687676"/>
            <a:chOff x="1031255" y="5795417"/>
            <a:chExt cx="7121525" cy="798512"/>
          </a:xfrm>
        </p:grpSpPr>
        <p:sp>
          <p:nvSpPr>
            <p:cNvPr id="8" name="矩形 7"/>
            <p:cNvSpPr/>
            <p:nvPr/>
          </p:nvSpPr>
          <p:spPr>
            <a:xfrm>
              <a:off x="2398092" y="616530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9" name="TextBox 8"/>
            <p:cNvSpPr txBox="1"/>
            <p:nvPr/>
          </p:nvSpPr>
          <p:spPr>
            <a:xfrm>
              <a:off x="2515567" y="5795417"/>
              <a:ext cx="890588" cy="369887"/>
            </a:xfrm>
            <a:prstGeom prst="rect">
              <a:avLst/>
            </a:prstGeom>
            <a:noFill/>
          </p:spPr>
          <p:txBody>
            <a:bodyPr>
              <a:spAutoFit/>
            </a:bodyPr>
            <a:lstStyle/>
            <a:p>
              <a:pPr algn="ctr" fontAlgn="auto">
                <a:spcBef>
                  <a:spcPts val="0"/>
                </a:spcBef>
                <a:spcAft>
                  <a:spcPts val="0"/>
                </a:spcAft>
                <a:defRPr/>
              </a:pPr>
              <a:r>
                <a:rPr lang="en-US" altLang="zh-CN" i="0" kern="0" dirty="0">
                  <a:solidFill>
                    <a:srgbClr val="0070C0"/>
                  </a:solidFill>
                </a:rPr>
                <a:t>6bits</a:t>
              </a:r>
              <a:endParaRPr lang="zh-CN" altLang="en-US" i="0" kern="0" dirty="0">
                <a:solidFill>
                  <a:srgbClr val="0070C0"/>
                </a:solidFill>
              </a:endParaRPr>
            </a:p>
          </p:txBody>
        </p:sp>
        <p:sp>
          <p:nvSpPr>
            <p:cNvPr id="10" name="矩形 26"/>
            <p:cNvSpPr/>
            <p:nvPr/>
          </p:nvSpPr>
          <p:spPr>
            <a:xfrm>
              <a:off x="3491880" y="6165304"/>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i="0" kern="0" dirty="0">
                  <a:solidFill>
                    <a:sysClr val="window" lastClr="FFFFFF"/>
                  </a:solidFill>
                  <a:latin typeface="微软雅黑"/>
                  <a:ea typeface="微软雅黑"/>
                </a:rPr>
                <a:t>立即数</a:t>
              </a:r>
            </a:p>
          </p:txBody>
        </p:sp>
        <p:sp>
          <p:nvSpPr>
            <p:cNvPr id="11" name="TextBox 10"/>
            <p:cNvSpPr txBox="1"/>
            <p:nvPr/>
          </p:nvSpPr>
          <p:spPr>
            <a:xfrm>
              <a:off x="5279405" y="5795417"/>
              <a:ext cx="1166015" cy="428859"/>
            </a:xfrm>
            <a:prstGeom prst="rect">
              <a:avLst/>
            </a:prstGeom>
            <a:noFill/>
          </p:spPr>
          <p:txBody>
            <a:bodyPr wrap="square">
              <a:spAutoFit/>
            </a:bodyPr>
            <a:lstStyle/>
            <a:p>
              <a:pPr algn="ctr" fontAlgn="auto">
                <a:spcBef>
                  <a:spcPts val="0"/>
                </a:spcBef>
                <a:spcAft>
                  <a:spcPts val="0"/>
                </a:spcAft>
                <a:defRPr/>
              </a:pPr>
              <a:r>
                <a:rPr lang="en-US" altLang="zh-CN" i="0" kern="0" dirty="0">
                  <a:solidFill>
                    <a:srgbClr val="0070C0"/>
                  </a:solidFill>
                </a:rPr>
                <a:t>26bits</a:t>
              </a:r>
              <a:endParaRPr lang="zh-CN" altLang="en-US" i="0" kern="0" dirty="0">
                <a:solidFill>
                  <a:srgbClr val="0070C0"/>
                </a:solidFill>
              </a:endParaRPr>
            </a:p>
          </p:txBody>
        </p:sp>
        <p:sp>
          <p:nvSpPr>
            <p:cNvPr id="12" name="矩形 7"/>
            <p:cNvSpPr/>
            <p:nvPr/>
          </p:nvSpPr>
          <p:spPr>
            <a:xfrm>
              <a:off x="1031255" y="6165304"/>
              <a:ext cx="1295400" cy="42862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r>
                <a:rPr lang="en-US" altLang="zh-CN" i="0" kern="0" dirty="0">
                  <a:solidFill>
                    <a:srgbClr val="000000"/>
                  </a:solidFill>
                </a:rPr>
                <a:t>J </a:t>
              </a:r>
              <a:r>
                <a:rPr lang="zh-CN" altLang="en-US" i="0" kern="0" dirty="0">
                  <a:solidFill>
                    <a:srgbClr val="000000"/>
                  </a:solidFill>
                </a:rPr>
                <a:t>型指令</a:t>
              </a:r>
            </a:p>
          </p:txBody>
        </p:sp>
      </p:grpSp>
      <p:grpSp>
        <p:nvGrpSpPr>
          <p:cNvPr id="3" name="组合 2"/>
          <p:cNvGrpSpPr/>
          <p:nvPr/>
        </p:nvGrpSpPr>
        <p:grpSpPr>
          <a:xfrm>
            <a:off x="3798532" y="5364465"/>
            <a:ext cx="4320480" cy="373280"/>
            <a:chOff x="3103098" y="5280881"/>
            <a:chExt cx="4565246" cy="428625"/>
          </a:xfrm>
        </p:grpSpPr>
        <p:sp>
          <p:nvSpPr>
            <p:cNvPr id="14" name="矩形 13"/>
            <p:cNvSpPr/>
            <p:nvPr/>
          </p:nvSpPr>
          <p:spPr>
            <a:xfrm>
              <a:off x="3103098" y="528088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lgn="ctr" fontAlgn="auto">
                <a:spcBef>
                  <a:spcPts val="0"/>
                </a:spcBef>
                <a:spcAft>
                  <a:spcPts val="0"/>
                </a:spcAft>
                <a:defRPr/>
              </a:pPr>
              <a:r>
                <a:rPr lang="en-US" altLang="zh-CN" sz="1600" i="0" kern="0" dirty="0" smtClean="0">
                  <a:solidFill>
                    <a:sysClr val="window" lastClr="FFFFFF"/>
                  </a:solidFill>
                  <a:latin typeface="Calibri"/>
                  <a:ea typeface="宋体"/>
                </a:rPr>
                <a:t>PC</a:t>
              </a:r>
              <a:r>
                <a:rPr lang="zh-CN" altLang="en-US" sz="1600" i="0" kern="0" dirty="0" smtClean="0">
                  <a:solidFill>
                    <a:sysClr val="window" lastClr="FFFFFF"/>
                  </a:solidFill>
                  <a:latin typeface="Calibri"/>
                  <a:ea typeface="宋体"/>
                </a:rPr>
                <a:t>高</a:t>
              </a:r>
              <a:r>
                <a:rPr lang="en-US" altLang="zh-CN" sz="1600" i="0" kern="0" dirty="0" smtClean="0">
                  <a:solidFill>
                    <a:sysClr val="window" lastClr="FFFFFF"/>
                  </a:solidFill>
                  <a:latin typeface="Calibri"/>
                  <a:ea typeface="宋体"/>
                </a:rPr>
                <a:t>4</a:t>
              </a:r>
              <a:r>
                <a:rPr lang="zh-CN" altLang="en-US" sz="1600" i="0" kern="0" dirty="0" smtClean="0">
                  <a:solidFill>
                    <a:sysClr val="window" lastClr="FFFFFF"/>
                  </a:solidFill>
                  <a:latin typeface="Calibri"/>
                  <a:ea typeface="宋体"/>
                </a:rPr>
                <a:t>位</a:t>
              </a:r>
              <a:endParaRPr lang="zh-CN" altLang="en-US" sz="1600" i="0" kern="0" dirty="0">
                <a:solidFill>
                  <a:sysClr val="window" lastClr="FFFFFF"/>
                </a:solidFill>
                <a:latin typeface="Calibri"/>
                <a:ea typeface="宋体"/>
              </a:endParaRPr>
            </a:p>
          </p:txBody>
        </p:sp>
        <p:sp>
          <p:nvSpPr>
            <p:cNvPr id="15" name="矩形 14"/>
            <p:cNvSpPr/>
            <p:nvPr/>
          </p:nvSpPr>
          <p:spPr>
            <a:xfrm>
              <a:off x="4196886" y="5280881"/>
              <a:ext cx="2967402"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lgn="ctr" fontAlgn="auto">
                <a:spcBef>
                  <a:spcPts val="0"/>
                </a:spcBef>
                <a:spcAft>
                  <a:spcPts val="0"/>
                </a:spcAft>
                <a:defRPr/>
              </a:pPr>
              <a:r>
                <a:rPr lang="en-US" altLang="zh-CN" sz="1400" i="0" kern="0" dirty="0" smtClean="0">
                  <a:solidFill>
                    <a:sysClr val="window" lastClr="FFFFFF"/>
                  </a:solidFill>
                  <a:latin typeface="微软雅黑"/>
                  <a:ea typeface="微软雅黑"/>
                </a:rPr>
                <a:t>26</a:t>
              </a:r>
              <a:r>
                <a:rPr lang="zh-CN" altLang="en-US" sz="1400" i="0" kern="0" dirty="0" smtClean="0">
                  <a:solidFill>
                    <a:sysClr val="window" lastClr="FFFFFF"/>
                  </a:solidFill>
                  <a:latin typeface="微软雅黑"/>
                  <a:ea typeface="微软雅黑"/>
                </a:rPr>
                <a:t>位立即</a:t>
              </a:r>
              <a:r>
                <a:rPr lang="zh-CN" altLang="en-US" sz="1400" i="0" kern="0" dirty="0">
                  <a:solidFill>
                    <a:sysClr val="window" lastClr="FFFFFF"/>
                  </a:solidFill>
                  <a:latin typeface="微软雅黑"/>
                  <a:ea typeface="微软雅黑"/>
                </a:rPr>
                <a:t>数</a:t>
              </a:r>
            </a:p>
          </p:txBody>
        </p:sp>
        <p:sp>
          <p:nvSpPr>
            <p:cNvPr id="16" name="矩形 15"/>
            <p:cNvSpPr/>
            <p:nvPr/>
          </p:nvSpPr>
          <p:spPr>
            <a:xfrm>
              <a:off x="7221438" y="5280881"/>
              <a:ext cx="44690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lgn="ctr" fontAlgn="auto">
                <a:spcBef>
                  <a:spcPts val="0"/>
                </a:spcBef>
                <a:spcAft>
                  <a:spcPts val="0"/>
                </a:spcAft>
                <a:defRPr/>
              </a:pPr>
              <a:r>
                <a:rPr lang="en-US" altLang="zh-CN" sz="1600" i="0" kern="0" dirty="0" smtClean="0">
                  <a:solidFill>
                    <a:sysClr val="window" lastClr="FFFFFF"/>
                  </a:solidFill>
                  <a:latin typeface="Calibri"/>
                  <a:ea typeface="宋体"/>
                </a:rPr>
                <a:t>00</a:t>
              </a:r>
              <a:endParaRPr lang="zh-CN" altLang="en-US" sz="1600" i="0" kern="0" dirty="0">
                <a:solidFill>
                  <a:sysClr val="window" lastClr="FFFFFF"/>
                </a:solidFill>
                <a:latin typeface="Calibri"/>
                <a:ea typeface="宋体"/>
              </a:endParaRPr>
            </a:p>
          </p:txBody>
        </p:sp>
      </p:grpSp>
      <p:grpSp>
        <p:nvGrpSpPr>
          <p:cNvPr id="17" name="组合 16"/>
          <p:cNvGrpSpPr/>
          <p:nvPr/>
        </p:nvGrpSpPr>
        <p:grpSpPr>
          <a:xfrm>
            <a:off x="1679027" y="520949"/>
            <a:ext cx="6017040" cy="718645"/>
            <a:chOff x="2980200" y="2022832"/>
            <a:chExt cx="752449" cy="182032"/>
          </a:xfrm>
        </p:grpSpPr>
        <p:cxnSp>
          <p:nvCxnSpPr>
            <p:cNvPr id="18" name="直接箭头连接符 17"/>
            <p:cNvCxnSpPr/>
            <p:nvPr/>
          </p:nvCxnSpPr>
          <p:spPr>
            <a:xfrm>
              <a:off x="3074427" y="2204864"/>
              <a:ext cx="658222"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7"/>
            <p:cNvSpPr/>
            <p:nvPr/>
          </p:nvSpPr>
          <p:spPr>
            <a:xfrm>
              <a:off x="2980200" y="2022832"/>
              <a:ext cx="658476" cy="9053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400" i="0" kern="0" dirty="0">
                <a:solidFill>
                  <a:srgbClr val="7030A0"/>
                </a:solidFill>
              </a:endParaRPr>
            </a:p>
          </p:txBody>
        </p:sp>
      </p:grpSp>
      <p:sp>
        <p:nvSpPr>
          <p:cNvPr id="20" name="Oval 30"/>
          <p:cNvSpPr>
            <a:spLocks noChangeArrowheads="1"/>
          </p:cNvSpPr>
          <p:nvPr/>
        </p:nvSpPr>
        <p:spPr bwMode="auto">
          <a:xfrm flipV="1">
            <a:off x="7733456" y="1921388"/>
            <a:ext cx="1093912" cy="50077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109097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单周期方案数据通路高层视图</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113</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530907" y="1124742"/>
            <a:ext cx="13921312" cy="48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510453515"/>
              </p:ext>
            </p:extLst>
          </p:nvPr>
        </p:nvGraphicFramePr>
        <p:xfrm>
          <a:off x="530907" y="1124744"/>
          <a:ext cx="8094229" cy="5426204"/>
        </p:xfrm>
        <a:graphic>
          <a:graphicData uri="http://schemas.openxmlformats.org/presentationml/2006/ole">
            <mc:AlternateContent xmlns:mc="http://schemas.openxmlformats.org/markup-compatibility/2006">
              <mc:Choice xmlns:v="urn:schemas-microsoft-com:vml" Requires="v">
                <p:oleObj spid="_x0000_s148612" name="Picture" r:id="rId3" imgW="5762244" imgH="3861206" progId="Word.Picture.8">
                  <p:embed/>
                </p:oleObj>
              </mc:Choice>
              <mc:Fallback>
                <p:oleObj name="Picture" r:id="rId3" imgW="5762244" imgH="3861206" progId="Word.Picture.8">
                  <p:embed/>
                  <p:pic>
                    <p:nvPicPr>
                      <p:cNvPr id="0" name="Picture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07" y="1124744"/>
                        <a:ext cx="8094229" cy="5426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30"/>
          <p:cNvSpPr>
            <a:spLocks noChangeArrowheads="1"/>
          </p:cNvSpPr>
          <p:nvPr/>
        </p:nvSpPr>
        <p:spPr bwMode="auto">
          <a:xfrm flipV="1">
            <a:off x="3059832" y="4005063"/>
            <a:ext cx="453157" cy="1080120"/>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8" name="Oval 30"/>
          <p:cNvSpPr>
            <a:spLocks noChangeArrowheads="1"/>
          </p:cNvSpPr>
          <p:nvPr/>
        </p:nvSpPr>
        <p:spPr bwMode="auto">
          <a:xfrm flipV="1">
            <a:off x="5220072" y="4437112"/>
            <a:ext cx="362526" cy="86409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9" name="Oval 30"/>
          <p:cNvSpPr>
            <a:spLocks noChangeArrowheads="1"/>
          </p:cNvSpPr>
          <p:nvPr/>
        </p:nvSpPr>
        <p:spPr bwMode="auto">
          <a:xfrm flipV="1">
            <a:off x="8020891" y="4545123"/>
            <a:ext cx="362526" cy="864096"/>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10" name="Oval 30"/>
          <p:cNvSpPr>
            <a:spLocks noChangeArrowheads="1"/>
          </p:cNvSpPr>
          <p:nvPr/>
        </p:nvSpPr>
        <p:spPr bwMode="auto">
          <a:xfrm flipV="1">
            <a:off x="6660232" y="1182887"/>
            <a:ext cx="432048" cy="1029805"/>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11" name="Oval 30"/>
          <p:cNvSpPr>
            <a:spLocks noChangeArrowheads="1"/>
          </p:cNvSpPr>
          <p:nvPr/>
        </p:nvSpPr>
        <p:spPr bwMode="auto">
          <a:xfrm flipV="1">
            <a:off x="7275539" y="1124742"/>
            <a:ext cx="432048" cy="1029805"/>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12" name="Oval 30"/>
          <p:cNvSpPr>
            <a:spLocks noChangeArrowheads="1"/>
          </p:cNvSpPr>
          <p:nvPr/>
        </p:nvSpPr>
        <p:spPr bwMode="auto">
          <a:xfrm flipV="1">
            <a:off x="1259632" y="1505928"/>
            <a:ext cx="504056" cy="1201440"/>
          </a:xfrm>
          <a:prstGeom prst="ellipse">
            <a:avLst/>
          </a:prstGeom>
          <a:solidFill>
            <a:srgbClr val="00B0F0">
              <a:alpha val="55000"/>
            </a:srgbClr>
          </a:solidFill>
          <a:ln w="19050" algn="ctr">
            <a:solidFill>
              <a:schemeClr val="tx1"/>
            </a:solidFill>
            <a:round/>
            <a:headEnd/>
            <a:tailEnd/>
          </a:ln>
        </p:spPr>
        <p:txBody>
          <a:bodyPr wrap="none" anchor="ctr"/>
          <a:lstStyle/>
          <a:p>
            <a:endParaRPr lang="zh-CN" altLang="en-US"/>
          </a:p>
        </p:txBody>
      </p:sp>
      <p:sp>
        <p:nvSpPr>
          <p:cNvPr id="13" name="Oval 30"/>
          <p:cNvSpPr>
            <a:spLocks noChangeArrowheads="1"/>
          </p:cNvSpPr>
          <p:nvPr/>
        </p:nvSpPr>
        <p:spPr bwMode="auto">
          <a:xfrm flipV="1">
            <a:off x="5455095" y="1281283"/>
            <a:ext cx="504056" cy="1201440"/>
          </a:xfrm>
          <a:prstGeom prst="ellipse">
            <a:avLst/>
          </a:prstGeom>
          <a:solidFill>
            <a:srgbClr val="00B0F0">
              <a:alpha val="55000"/>
            </a:srgbClr>
          </a:solidFill>
          <a:ln w="19050" algn="ctr">
            <a:solidFill>
              <a:schemeClr val="tx1"/>
            </a:solidFill>
            <a:round/>
            <a:headEnd/>
            <a:tailEnd/>
          </a:ln>
        </p:spPr>
        <p:txBody>
          <a:bodyPr wrap="none" anchor="ctr"/>
          <a:lstStyle/>
          <a:p>
            <a:endParaRPr lang="zh-CN" altLang="en-US"/>
          </a:p>
        </p:txBody>
      </p:sp>
      <p:sp>
        <p:nvSpPr>
          <p:cNvPr id="14" name="Oval 30"/>
          <p:cNvSpPr>
            <a:spLocks noChangeArrowheads="1"/>
          </p:cNvSpPr>
          <p:nvPr/>
        </p:nvSpPr>
        <p:spPr bwMode="auto">
          <a:xfrm flipV="1">
            <a:off x="5565006" y="3630262"/>
            <a:ext cx="504056" cy="1201440"/>
          </a:xfrm>
          <a:prstGeom prst="ellipse">
            <a:avLst/>
          </a:prstGeom>
          <a:solidFill>
            <a:srgbClr val="00B0F0">
              <a:alpha val="55000"/>
            </a:srgbClr>
          </a:solidFill>
          <a:ln w="19050" algn="ctr">
            <a:solidFill>
              <a:schemeClr val="tx1"/>
            </a:solidFill>
            <a:round/>
            <a:headEnd/>
            <a:tailEnd/>
          </a:ln>
        </p:spPr>
        <p:txBody>
          <a:bodyPr wrap="none" anchor="ctr"/>
          <a:lstStyle/>
          <a:p>
            <a:endParaRPr lang="zh-CN" altLang="en-US"/>
          </a:p>
        </p:txBody>
      </p:sp>
      <p:sp>
        <p:nvSpPr>
          <p:cNvPr id="15" name="Oval 30"/>
          <p:cNvSpPr>
            <a:spLocks noChangeArrowheads="1"/>
          </p:cNvSpPr>
          <p:nvPr/>
        </p:nvSpPr>
        <p:spPr bwMode="auto">
          <a:xfrm flipV="1">
            <a:off x="3712466" y="2060077"/>
            <a:ext cx="504056" cy="1201440"/>
          </a:xfrm>
          <a:prstGeom prst="ellipse">
            <a:avLst/>
          </a:prstGeom>
          <a:solidFill>
            <a:srgbClr val="FF0000">
              <a:alpha val="55000"/>
            </a:srgbClr>
          </a:solidFill>
          <a:ln w="19050" algn="ctr">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80554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单周期数据通路小结</a:t>
            </a:r>
            <a:endParaRPr lang="zh-CN" altLang="en-US" dirty="0"/>
          </a:p>
        </p:txBody>
      </p:sp>
      <p:sp>
        <p:nvSpPr>
          <p:cNvPr id="3" name="内容占位符 2"/>
          <p:cNvSpPr>
            <a:spLocks noGrp="1"/>
          </p:cNvSpPr>
          <p:nvPr>
            <p:ph idx="1"/>
          </p:nvPr>
        </p:nvSpPr>
        <p:spPr/>
        <p:txBody>
          <a:bodyPr/>
          <a:lstStyle/>
          <a:p>
            <a:r>
              <a:rPr lang="zh-CN" altLang="en-US" dirty="0" smtClean="0"/>
              <a:t>早期</a:t>
            </a:r>
            <a:r>
              <a:rPr lang="zh-CN" altLang="en-US" dirty="0"/>
              <a:t>的小指令集</a:t>
            </a:r>
            <a:r>
              <a:rPr lang="zh-CN" altLang="en-US" dirty="0" smtClean="0"/>
              <a:t>计算机实现技术</a:t>
            </a:r>
            <a:endParaRPr lang="en-US" altLang="zh-CN" dirty="0" smtClean="0"/>
          </a:p>
          <a:p>
            <a:r>
              <a:rPr lang="zh-CN" altLang="en-US" dirty="0"/>
              <a:t>单周期处理器的</a:t>
            </a:r>
            <a:r>
              <a:rPr lang="en-US" altLang="zh-CN" dirty="0"/>
              <a:t>CPI</a:t>
            </a:r>
            <a:r>
              <a:rPr lang="zh-CN" altLang="en-US" dirty="0"/>
              <a:t>为多少？</a:t>
            </a:r>
          </a:p>
          <a:p>
            <a:pPr lvl="1">
              <a:spcBef>
                <a:spcPct val="15000"/>
              </a:spcBef>
            </a:pPr>
            <a:r>
              <a:rPr lang="en-US" altLang="zh-CN" dirty="0" smtClean="0"/>
              <a:t>CPI=1</a:t>
            </a:r>
            <a:endParaRPr lang="zh-CN" altLang="en-US" dirty="0"/>
          </a:p>
          <a:p>
            <a:pPr lvl="1">
              <a:spcBef>
                <a:spcPct val="15000"/>
              </a:spcBef>
            </a:pPr>
            <a:r>
              <a:rPr lang="en-US" altLang="zh-CN" dirty="0" smtClean="0"/>
              <a:t>CPI</a:t>
            </a:r>
            <a:r>
              <a:rPr lang="zh-CN" altLang="en-US" dirty="0"/>
              <a:t>越小，则性能越好！</a:t>
            </a:r>
          </a:p>
          <a:p>
            <a:r>
              <a:rPr lang="zh-CN" altLang="en-US" dirty="0" smtClean="0"/>
              <a:t>单周期</a:t>
            </a:r>
            <a:r>
              <a:rPr lang="zh-CN" altLang="en-US" dirty="0"/>
              <a:t>处理器的</a:t>
            </a:r>
            <a:r>
              <a:rPr lang="zh-CN" altLang="en-US" dirty="0" smtClean="0"/>
              <a:t>性能？</a:t>
            </a:r>
            <a:endParaRPr lang="zh-CN" altLang="en-US" dirty="0"/>
          </a:p>
          <a:p>
            <a:pPr lvl="1">
              <a:spcBef>
                <a:spcPct val="15000"/>
              </a:spcBef>
            </a:pPr>
            <a:r>
              <a:rPr lang="zh-CN" altLang="en-US" dirty="0"/>
              <a:t>计算机的性能除</a:t>
            </a:r>
            <a:r>
              <a:rPr lang="en-US" altLang="zh-CN" dirty="0"/>
              <a:t>CPI</a:t>
            </a:r>
            <a:r>
              <a:rPr lang="zh-CN" altLang="en-US" dirty="0"/>
              <a:t>外，还取决于时钟周期的宽度</a:t>
            </a:r>
          </a:p>
          <a:p>
            <a:pPr lvl="1">
              <a:spcBef>
                <a:spcPct val="15000"/>
              </a:spcBef>
            </a:pPr>
            <a:r>
              <a:rPr lang="zh-CN" altLang="en-US" dirty="0"/>
              <a:t>单周期处理器的时钟宽度为最复杂指令的执行时间</a:t>
            </a:r>
          </a:p>
          <a:p>
            <a:pPr lvl="1">
              <a:spcBef>
                <a:spcPct val="15000"/>
              </a:spcBef>
            </a:pPr>
            <a:r>
              <a:rPr lang="zh-CN" altLang="en-US" dirty="0"/>
              <a:t>很多指令可以在更短的时间内</a:t>
            </a:r>
            <a:r>
              <a:rPr lang="zh-CN" altLang="en-US" dirty="0" smtClean="0"/>
              <a:t>完成</a:t>
            </a:r>
            <a:endParaRPr lang="en-US" altLang="zh-CN" dirty="0" smtClean="0"/>
          </a:p>
          <a:p>
            <a:pPr lvl="1">
              <a:spcBef>
                <a:spcPct val="15000"/>
              </a:spcBef>
            </a:pPr>
            <a:r>
              <a:rPr lang="zh-CN" altLang="en-US" dirty="0" smtClean="0"/>
              <a:t>现代计算机采用多周期方式</a:t>
            </a:r>
            <a:endParaRPr lang="zh-CN" altLang="en-US" dirty="0"/>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249126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单周期</a:t>
            </a:r>
            <a:r>
              <a:rPr lang="en-US" altLang="zh-CN" smtClean="0"/>
              <a:t>CPU</a:t>
            </a:r>
            <a:r>
              <a:rPr lang="zh-CN" altLang="en-US" smtClean="0"/>
              <a:t>设计一般路线图</a:t>
            </a:r>
          </a:p>
        </p:txBody>
      </p:sp>
      <p:sp>
        <p:nvSpPr>
          <p:cNvPr id="3" name="内容占位符 2"/>
          <p:cNvSpPr>
            <a:spLocks noGrp="1"/>
          </p:cNvSpPr>
          <p:nvPr>
            <p:ph idx="1"/>
          </p:nvPr>
        </p:nvSpPr>
        <p:spPr>
          <a:xfrm>
            <a:off x="395288" y="981075"/>
            <a:ext cx="8218487" cy="5040313"/>
          </a:xfrm>
        </p:spPr>
        <p:txBody>
          <a:bodyPr/>
          <a:lstStyle/>
          <a:p>
            <a:pPr>
              <a:defRPr/>
            </a:pPr>
            <a:r>
              <a:rPr dirty="0" smtClean="0"/>
              <a:t>构建主要功能部件</a:t>
            </a:r>
            <a:endParaRPr lang="en-US" altLang="zh-CN" dirty="0" smtClean="0"/>
          </a:p>
          <a:p>
            <a:pPr lvl="1">
              <a:defRPr/>
            </a:pPr>
            <a:r>
              <a:rPr lang="en-US" altLang="zh-CN" dirty="0" smtClean="0"/>
              <a:t>PC  </a:t>
            </a:r>
            <a:r>
              <a:rPr dirty="0" smtClean="0"/>
              <a:t>指令存储器</a:t>
            </a:r>
            <a:r>
              <a:rPr lang="en-US" altLang="zh-CN" dirty="0" smtClean="0"/>
              <a:t>IM</a:t>
            </a:r>
            <a:r>
              <a:rPr dirty="0" smtClean="0"/>
              <a:t>   寄存器堆</a:t>
            </a:r>
            <a:r>
              <a:rPr lang="en-US" altLang="zh-CN" dirty="0" smtClean="0"/>
              <a:t>RF</a:t>
            </a:r>
            <a:r>
              <a:rPr dirty="0" smtClean="0"/>
              <a:t>   运算器</a:t>
            </a:r>
            <a:r>
              <a:rPr lang="en-US" altLang="zh-CN" dirty="0" smtClean="0"/>
              <a:t>ALU  </a:t>
            </a:r>
            <a:r>
              <a:rPr dirty="0" smtClean="0"/>
              <a:t> 数据存储器</a:t>
            </a:r>
            <a:r>
              <a:rPr lang="en-US" altLang="zh-CN" dirty="0" smtClean="0"/>
              <a:t>DM    </a:t>
            </a:r>
          </a:p>
          <a:p>
            <a:pPr lvl="1">
              <a:defRPr/>
            </a:pPr>
            <a:r>
              <a:rPr dirty="0" smtClean="0">
                <a:solidFill>
                  <a:srgbClr val="0000FF"/>
                </a:solidFill>
              </a:rPr>
              <a:t>地址转移逻辑</a:t>
            </a:r>
            <a:r>
              <a:rPr lang="en-US" altLang="zh-CN" dirty="0" smtClean="0">
                <a:solidFill>
                  <a:srgbClr val="0000FF"/>
                </a:solidFill>
              </a:rPr>
              <a:t>NPC  </a:t>
            </a:r>
            <a:r>
              <a:rPr dirty="0" smtClean="0">
                <a:solidFill>
                  <a:srgbClr val="0000FF"/>
                </a:solidFill>
              </a:rPr>
              <a:t> 控制器</a:t>
            </a:r>
            <a:endParaRPr lang="en-US" altLang="zh-CN" dirty="0" smtClean="0">
              <a:solidFill>
                <a:srgbClr val="0000FF"/>
              </a:solidFill>
            </a:endParaRPr>
          </a:p>
          <a:p>
            <a:pPr lvl="1">
              <a:defRPr/>
            </a:pPr>
            <a:r>
              <a:rPr lang="en-US" altLang="zh-CN" dirty="0" err="1" smtClean="0"/>
              <a:t>logisim</a:t>
            </a:r>
            <a:r>
              <a:rPr dirty="0" smtClean="0"/>
              <a:t>中选用适当部件完成前</a:t>
            </a:r>
            <a:r>
              <a:rPr lang="en-US" altLang="zh-CN" dirty="0" smtClean="0"/>
              <a:t>5</a:t>
            </a:r>
            <a:r>
              <a:rPr dirty="0" smtClean="0"/>
              <a:t>个部件</a:t>
            </a:r>
            <a:endParaRPr lang="en-US" altLang="zh-CN" dirty="0" smtClean="0"/>
          </a:p>
          <a:p>
            <a:pPr>
              <a:defRPr/>
            </a:pPr>
            <a:r>
              <a:rPr dirty="0" smtClean="0"/>
              <a:t>构造第一条指令</a:t>
            </a:r>
            <a:endParaRPr lang="en-US" altLang="zh-CN" dirty="0" smtClean="0"/>
          </a:p>
          <a:p>
            <a:pPr lvl="1">
              <a:defRPr/>
            </a:pPr>
            <a:r>
              <a:rPr dirty="0" smtClean="0"/>
              <a:t>选取最简单的</a:t>
            </a:r>
            <a:r>
              <a:rPr lang="en-US" altLang="zh-CN" dirty="0" smtClean="0"/>
              <a:t>R</a:t>
            </a:r>
            <a:r>
              <a:rPr dirty="0" smtClean="0"/>
              <a:t>型指令</a:t>
            </a:r>
            <a:endParaRPr lang="en-US" altLang="zh-CN" dirty="0" smtClean="0"/>
          </a:p>
          <a:p>
            <a:pPr lvl="1">
              <a:defRPr/>
            </a:pPr>
            <a:r>
              <a:rPr dirty="0" smtClean="0"/>
              <a:t>按指令功能构建数据通路，控制信号</a:t>
            </a:r>
            <a:endParaRPr lang="en-US" altLang="zh-CN" dirty="0" smtClean="0"/>
          </a:p>
          <a:p>
            <a:pPr lvl="1">
              <a:defRPr/>
            </a:pPr>
            <a:r>
              <a:rPr lang="en-US" altLang="zh-CN" dirty="0" err="1" smtClean="0"/>
              <a:t>logisim</a:t>
            </a:r>
            <a:r>
              <a:rPr dirty="0"/>
              <a:t>中</a:t>
            </a:r>
            <a:r>
              <a:rPr dirty="0" smtClean="0"/>
              <a:t>连接，测试通过</a:t>
            </a:r>
            <a:endParaRPr lang="en-US" altLang="zh-CN" dirty="0" smtClean="0"/>
          </a:p>
          <a:p>
            <a:pPr>
              <a:defRPr/>
            </a:pPr>
            <a:r>
              <a:rPr dirty="0" smtClean="0"/>
              <a:t>增加其他指令，修改增加线路，逐条调试</a:t>
            </a:r>
            <a:endParaRPr lang="en-US" altLang="zh-CN" dirty="0" smtClean="0"/>
          </a:p>
          <a:p>
            <a:pPr>
              <a:defRPr/>
            </a:pPr>
            <a:r>
              <a:rPr dirty="0" smtClean="0"/>
              <a:t>跳转到上一步，直到所有指令设计完成。</a:t>
            </a:r>
            <a:endParaRPr lang="en-US" altLang="zh-CN" dirty="0" smtClean="0"/>
          </a:p>
          <a:p>
            <a:pPr lvl="1">
              <a:defRPr/>
            </a:pPr>
            <a:endParaRPr lang="en-US" altLang="zh-CN" dirty="0" smtClean="0"/>
          </a:p>
          <a:p>
            <a:pPr marL="0" indent="0">
              <a:buFont typeface="Wingdings" pitchFamily="2" charset="2"/>
              <a:buNone/>
              <a:defRPr/>
            </a:pPr>
            <a:endParaRPr lang="en-US" altLang="zh-CN" dirty="0" smtClean="0"/>
          </a:p>
          <a:p>
            <a:pPr>
              <a:defRPr/>
            </a:pPr>
            <a:endParaRPr lang="en-US" altLang="zh-CN" dirty="0" smtClean="0"/>
          </a:p>
          <a:p>
            <a:pPr>
              <a:defRPr/>
            </a:pPr>
            <a:endParaRPr dirty="0"/>
          </a:p>
        </p:txBody>
      </p:sp>
    </p:spTree>
    <p:extLst>
      <p:ext uri="{BB962C8B-B14F-4D97-AF65-F5344CB8AC3E}">
        <p14:creationId xmlns:p14="http://schemas.microsoft.com/office/powerpoint/2010/main" val="67109074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主要功能部件，封装实现</a:t>
            </a:r>
          </a:p>
        </p:txBody>
      </p:sp>
      <p:sp>
        <p:nvSpPr>
          <p:cNvPr id="25603"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BFB42EED-954C-4B52-A6A2-8095A04AD804}"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116</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10" name="组合 9"/>
          <p:cNvGrpSpPr>
            <a:grpSpLocks/>
          </p:cNvGrpSpPr>
          <p:nvPr/>
        </p:nvGrpSpPr>
        <p:grpSpPr bwMode="auto">
          <a:xfrm>
            <a:off x="1154113" y="1700213"/>
            <a:ext cx="774700" cy="1762125"/>
            <a:chOff x="2293820" y="2417792"/>
            <a:chExt cx="988142" cy="1734394"/>
          </a:xfrm>
        </p:grpSpPr>
        <p:sp>
          <p:nvSpPr>
            <p:cNvPr id="7" name="矩形 6"/>
            <p:cNvSpPr/>
            <p:nvPr/>
          </p:nvSpPr>
          <p:spPr>
            <a:xfrm>
              <a:off x="2411263" y="2417792"/>
              <a:ext cx="789704" cy="171408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5638" name="文本框 8"/>
            <p:cNvSpPr txBox="1">
              <a:spLocks noChangeArrowheads="1"/>
            </p:cNvSpPr>
            <p:nvPr/>
          </p:nvSpPr>
          <p:spPr bwMode="auto">
            <a:xfrm>
              <a:off x="2411761" y="3697564"/>
              <a:ext cx="870201" cy="4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指令</a:t>
              </a:r>
              <a:endParaRPr lang="en-US" altLang="zh-CN" sz="1200" b="1" i="0">
                <a:latin typeface="华文楷体" panose="02010600040101010101" pitchFamily="2" charset="-122"/>
                <a:ea typeface="华文楷体" panose="02010600040101010101" pitchFamily="2" charset="-122"/>
              </a:endParaRPr>
            </a:p>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存储器</a:t>
              </a:r>
            </a:p>
          </p:txBody>
        </p:sp>
        <p:sp>
          <p:nvSpPr>
            <p:cNvPr id="25639" name="文本框 16"/>
            <p:cNvSpPr txBox="1">
              <a:spLocks noChangeArrowheads="1"/>
            </p:cNvSpPr>
            <p:nvPr/>
          </p:nvSpPr>
          <p:spPr bwMode="auto">
            <a:xfrm>
              <a:off x="2293820" y="2818274"/>
              <a:ext cx="630272"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40" name="文本框 17"/>
            <p:cNvSpPr txBox="1">
              <a:spLocks noChangeArrowheads="1"/>
            </p:cNvSpPr>
            <p:nvPr/>
          </p:nvSpPr>
          <p:spPr bwMode="auto">
            <a:xfrm>
              <a:off x="2625123" y="3202701"/>
              <a:ext cx="512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grpSp>
        <p:nvGrpSpPr>
          <p:cNvPr id="19" name="组合 18"/>
          <p:cNvGrpSpPr>
            <a:grpSpLocks/>
          </p:cNvGrpSpPr>
          <p:nvPr/>
        </p:nvGrpSpPr>
        <p:grpSpPr bwMode="auto">
          <a:xfrm>
            <a:off x="3814763" y="1620838"/>
            <a:ext cx="1036637" cy="2592387"/>
            <a:chOff x="2358972" y="2420888"/>
            <a:chExt cx="1041194" cy="1728192"/>
          </a:xfrm>
        </p:grpSpPr>
        <p:sp>
          <p:nvSpPr>
            <p:cNvPr id="20" name="矩形 19"/>
            <p:cNvSpPr/>
            <p:nvPr/>
          </p:nvSpPr>
          <p:spPr>
            <a:xfrm>
              <a:off x="2411589" y="2420888"/>
              <a:ext cx="935959"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5630" name="文本框 20"/>
            <p:cNvSpPr txBox="1">
              <a:spLocks noChangeArrowheads="1"/>
            </p:cNvSpPr>
            <p:nvPr/>
          </p:nvSpPr>
          <p:spPr bwMode="auto">
            <a:xfrm>
              <a:off x="2475942" y="3942648"/>
              <a:ext cx="8042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寄存器堆</a:t>
              </a:r>
            </a:p>
          </p:txBody>
        </p:sp>
        <p:sp>
          <p:nvSpPr>
            <p:cNvPr id="25631" name="文本框 21"/>
            <p:cNvSpPr txBox="1">
              <a:spLocks noChangeArrowheads="1"/>
            </p:cNvSpPr>
            <p:nvPr/>
          </p:nvSpPr>
          <p:spPr bwMode="auto">
            <a:xfrm>
              <a:off x="2373917" y="252693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Reg1#</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32" name="文本框 22"/>
            <p:cNvSpPr txBox="1">
              <a:spLocks noChangeArrowheads="1"/>
            </p:cNvSpPr>
            <p:nvPr/>
          </p:nvSpPr>
          <p:spPr bwMode="auto">
            <a:xfrm>
              <a:off x="2358972" y="3255751"/>
              <a:ext cx="519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33" name="文本框 23"/>
            <p:cNvSpPr txBox="1">
              <a:spLocks noChangeArrowheads="1"/>
            </p:cNvSpPr>
            <p:nvPr/>
          </p:nvSpPr>
          <p:spPr bwMode="auto">
            <a:xfrm>
              <a:off x="2373916" y="286902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Reg2#</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34" name="文本框 24"/>
            <p:cNvSpPr txBox="1">
              <a:spLocks noChangeArrowheads="1"/>
            </p:cNvSpPr>
            <p:nvPr/>
          </p:nvSpPr>
          <p:spPr bwMode="auto">
            <a:xfrm>
              <a:off x="2911665" y="2834717"/>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Reg1</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5635" name="文本框 25"/>
            <p:cNvSpPr txBox="1">
              <a:spLocks noChangeArrowheads="1"/>
            </p:cNvSpPr>
            <p:nvPr/>
          </p:nvSpPr>
          <p:spPr bwMode="auto">
            <a:xfrm>
              <a:off x="2905349" y="3340272"/>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Reg2</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5636" name="文本框 26"/>
            <p:cNvSpPr txBox="1">
              <a:spLocks noChangeArrowheads="1"/>
            </p:cNvSpPr>
            <p:nvPr/>
          </p:nvSpPr>
          <p:spPr bwMode="auto">
            <a:xfrm>
              <a:off x="2379465" y="3634586"/>
              <a:ext cx="53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grpSp>
        <p:nvGrpSpPr>
          <p:cNvPr id="37" name="组合 36"/>
          <p:cNvGrpSpPr>
            <a:grpSpLocks/>
          </p:cNvGrpSpPr>
          <p:nvPr/>
        </p:nvGrpSpPr>
        <p:grpSpPr bwMode="auto">
          <a:xfrm>
            <a:off x="7542213" y="2228850"/>
            <a:ext cx="1020762" cy="1727200"/>
            <a:chOff x="2319221" y="2420888"/>
            <a:chExt cx="1106649" cy="1728192"/>
          </a:xfrm>
        </p:grpSpPr>
        <p:sp>
          <p:nvSpPr>
            <p:cNvPr id="38" name="矩形 37"/>
            <p:cNvSpPr/>
            <p:nvPr/>
          </p:nvSpPr>
          <p:spPr>
            <a:xfrm>
              <a:off x="2412159" y="2420888"/>
              <a:ext cx="936263"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5625" name="文本框 38"/>
            <p:cNvSpPr txBox="1">
              <a:spLocks noChangeArrowheads="1"/>
            </p:cNvSpPr>
            <p:nvPr/>
          </p:nvSpPr>
          <p:spPr bwMode="auto">
            <a:xfrm>
              <a:off x="2319221" y="3853777"/>
              <a:ext cx="11066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数据存储器</a:t>
              </a:r>
            </a:p>
          </p:txBody>
        </p:sp>
        <p:sp>
          <p:nvSpPr>
            <p:cNvPr id="25626" name="文本框 39"/>
            <p:cNvSpPr txBox="1">
              <a:spLocks noChangeArrowheads="1"/>
            </p:cNvSpPr>
            <p:nvPr/>
          </p:nvSpPr>
          <p:spPr bwMode="auto">
            <a:xfrm>
              <a:off x="2341348" y="2818274"/>
              <a:ext cx="5352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27" name="文本框 40"/>
            <p:cNvSpPr txBox="1">
              <a:spLocks noChangeArrowheads="1"/>
            </p:cNvSpPr>
            <p:nvPr/>
          </p:nvSpPr>
          <p:spPr bwMode="auto">
            <a:xfrm>
              <a:off x="2865284" y="3110806"/>
              <a:ext cx="524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Read</a:t>
              </a:r>
            </a:p>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5628" name="文本框 41"/>
            <p:cNvSpPr txBox="1">
              <a:spLocks noChangeArrowheads="1"/>
            </p:cNvSpPr>
            <p:nvPr/>
          </p:nvSpPr>
          <p:spPr bwMode="auto">
            <a:xfrm>
              <a:off x="2382374" y="3441049"/>
              <a:ext cx="559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grpSp>
        <p:nvGrpSpPr>
          <p:cNvPr id="52" name="组合 51"/>
          <p:cNvGrpSpPr>
            <a:grpSpLocks/>
          </p:cNvGrpSpPr>
          <p:nvPr/>
        </p:nvGrpSpPr>
        <p:grpSpPr bwMode="auto">
          <a:xfrm>
            <a:off x="2216150" y="1668463"/>
            <a:ext cx="519113" cy="2544762"/>
            <a:chOff x="2307926" y="2420888"/>
            <a:chExt cx="909576" cy="1728192"/>
          </a:xfrm>
        </p:grpSpPr>
        <p:sp>
          <p:nvSpPr>
            <p:cNvPr id="53" name="矩形 52"/>
            <p:cNvSpPr/>
            <p:nvPr/>
          </p:nvSpPr>
          <p:spPr>
            <a:xfrm>
              <a:off x="2410845" y="2420888"/>
              <a:ext cx="675922"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5619" name="文本框 53"/>
            <p:cNvSpPr txBox="1">
              <a:spLocks noChangeArrowheads="1"/>
            </p:cNvSpPr>
            <p:nvPr/>
          </p:nvSpPr>
          <p:spPr bwMode="auto">
            <a:xfrm>
              <a:off x="2653972" y="3565867"/>
              <a:ext cx="189771" cy="5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格式解析</a:t>
              </a:r>
            </a:p>
          </p:txBody>
        </p:sp>
        <p:sp>
          <p:nvSpPr>
            <p:cNvPr id="25620" name="文本框 56"/>
            <p:cNvSpPr txBox="1">
              <a:spLocks noChangeArrowheads="1"/>
            </p:cNvSpPr>
            <p:nvPr/>
          </p:nvSpPr>
          <p:spPr bwMode="auto">
            <a:xfrm>
              <a:off x="2307926" y="2963693"/>
              <a:ext cx="419296"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I</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21" name="文本框 57"/>
            <p:cNvSpPr txBox="1">
              <a:spLocks noChangeArrowheads="1"/>
            </p:cNvSpPr>
            <p:nvPr/>
          </p:nvSpPr>
          <p:spPr bwMode="auto">
            <a:xfrm>
              <a:off x="2623576" y="2556514"/>
              <a:ext cx="3386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Rs</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5622" name="文本框 58"/>
            <p:cNvSpPr txBox="1">
              <a:spLocks noChangeArrowheads="1"/>
            </p:cNvSpPr>
            <p:nvPr/>
          </p:nvSpPr>
          <p:spPr bwMode="auto">
            <a:xfrm>
              <a:off x="2619803" y="2856557"/>
              <a:ext cx="571051"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Rt</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5623" name="文本框 60"/>
            <p:cNvSpPr txBox="1">
              <a:spLocks noChangeArrowheads="1"/>
            </p:cNvSpPr>
            <p:nvPr/>
          </p:nvSpPr>
          <p:spPr bwMode="auto">
            <a:xfrm>
              <a:off x="2590245" y="3309388"/>
              <a:ext cx="627257"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Rd</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grpSp>
        <p:nvGrpSpPr>
          <p:cNvPr id="11" name="组合 10"/>
          <p:cNvGrpSpPr>
            <a:grpSpLocks/>
          </p:cNvGrpSpPr>
          <p:nvPr/>
        </p:nvGrpSpPr>
        <p:grpSpPr bwMode="auto">
          <a:xfrm>
            <a:off x="477838" y="1700213"/>
            <a:ext cx="433387" cy="1284287"/>
            <a:chOff x="1156368" y="2348880"/>
            <a:chExt cx="582659" cy="1728192"/>
          </a:xfrm>
        </p:grpSpPr>
        <p:sp>
          <p:nvSpPr>
            <p:cNvPr id="5" name="矩形 4"/>
            <p:cNvSpPr/>
            <p:nvPr/>
          </p:nvSpPr>
          <p:spPr>
            <a:xfrm>
              <a:off x="1252410" y="2348880"/>
              <a:ext cx="433260"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dirty="0"/>
            </a:p>
          </p:txBody>
        </p:sp>
        <p:sp>
          <p:nvSpPr>
            <p:cNvPr id="25617" name="文本框 7"/>
            <p:cNvSpPr txBox="1">
              <a:spLocks noChangeArrowheads="1"/>
            </p:cNvSpPr>
            <p:nvPr/>
          </p:nvSpPr>
          <p:spPr bwMode="auto">
            <a:xfrm>
              <a:off x="1156368" y="3059087"/>
              <a:ext cx="582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200">
                  <a:latin typeface="Arial" panose="020B0604020202020204" pitchFamily="34" charset="0"/>
                  <a:ea typeface="华文细黑" panose="02010600040101010101" pitchFamily="2" charset="-122"/>
                </a:rPr>
                <a:t>PC</a:t>
              </a:r>
              <a:endParaRPr lang="zh-CN" altLang="en-US" sz="1200">
                <a:latin typeface="Arial" panose="020B0604020202020204" pitchFamily="34" charset="0"/>
                <a:ea typeface="华文细黑" panose="02010600040101010101" pitchFamily="2" charset="-122"/>
              </a:endParaRPr>
            </a:p>
          </p:txBody>
        </p:sp>
      </p:grpSp>
      <p:grpSp>
        <p:nvGrpSpPr>
          <p:cNvPr id="36" name="组合 35"/>
          <p:cNvGrpSpPr>
            <a:grpSpLocks/>
          </p:cNvGrpSpPr>
          <p:nvPr/>
        </p:nvGrpSpPr>
        <p:grpSpPr bwMode="auto">
          <a:xfrm>
            <a:off x="5888038" y="2109788"/>
            <a:ext cx="720725" cy="1436687"/>
            <a:chOff x="5975328" y="2929016"/>
            <a:chExt cx="721740" cy="1436088"/>
          </a:xfrm>
        </p:grpSpPr>
        <p:sp>
          <p:nvSpPr>
            <p:cNvPr id="29" name="流程图: 手动操作 28"/>
            <p:cNvSpPr/>
            <p:nvPr/>
          </p:nvSpPr>
          <p:spPr>
            <a:xfrm rot="16200000">
              <a:off x="5618153" y="3322754"/>
              <a:ext cx="1436088" cy="648612"/>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5612" name="文本框 30"/>
            <p:cNvSpPr txBox="1">
              <a:spLocks noChangeArrowheads="1"/>
            </p:cNvSpPr>
            <p:nvPr/>
          </p:nvSpPr>
          <p:spPr bwMode="auto">
            <a:xfrm>
              <a:off x="5975328" y="3077548"/>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13" name="文本框 31"/>
            <p:cNvSpPr txBox="1">
              <a:spLocks noChangeArrowheads="1"/>
            </p:cNvSpPr>
            <p:nvPr/>
          </p:nvSpPr>
          <p:spPr bwMode="auto">
            <a:xfrm>
              <a:off x="5975328" y="3896145"/>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B</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5614" name="文本框 33"/>
            <p:cNvSpPr txBox="1">
              <a:spLocks noChangeArrowheads="1"/>
            </p:cNvSpPr>
            <p:nvPr/>
          </p:nvSpPr>
          <p:spPr bwMode="auto">
            <a:xfrm>
              <a:off x="6336198" y="3508559"/>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Z</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5615" name="文本框 34"/>
            <p:cNvSpPr txBox="1">
              <a:spLocks noChangeArrowheads="1"/>
            </p:cNvSpPr>
            <p:nvPr/>
          </p:nvSpPr>
          <p:spPr bwMode="auto">
            <a:xfrm>
              <a:off x="6211037" y="3853626"/>
              <a:ext cx="486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ALU</a:t>
              </a:r>
              <a:endParaRPr lang="zh-CN" altLang="en-US" sz="1200" b="1" i="0">
                <a:latin typeface="华文楷体" panose="02010600040101010101" pitchFamily="2" charset="-122"/>
                <a:ea typeface="华文楷体" panose="02010600040101010101" pitchFamily="2" charset="-122"/>
              </a:endParaRPr>
            </a:p>
          </p:txBody>
        </p:sp>
      </p:grpSp>
      <p:sp>
        <p:nvSpPr>
          <p:cNvPr id="43" name="内容占位符 2"/>
          <p:cNvSpPr>
            <a:spLocks noGrp="1"/>
          </p:cNvSpPr>
          <p:nvPr>
            <p:ph idx="1"/>
          </p:nvPr>
        </p:nvSpPr>
        <p:spPr>
          <a:xfrm>
            <a:off x="309563" y="4608513"/>
            <a:ext cx="8218487" cy="2005012"/>
          </a:xfrm>
        </p:spPr>
        <p:txBody>
          <a:bodyPr/>
          <a:lstStyle/>
          <a:p>
            <a:pPr>
              <a:defRPr/>
            </a:pPr>
            <a:r>
              <a:rPr dirty="0" smtClean="0"/>
              <a:t>构建主要功能部件</a:t>
            </a:r>
            <a:endParaRPr lang="en-US" altLang="zh-CN" dirty="0" smtClean="0"/>
          </a:p>
          <a:p>
            <a:pPr lvl="1">
              <a:defRPr/>
            </a:pPr>
            <a:r>
              <a:rPr lang="en-US" altLang="zh-CN" dirty="0" smtClean="0"/>
              <a:t>PC  </a:t>
            </a:r>
            <a:r>
              <a:rPr dirty="0" smtClean="0"/>
              <a:t>指令存储器</a:t>
            </a:r>
            <a:r>
              <a:rPr lang="en-US" altLang="zh-CN" dirty="0" smtClean="0"/>
              <a:t>IM</a:t>
            </a:r>
            <a:r>
              <a:rPr dirty="0" smtClean="0"/>
              <a:t>   寄存器堆</a:t>
            </a:r>
            <a:r>
              <a:rPr lang="en-US" altLang="zh-CN" dirty="0" smtClean="0"/>
              <a:t>RF</a:t>
            </a:r>
            <a:r>
              <a:rPr dirty="0" smtClean="0"/>
              <a:t>   运算器</a:t>
            </a:r>
            <a:r>
              <a:rPr lang="en-US" altLang="zh-CN" dirty="0" smtClean="0"/>
              <a:t>ALU  </a:t>
            </a:r>
            <a:r>
              <a:rPr dirty="0" smtClean="0"/>
              <a:t> 数据存储器</a:t>
            </a:r>
            <a:r>
              <a:rPr lang="en-US" altLang="zh-CN" dirty="0" smtClean="0"/>
              <a:t>DM </a:t>
            </a:r>
          </a:p>
          <a:p>
            <a:pPr lvl="1">
              <a:defRPr/>
            </a:pPr>
            <a:r>
              <a:rPr dirty="0" smtClean="0"/>
              <a:t>具体封装实现，考虑清楚具体控制信号，输入输出</a:t>
            </a:r>
            <a:r>
              <a:rPr lang="en-US" altLang="zh-CN" dirty="0" smtClean="0"/>
              <a:t>   </a:t>
            </a:r>
            <a:endParaRPr lang="en-US" altLang="zh-CN" dirty="0"/>
          </a:p>
          <a:p>
            <a:pPr lvl="1">
              <a:defRPr/>
            </a:pPr>
            <a:r>
              <a:rPr dirty="0" smtClean="0"/>
              <a:t>考虑后续流水线布局，功能部件封装尺寸不能过大</a:t>
            </a:r>
            <a:endParaRPr lang="en-US" altLang="zh-CN" dirty="0" smtClean="0"/>
          </a:p>
          <a:p>
            <a:pPr marL="0" indent="0">
              <a:buFont typeface="Wingdings" pitchFamily="2" charset="2"/>
              <a:buNone/>
              <a:defRPr/>
            </a:pPr>
            <a:endParaRPr lang="en-US" altLang="zh-CN" dirty="0" smtClean="0"/>
          </a:p>
          <a:p>
            <a:pPr>
              <a:defRPr/>
            </a:pPr>
            <a:endParaRPr lang="en-US" altLang="zh-CN" dirty="0" smtClean="0"/>
          </a:p>
          <a:p>
            <a:pPr>
              <a:defRPr/>
            </a:pPr>
            <a:endParaRPr dirty="0"/>
          </a:p>
        </p:txBody>
      </p:sp>
    </p:spTree>
    <p:extLst>
      <p:ext uri="{BB962C8B-B14F-4D97-AF65-F5344CB8AC3E}">
        <p14:creationId xmlns:p14="http://schemas.microsoft.com/office/powerpoint/2010/main" val="3409719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
                                            <p:txEl>
                                              <p:pRg st="0" end="0"/>
                                            </p:txEl>
                                          </p:spTgt>
                                        </p:tgtEl>
                                        <p:attrNameLst>
                                          <p:attrName>style.visibility</p:attrName>
                                        </p:attrNameLst>
                                      </p:cBhvr>
                                      <p:to>
                                        <p:strVal val="visible"/>
                                      </p:to>
                                    </p:set>
                                    <p:anim calcmode="lin" valueType="num">
                                      <p:cBhvr additive="base">
                                        <p:cTn id="4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3">
                                            <p:txEl>
                                              <p:pRg st="1" end="1"/>
                                            </p:txEl>
                                          </p:spTgt>
                                        </p:tgtEl>
                                        <p:attrNameLst>
                                          <p:attrName>style.visibility</p:attrName>
                                        </p:attrNameLst>
                                      </p:cBhvr>
                                      <p:to>
                                        <p:strVal val="visible"/>
                                      </p:to>
                                    </p:set>
                                    <p:anim calcmode="lin" valueType="num">
                                      <p:cBhvr additive="base">
                                        <p:cTn id="49" dur="500" fill="hold"/>
                                        <p:tgtEl>
                                          <p:spTgt spid="43">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
                                            <p:txEl>
                                              <p:pRg st="2" end="2"/>
                                            </p:txEl>
                                          </p:spTgt>
                                        </p:tgtEl>
                                        <p:attrNameLst>
                                          <p:attrName>style.visibility</p:attrName>
                                        </p:attrNameLst>
                                      </p:cBhvr>
                                      <p:to>
                                        <p:strVal val="visible"/>
                                      </p:to>
                                    </p:set>
                                    <p:anim calcmode="lin" valueType="num">
                                      <p:cBhvr additive="base">
                                        <p:cTn id="55"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3">
                                            <p:txEl>
                                              <p:pRg st="2" end="2"/>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3">
                                            <p:txEl>
                                              <p:pRg st="3" end="3"/>
                                            </p:txEl>
                                          </p:spTgt>
                                        </p:tgtEl>
                                        <p:attrNameLst>
                                          <p:attrName>style.visibility</p:attrName>
                                        </p:attrNameLst>
                                      </p:cBhvr>
                                      <p:to>
                                        <p:strVal val="visible"/>
                                      </p:to>
                                    </p:set>
                                    <p:anim calcmode="lin" valueType="num">
                                      <p:cBhvr additive="base">
                                        <p:cTn id="59" dur="500" fill="hold"/>
                                        <p:tgtEl>
                                          <p:spTgt spid="43">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mtClean="0"/>
              <a:t>add $rd, $rs, $rt   $rd=$rs+$rt</a:t>
            </a:r>
            <a:endParaRPr lang="zh-CN" altLang="en-US" smtClean="0"/>
          </a:p>
        </p:txBody>
      </p:sp>
      <p:sp>
        <p:nvSpPr>
          <p:cNvPr id="26627"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9A00B8F6-4C3E-4E0D-82AE-E209C099D998}"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117</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26628" name="组合 9"/>
          <p:cNvGrpSpPr>
            <a:grpSpLocks/>
          </p:cNvGrpSpPr>
          <p:nvPr/>
        </p:nvGrpSpPr>
        <p:grpSpPr bwMode="auto">
          <a:xfrm>
            <a:off x="1154113" y="1700213"/>
            <a:ext cx="774700" cy="1762125"/>
            <a:chOff x="2293820" y="2417792"/>
            <a:chExt cx="988142" cy="1734394"/>
          </a:xfrm>
        </p:grpSpPr>
        <p:sp>
          <p:nvSpPr>
            <p:cNvPr id="7" name="矩形 6"/>
            <p:cNvSpPr/>
            <p:nvPr/>
          </p:nvSpPr>
          <p:spPr>
            <a:xfrm>
              <a:off x="2411263" y="2417792"/>
              <a:ext cx="789704" cy="171408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6673" name="文本框 8"/>
            <p:cNvSpPr txBox="1">
              <a:spLocks noChangeArrowheads="1"/>
            </p:cNvSpPr>
            <p:nvPr/>
          </p:nvSpPr>
          <p:spPr bwMode="auto">
            <a:xfrm>
              <a:off x="2411761" y="3697564"/>
              <a:ext cx="870201" cy="4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指令</a:t>
              </a:r>
              <a:endParaRPr lang="en-US" altLang="zh-CN" sz="1200" b="1" i="0">
                <a:latin typeface="华文楷体" panose="02010600040101010101" pitchFamily="2" charset="-122"/>
                <a:ea typeface="华文楷体" panose="02010600040101010101" pitchFamily="2" charset="-122"/>
              </a:endParaRPr>
            </a:p>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存储器</a:t>
              </a:r>
            </a:p>
          </p:txBody>
        </p:sp>
        <p:sp>
          <p:nvSpPr>
            <p:cNvPr id="26674" name="文本框 16"/>
            <p:cNvSpPr txBox="1">
              <a:spLocks noChangeArrowheads="1"/>
            </p:cNvSpPr>
            <p:nvPr/>
          </p:nvSpPr>
          <p:spPr bwMode="auto">
            <a:xfrm>
              <a:off x="2293820" y="2818274"/>
              <a:ext cx="630272"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75" name="文本框 17"/>
            <p:cNvSpPr txBox="1">
              <a:spLocks noChangeArrowheads="1"/>
            </p:cNvSpPr>
            <p:nvPr/>
          </p:nvSpPr>
          <p:spPr bwMode="auto">
            <a:xfrm>
              <a:off x="2625123" y="3202701"/>
              <a:ext cx="512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grpSp>
        <p:nvGrpSpPr>
          <p:cNvPr id="26629" name="组合 18"/>
          <p:cNvGrpSpPr>
            <a:grpSpLocks/>
          </p:cNvGrpSpPr>
          <p:nvPr/>
        </p:nvGrpSpPr>
        <p:grpSpPr bwMode="auto">
          <a:xfrm>
            <a:off x="3814763" y="1620838"/>
            <a:ext cx="1036637" cy="2592387"/>
            <a:chOff x="2358972" y="2420888"/>
            <a:chExt cx="1041194" cy="1728192"/>
          </a:xfrm>
        </p:grpSpPr>
        <p:sp>
          <p:nvSpPr>
            <p:cNvPr id="20" name="矩形 19"/>
            <p:cNvSpPr/>
            <p:nvPr/>
          </p:nvSpPr>
          <p:spPr>
            <a:xfrm>
              <a:off x="2411589" y="2420888"/>
              <a:ext cx="935959"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6665" name="文本框 20"/>
            <p:cNvSpPr txBox="1">
              <a:spLocks noChangeArrowheads="1"/>
            </p:cNvSpPr>
            <p:nvPr/>
          </p:nvSpPr>
          <p:spPr bwMode="auto">
            <a:xfrm>
              <a:off x="2475942" y="3942648"/>
              <a:ext cx="8042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寄存器堆</a:t>
              </a:r>
            </a:p>
          </p:txBody>
        </p:sp>
        <p:sp>
          <p:nvSpPr>
            <p:cNvPr id="26666" name="文本框 21"/>
            <p:cNvSpPr txBox="1">
              <a:spLocks noChangeArrowheads="1"/>
            </p:cNvSpPr>
            <p:nvPr/>
          </p:nvSpPr>
          <p:spPr bwMode="auto">
            <a:xfrm>
              <a:off x="2373917" y="252693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Reg1#</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67" name="文本框 22"/>
            <p:cNvSpPr txBox="1">
              <a:spLocks noChangeArrowheads="1"/>
            </p:cNvSpPr>
            <p:nvPr/>
          </p:nvSpPr>
          <p:spPr bwMode="auto">
            <a:xfrm>
              <a:off x="2358972" y="3255751"/>
              <a:ext cx="519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68" name="文本框 23"/>
            <p:cNvSpPr txBox="1">
              <a:spLocks noChangeArrowheads="1"/>
            </p:cNvSpPr>
            <p:nvPr/>
          </p:nvSpPr>
          <p:spPr bwMode="auto">
            <a:xfrm>
              <a:off x="2373916" y="286902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Reg2#</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69" name="文本框 24"/>
            <p:cNvSpPr txBox="1">
              <a:spLocks noChangeArrowheads="1"/>
            </p:cNvSpPr>
            <p:nvPr/>
          </p:nvSpPr>
          <p:spPr bwMode="auto">
            <a:xfrm>
              <a:off x="2911665" y="2834717"/>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Reg1</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6670" name="文本框 25"/>
            <p:cNvSpPr txBox="1">
              <a:spLocks noChangeArrowheads="1"/>
            </p:cNvSpPr>
            <p:nvPr/>
          </p:nvSpPr>
          <p:spPr bwMode="auto">
            <a:xfrm>
              <a:off x="2905349" y="3340272"/>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Reg2</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6671" name="文本框 26"/>
            <p:cNvSpPr txBox="1">
              <a:spLocks noChangeArrowheads="1"/>
            </p:cNvSpPr>
            <p:nvPr/>
          </p:nvSpPr>
          <p:spPr bwMode="auto">
            <a:xfrm>
              <a:off x="2379465" y="3634586"/>
              <a:ext cx="53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grpSp>
        <p:nvGrpSpPr>
          <p:cNvPr id="26630" name="组合 36"/>
          <p:cNvGrpSpPr>
            <a:grpSpLocks/>
          </p:cNvGrpSpPr>
          <p:nvPr/>
        </p:nvGrpSpPr>
        <p:grpSpPr bwMode="auto">
          <a:xfrm>
            <a:off x="7542213" y="2228850"/>
            <a:ext cx="1020762" cy="1727200"/>
            <a:chOff x="2319221" y="2420888"/>
            <a:chExt cx="1106649" cy="1728192"/>
          </a:xfrm>
        </p:grpSpPr>
        <p:sp>
          <p:nvSpPr>
            <p:cNvPr id="38" name="矩形 37"/>
            <p:cNvSpPr/>
            <p:nvPr/>
          </p:nvSpPr>
          <p:spPr>
            <a:xfrm>
              <a:off x="2412159" y="2420888"/>
              <a:ext cx="936263"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6660" name="文本框 38"/>
            <p:cNvSpPr txBox="1">
              <a:spLocks noChangeArrowheads="1"/>
            </p:cNvSpPr>
            <p:nvPr/>
          </p:nvSpPr>
          <p:spPr bwMode="auto">
            <a:xfrm>
              <a:off x="2319221" y="3853777"/>
              <a:ext cx="11066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数据存储器</a:t>
              </a:r>
            </a:p>
          </p:txBody>
        </p:sp>
        <p:sp>
          <p:nvSpPr>
            <p:cNvPr id="26661" name="文本框 39"/>
            <p:cNvSpPr txBox="1">
              <a:spLocks noChangeArrowheads="1"/>
            </p:cNvSpPr>
            <p:nvPr/>
          </p:nvSpPr>
          <p:spPr bwMode="auto">
            <a:xfrm>
              <a:off x="2341348" y="2818274"/>
              <a:ext cx="5352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62" name="文本框 40"/>
            <p:cNvSpPr txBox="1">
              <a:spLocks noChangeArrowheads="1"/>
            </p:cNvSpPr>
            <p:nvPr/>
          </p:nvSpPr>
          <p:spPr bwMode="auto">
            <a:xfrm>
              <a:off x="2865284" y="3110806"/>
              <a:ext cx="524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Read</a:t>
              </a:r>
            </a:p>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6663" name="文本框 41"/>
            <p:cNvSpPr txBox="1">
              <a:spLocks noChangeArrowheads="1"/>
            </p:cNvSpPr>
            <p:nvPr/>
          </p:nvSpPr>
          <p:spPr bwMode="auto">
            <a:xfrm>
              <a:off x="2382374" y="3441049"/>
              <a:ext cx="559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cxnSp>
        <p:nvCxnSpPr>
          <p:cNvPr id="46" name="直接箭头连接符 45"/>
          <p:cNvCxnSpPr/>
          <p:nvPr/>
        </p:nvCxnSpPr>
        <p:spPr>
          <a:xfrm>
            <a:off x="831850" y="2286000"/>
            <a:ext cx="4143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632" name="组合 51"/>
          <p:cNvGrpSpPr>
            <a:grpSpLocks/>
          </p:cNvGrpSpPr>
          <p:nvPr/>
        </p:nvGrpSpPr>
        <p:grpSpPr bwMode="auto">
          <a:xfrm>
            <a:off x="2216150" y="1668463"/>
            <a:ext cx="522288" cy="2544762"/>
            <a:chOff x="2307926" y="2420888"/>
            <a:chExt cx="916803" cy="1728192"/>
          </a:xfrm>
        </p:grpSpPr>
        <p:sp>
          <p:nvSpPr>
            <p:cNvPr id="53" name="矩形 52"/>
            <p:cNvSpPr/>
            <p:nvPr/>
          </p:nvSpPr>
          <p:spPr>
            <a:xfrm>
              <a:off x="2411032" y="2420888"/>
              <a:ext cx="674365"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6654" name="文本框 53"/>
            <p:cNvSpPr txBox="1">
              <a:spLocks noChangeArrowheads="1"/>
            </p:cNvSpPr>
            <p:nvPr/>
          </p:nvSpPr>
          <p:spPr bwMode="auto">
            <a:xfrm>
              <a:off x="2653972" y="3565867"/>
              <a:ext cx="189771" cy="5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格式解析</a:t>
              </a:r>
            </a:p>
          </p:txBody>
        </p:sp>
        <p:sp>
          <p:nvSpPr>
            <p:cNvPr id="26655" name="文本框 56"/>
            <p:cNvSpPr txBox="1">
              <a:spLocks noChangeArrowheads="1"/>
            </p:cNvSpPr>
            <p:nvPr/>
          </p:nvSpPr>
          <p:spPr bwMode="auto">
            <a:xfrm>
              <a:off x="2307926" y="2963693"/>
              <a:ext cx="419296"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I</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56" name="文本框 57"/>
            <p:cNvSpPr txBox="1">
              <a:spLocks noChangeArrowheads="1"/>
            </p:cNvSpPr>
            <p:nvPr/>
          </p:nvSpPr>
          <p:spPr bwMode="auto">
            <a:xfrm>
              <a:off x="2623576" y="2556514"/>
              <a:ext cx="3386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Rs</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6657" name="文本框 58"/>
            <p:cNvSpPr txBox="1">
              <a:spLocks noChangeArrowheads="1"/>
            </p:cNvSpPr>
            <p:nvPr/>
          </p:nvSpPr>
          <p:spPr bwMode="auto">
            <a:xfrm>
              <a:off x="2614382" y="2862786"/>
              <a:ext cx="571051"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Rt</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6658" name="文本框 60"/>
            <p:cNvSpPr txBox="1">
              <a:spLocks noChangeArrowheads="1"/>
            </p:cNvSpPr>
            <p:nvPr/>
          </p:nvSpPr>
          <p:spPr bwMode="auto">
            <a:xfrm>
              <a:off x="2597472" y="3308888"/>
              <a:ext cx="627257"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Rd</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cxnSp>
        <p:nvCxnSpPr>
          <p:cNvPr id="68" name="直接箭头连接符 67"/>
          <p:cNvCxnSpPr/>
          <p:nvPr/>
        </p:nvCxnSpPr>
        <p:spPr>
          <a:xfrm>
            <a:off x="1870075" y="2614613"/>
            <a:ext cx="4143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2659063" y="2022475"/>
            <a:ext cx="12112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4816475" y="2411413"/>
            <a:ext cx="11239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4816475" y="3192463"/>
            <a:ext cx="11239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2659063" y="2457450"/>
            <a:ext cx="12112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2659063" y="3138488"/>
            <a:ext cx="12112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639" name="组合 10"/>
          <p:cNvGrpSpPr>
            <a:grpSpLocks/>
          </p:cNvGrpSpPr>
          <p:nvPr/>
        </p:nvGrpSpPr>
        <p:grpSpPr bwMode="auto">
          <a:xfrm>
            <a:off x="477838" y="1700213"/>
            <a:ext cx="433387" cy="1284287"/>
            <a:chOff x="1156368" y="2348880"/>
            <a:chExt cx="582659" cy="1728192"/>
          </a:xfrm>
        </p:grpSpPr>
        <p:sp>
          <p:nvSpPr>
            <p:cNvPr id="5" name="矩形 4"/>
            <p:cNvSpPr/>
            <p:nvPr/>
          </p:nvSpPr>
          <p:spPr>
            <a:xfrm>
              <a:off x="1252410" y="2348880"/>
              <a:ext cx="433260"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dirty="0"/>
            </a:p>
          </p:txBody>
        </p:sp>
        <p:sp>
          <p:nvSpPr>
            <p:cNvPr id="26652" name="文本框 7"/>
            <p:cNvSpPr txBox="1">
              <a:spLocks noChangeArrowheads="1"/>
            </p:cNvSpPr>
            <p:nvPr/>
          </p:nvSpPr>
          <p:spPr bwMode="auto">
            <a:xfrm>
              <a:off x="1156368" y="3059087"/>
              <a:ext cx="582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200">
                  <a:latin typeface="Arial" panose="020B0604020202020204" pitchFamily="34" charset="0"/>
                  <a:ea typeface="华文细黑" panose="02010600040101010101" pitchFamily="2" charset="-122"/>
                </a:rPr>
                <a:t>PC</a:t>
              </a:r>
              <a:endParaRPr lang="zh-CN" altLang="en-US" sz="1200">
                <a:latin typeface="Arial" panose="020B0604020202020204" pitchFamily="34" charset="0"/>
                <a:ea typeface="华文细黑" panose="02010600040101010101" pitchFamily="2" charset="-122"/>
              </a:endParaRPr>
            </a:p>
          </p:txBody>
        </p:sp>
      </p:grpSp>
      <p:cxnSp>
        <p:nvCxnSpPr>
          <p:cNvPr id="81" name="直接箭头连接符 80"/>
          <p:cNvCxnSpPr/>
          <p:nvPr/>
        </p:nvCxnSpPr>
        <p:spPr>
          <a:xfrm>
            <a:off x="6537325" y="2779713"/>
            <a:ext cx="1103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6641" name="组合 35"/>
          <p:cNvGrpSpPr>
            <a:grpSpLocks/>
          </p:cNvGrpSpPr>
          <p:nvPr/>
        </p:nvGrpSpPr>
        <p:grpSpPr bwMode="auto">
          <a:xfrm>
            <a:off x="5888038" y="2109788"/>
            <a:ext cx="720725" cy="1436687"/>
            <a:chOff x="5975328" y="2929016"/>
            <a:chExt cx="721740" cy="1436088"/>
          </a:xfrm>
        </p:grpSpPr>
        <p:sp>
          <p:nvSpPr>
            <p:cNvPr id="29" name="流程图: 手动操作 28"/>
            <p:cNvSpPr/>
            <p:nvPr/>
          </p:nvSpPr>
          <p:spPr>
            <a:xfrm rot="16200000">
              <a:off x="5618153" y="3322754"/>
              <a:ext cx="1436088" cy="648612"/>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6647" name="文本框 30"/>
            <p:cNvSpPr txBox="1">
              <a:spLocks noChangeArrowheads="1"/>
            </p:cNvSpPr>
            <p:nvPr/>
          </p:nvSpPr>
          <p:spPr bwMode="auto">
            <a:xfrm>
              <a:off x="5975328" y="3077548"/>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48" name="文本框 31"/>
            <p:cNvSpPr txBox="1">
              <a:spLocks noChangeArrowheads="1"/>
            </p:cNvSpPr>
            <p:nvPr/>
          </p:nvSpPr>
          <p:spPr bwMode="auto">
            <a:xfrm>
              <a:off x="5975328" y="3896145"/>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B</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6649" name="文本框 33"/>
            <p:cNvSpPr txBox="1">
              <a:spLocks noChangeArrowheads="1"/>
            </p:cNvSpPr>
            <p:nvPr/>
          </p:nvSpPr>
          <p:spPr bwMode="auto">
            <a:xfrm>
              <a:off x="6336198" y="3508559"/>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Z</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6650" name="文本框 34"/>
            <p:cNvSpPr txBox="1">
              <a:spLocks noChangeArrowheads="1"/>
            </p:cNvSpPr>
            <p:nvPr/>
          </p:nvSpPr>
          <p:spPr bwMode="auto">
            <a:xfrm>
              <a:off x="6211037" y="3853626"/>
              <a:ext cx="486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ALU</a:t>
              </a:r>
              <a:endParaRPr lang="zh-CN" altLang="en-US" sz="1200" b="1" i="0">
                <a:latin typeface="华文楷体" panose="02010600040101010101" pitchFamily="2" charset="-122"/>
                <a:ea typeface="华文楷体" panose="02010600040101010101" pitchFamily="2" charset="-122"/>
              </a:endParaRPr>
            </a:p>
          </p:txBody>
        </p:sp>
      </p:grpSp>
      <p:cxnSp>
        <p:nvCxnSpPr>
          <p:cNvPr id="88" name="直接箭头连接符 87"/>
          <p:cNvCxnSpPr/>
          <p:nvPr/>
        </p:nvCxnSpPr>
        <p:spPr>
          <a:xfrm>
            <a:off x="7089775" y="2779713"/>
            <a:ext cx="0" cy="2033587"/>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3365500" y="4810125"/>
            <a:ext cx="372427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3365500" y="3616325"/>
            <a:ext cx="0" cy="119380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365500" y="3616325"/>
            <a:ext cx="5016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907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left)">
                                      <p:cBhvr>
                                        <p:cTn id="17" dur="500"/>
                                        <p:tgtEl>
                                          <p:spTgt spid="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wipe(left)">
                                      <p:cBhvr>
                                        <p:cTn id="22" dur="500"/>
                                        <p:tgtEl>
                                          <p:spTgt spid="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left)">
                                      <p:cBhvr>
                                        <p:cTn id="27" dur="500"/>
                                        <p:tgtEl>
                                          <p:spTgt spid="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left)">
                                      <p:cBhvr>
                                        <p:cTn id="42" dur="500"/>
                                        <p:tgtEl>
                                          <p:spTgt spid="8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up)">
                                      <p:cBhvr>
                                        <p:cTn id="47" dur="500"/>
                                        <p:tgtEl>
                                          <p:spTgt spid="8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nodeType="click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wipe(right)">
                                      <p:cBhvr>
                                        <p:cTn id="52" dur="500"/>
                                        <p:tgtEl>
                                          <p:spTgt spid="9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down)">
                                      <p:cBhvr>
                                        <p:cTn id="57" dur="500"/>
                                        <p:tgtEl>
                                          <p:spTgt spid="9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wipe(left)">
                                      <p:cBhvr>
                                        <p:cTn id="6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smtClean="0"/>
              <a:t>addi $rt, $rs, 12     $rt=$rs+12</a:t>
            </a:r>
            <a:endParaRPr lang="zh-CN" altLang="en-US" smtClean="0"/>
          </a:p>
        </p:txBody>
      </p:sp>
      <p:sp>
        <p:nvSpPr>
          <p:cNvPr id="27651"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E4B80F39-A31E-4689-854D-16EE4AFDAA5A}"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118</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27652" name="组合 9"/>
          <p:cNvGrpSpPr>
            <a:grpSpLocks/>
          </p:cNvGrpSpPr>
          <p:nvPr/>
        </p:nvGrpSpPr>
        <p:grpSpPr bwMode="auto">
          <a:xfrm>
            <a:off x="1133475" y="1728788"/>
            <a:ext cx="774700" cy="1760537"/>
            <a:chOff x="2293820" y="2417792"/>
            <a:chExt cx="988142" cy="1734394"/>
          </a:xfrm>
        </p:grpSpPr>
        <p:sp>
          <p:nvSpPr>
            <p:cNvPr id="7" name="矩形 6"/>
            <p:cNvSpPr/>
            <p:nvPr/>
          </p:nvSpPr>
          <p:spPr>
            <a:xfrm>
              <a:off x="2411263" y="2417792"/>
              <a:ext cx="789704" cy="17140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7727" name="文本框 8"/>
            <p:cNvSpPr txBox="1">
              <a:spLocks noChangeArrowheads="1"/>
            </p:cNvSpPr>
            <p:nvPr/>
          </p:nvSpPr>
          <p:spPr bwMode="auto">
            <a:xfrm>
              <a:off x="2411761" y="3697564"/>
              <a:ext cx="870201" cy="4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指令</a:t>
              </a:r>
              <a:endParaRPr lang="en-US" altLang="zh-CN" sz="1200" b="1" i="0">
                <a:latin typeface="华文楷体" panose="02010600040101010101" pitchFamily="2" charset="-122"/>
                <a:ea typeface="华文楷体" panose="02010600040101010101" pitchFamily="2" charset="-122"/>
              </a:endParaRPr>
            </a:p>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存储器</a:t>
              </a:r>
            </a:p>
          </p:txBody>
        </p:sp>
        <p:sp>
          <p:nvSpPr>
            <p:cNvPr id="27728" name="文本框 16"/>
            <p:cNvSpPr txBox="1">
              <a:spLocks noChangeArrowheads="1"/>
            </p:cNvSpPr>
            <p:nvPr/>
          </p:nvSpPr>
          <p:spPr bwMode="auto">
            <a:xfrm>
              <a:off x="2293820" y="2818274"/>
              <a:ext cx="630272"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29" name="文本框 17"/>
            <p:cNvSpPr txBox="1">
              <a:spLocks noChangeArrowheads="1"/>
            </p:cNvSpPr>
            <p:nvPr/>
          </p:nvSpPr>
          <p:spPr bwMode="auto">
            <a:xfrm>
              <a:off x="2579599" y="3202701"/>
              <a:ext cx="603687"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grpSp>
        <p:nvGrpSpPr>
          <p:cNvPr id="27653" name="组合 18"/>
          <p:cNvGrpSpPr>
            <a:grpSpLocks/>
          </p:cNvGrpSpPr>
          <p:nvPr/>
        </p:nvGrpSpPr>
        <p:grpSpPr bwMode="auto">
          <a:xfrm>
            <a:off x="3794125" y="1649413"/>
            <a:ext cx="1036638" cy="2592387"/>
            <a:chOff x="2358972" y="2420888"/>
            <a:chExt cx="1041194" cy="1728192"/>
          </a:xfrm>
        </p:grpSpPr>
        <p:sp>
          <p:nvSpPr>
            <p:cNvPr id="20" name="矩形 19"/>
            <p:cNvSpPr/>
            <p:nvPr/>
          </p:nvSpPr>
          <p:spPr>
            <a:xfrm>
              <a:off x="2411590" y="2420888"/>
              <a:ext cx="935958"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7719" name="文本框 20"/>
            <p:cNvSpPr txBox="1">
              <a:spLocks noChangeArrowheads="1"/>
            </p:cNvSpPr>
            <p:nvPr/>
          </p:nvSpPr>
          <p:spPr bwMode="auto">
            <a:xfrm>
              <a:off x="2475942" y="3942648"/>
              <a:ext cx="8042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寄存器堆</a:t>
              </a:r>
            </a:p>
          </p:txBody>
        </p:sp>
        <p:sp>
          <p:nvSpPr>
            <p:cNvPr id="27720" name="文本框 21"/>
            <p:cNvSpPr txBox="1">
              <a:spLocks noChangeArrowheads="1"/>
            </p:cNvSpPr>
            <p:nvPr/>
          </p:nvSpPr>
          <p:spPr bwMode="auto">
            <a:xfrm>
              <a:off x="2373917" y="252693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Reg1#</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21" name="文本框 22"/>
            <p:cNvSpPr txBox="1">
              <a:spLocks noChangeArrowheads="1"/>
            </p:cNvSpPr>
            <p:nvPr/>
          </p:nvSpPr>
          <p:spPr bwMode="auto">
            <a:xfrm>
              <a:off x="2358972" y="3255751"/>
              <a:ext cx="519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22" name="文本框 23"/>
            <p:cNvSpPr txBox="1">
              <a:spLocks noChangeArrowheads="1"/>
            </p:cNvSpPr>
            <p:nvPr/>
          </p:nvSpPr>
          <p:spPr bwMode="auto">
            <a:xfrm>
              <a:off x="2373916" y="286902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Reg2#</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23" name="文本框 24"/>
            <p:cNvSpPr txBox="1">
              <a:spLocks noChangeArrowheads="1"/>
            </p:cNvSpPr>
            <p:nvPr/>
          </p:nvSpPr>
          <p:spPr bwMode="auto">
            <a:xfrm>
              <a:off x="2911665" y="2834717"/>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Reg1</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24" name="文本框 25"/>
            <p:cNvSpPr txBox="1">
              <a:spLocks noChangeArrowheads="1"/>
            </p:cNvSpPr>
            <p:nvPr/>
          </p:nvSpPr>
          <p:spPr bwMode="auto">
            <a:xfrm>
              <a:off x="2905349" y="3340272"/>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Reg2</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25" name="文本框 26"/>
            <p:cNvSpPr txBox="1">
              <a:spLocks noChangeArrowheads="1"/>
            </p:cNvSpPr>
            <p:nvPr/>
          </p:nvSpPr>
          <p:spPr bwMode="auto">
            <a:xfrm>
              <a:off x="2361638" y="3663703"/>
              <a:ext cx="53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grpSp>
        <p:nvGrpSpPr>
          <p:cNvPr id="27654" name="组合 36"/>
          <p:cNvGrpSpPr>
            <a:grpSpLocks/>
          </p:cNvGrpSpPr>
          <p:nvPr/>
        </p:nvGrpSpPr>
        <p:grpSpPr bwMode="auto">
          <a:xfrm>
            <a:off x="7521575" y="2255838"/>
            <a:ext cx="1020763" cy="1728787"/>
            <a:chOff x="2319221" y="2420888"/>
            <a:chExt cx="1106649" cy="1728192"/>
          </a:xfrm>
        </p:grpSpPr>
        <p:sp>
          <p:nvSpPr>
            <p:cNvPr id="38" name="矩形 37"/>
            <p:cNvSpPr/>
            <p:nvPr/>
          </p:nvSpPr>
          <p:spPr>
            <a:xfrm>
              <a:off x="2412159" y="2420888"/>
              <a:ext cx="936262"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7714" name="文本框 38"/>
            <p:cNvSpPr txBox="1">
              <a:spLocks noChangeArrowheads="1"/>
            </p:cNvSpPr>
            <p:nvPr/>
          </p:nvSpPr>
          <p:spPr bwMode="auto">
            <a:xfrm>
              <a:off x="2319221" y="3853777"/>
              <a:ext cx="11066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数据存储器</a:t>
              </a:r>
            </a:p>
          </p:txBody>
        </p:sp>
        <p:sp>
          <p:nvSpPr>
            <p:cNvPr id="27715" name="文本框 39"/>
            <p:cNvSpPr txBox="1">
              <a:spLocks noChangeArrowheads="1"/>
            </p:cNvSpPr>
            <p:nvPr/>
          </p:nvSpPr>
          <p:spPr bwMode="auto">
            <a:xfrm>
              <a:off x="2341348" y="2818274"/>
              <a:ext cx="5352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16" name="文本框 40"/>
            <p:cNvSpPr txBox="1">
              <a:spLocks noChangeArrowheads="1"/>
            </p:cNvSpPr>
            <p:nvPr/>
          </p:nvSpPr>
          <p:spPr bwMode="auto">
            <a:xfrm>
              <a:off x="2865284" y="3110806"/>
              <a:ext cx="524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Read</a:t>
              </a:r>
            </a:p>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17" name="文本框 41"/>
            <p:cNvSpPr txBox="1">
              <a:spLocks noChangeArrowheads="1"/>
            </p:cNvSpPr>
            <p:nvPr/>
          </p:nvSpPr>
          <p:spPr bwMode="auto">
            <a:xfrm>
              <a:off x="2385289" y="3485212"/>
              <a:ext cx="559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cxnSp>
        <p:nvCxnSpPr>
          <p:cNvPr id="46" name="直接箭头连接符 45"/>
          <p:cNvCxnSpPr/>
          <p:nvPr/>
        </p:nvCxnSpPr>
        <p:spPr>
          <a:xfrm>
            <a:off x="811213" y="2314575"/>
            <a:ext cx="4143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656" name="组合 51"/>
          <p:cNvGrpSpPr>
            <a:grpSpLocks/>
          </p:cNvGrpSpPr>
          <p:nvPr/>
        </p:nvGrpSpPr>
        <p:grpSpPr bwMode="auto">
          <a:xfrm>
            <a:off x="2195513" y="1695450"/>
            <a:ext cx="523875" cy="2546350"/>
            <a:chOff x="2307926" y="2420888"/>
            <a:chExt cx="919451" cy="1728192"/>
          </a:xfrm>
        </p:grpSpPr>
        <p:sp>
          <p:nvSpPr>
            <p:cNvPr id="53" name="矩形 52"/>
            <p:cNvSpPr/>
            <p:nvPr/>
          </p:nvSpPr>
          <p:spPr>
            <a:xfrm>
              <a:off x="2411015" y="2420888"/>
              <a:ext cx="674264"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7707" name="文本框 53"/>
            <p:cNvSpPr txBox="1">
              <a:spLocks noChangeArrowheads="1"/>
            </p:cNvSpPr>
            <p:nvPr/>
          </p:nvSpPr>
          <p:spPr bwMode="auto">
            <a:xfrm>
              <a:off x="2519201" y="3144056"/>
              <a:ext cx="189771" cy="5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格式解析</a:t>
              </a:r>
            </a:p>
          </p:txBody>
        </p:sp>
        <p:sp>
          <p:nvSpPr>
            <p:cNvPr id="27708" name="文本框 56"/>
            <p:cNvSpPr txBox="1">
              <a:spLocks noChangeArrowheads="1"/>
            </p:cNvSpPr>
            <p:nvPr/>
          </p:nvSpPr>
          <p:spPr bwMode="auto">
            <a:xfrm>
              <a:off x="2307926" y="2963693"/>
              <a:ext cx="419296"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I</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09" name="文本框 57"/>
            <p:cNvSpPr txBox="1">
              <a:spLocks noChangeArrowheads="1"/>
            </p:cNvSpPr>
            <p:nvPr/>
          </p:nvSpPr>
          <p:spPr bwMode="auto">
            <a:xfrm>
              <a:off x="2623576" y="2556514"/>
              <a:ext cx="3386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Rs</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10" name="文本框 58"/>
            <p:cNvSpPr txBox="1">
              <a:spLocks noChangeArrowheads="1"/>
            </p:cNvSpPr>
            <p:nvPr/>
          </p:nvSpPr>
          <p:spPr bwMode="auto">
            <a:xfrm>
              <a:off x="2621321" y="2855612"/>
              <a:ext cx="571051"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Rt</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11" name="文本框 60"/>
            <p:cNvSpPr txBox="1">
              <a:spLocks noChangeArrowheads="1"/>
            </p:cNvSpPr>
            <p:nvPr/>
          </p:nvSpPr>
          <p:spPr bwMode="auto">
            <a:xfrm>
              <a:off x="2587992" y="3302021"/>
              <a:ext cx="627257"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Rd</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12" name="文本框 124"/>
            <p:cNvSpPr txBox="1">
              <a:spLocks noChangeArrowheads="1"/>
            </p:cNvSpPr>
            <p:nvPr/>
          </p:nvSpPr>
          <p:spPr bwMode="auto">
            <a:xfrm>
              <a:off x="2358434" y="3713247"/>
              <a:ext cx="868943"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IMM</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cxnSp>
        <p:nvCxnSpPr>
          <p:cNvPr id="68" name="直接箭头连接符 67"/>
          <p:cNvCxnSpPr/>
          <p:nvPr/>
        </p:nvCxnSpPr>
        <p:spPr>
          <a:xfrm>
            <a:off x="1849438" y="2643188"/>
            <a:ext cx="4143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2638425" y="2051050"/>
            <a:ext cx="12112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4795838" y="2438400"/>
            <a:ext cx="11239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2638425" y="2484438"/>
            <a:ext cx="12112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7661" name="组合 10"/>
          <p:cNvGrpSpPr>
            <a:grpSpLocks/>
          </p:cNvGrpSpPr>
          <p:nvPr/>
        </p:nvGrpSpPr>
        <p:grpSpPr bwMode="auto">
          <a:xfrm>
            <a:off x="457200" y="1728788"/>
            <a:ext cx="433388" cy="1282700"/>
            <a:chOff x="1156368" y="2348880"/>
            <a:chExt cx="582659" cy="1728192"/>
          </a:xfrm>
        </p:grpSpPr>
        <p:sp>
          <p:nvSpPr>
            <p:cNvPr id="5" name="矩形 4"/>
            <p:cNvSpPr/>
            <p:nvPr/>
          </p:nvSpPr>
          <p:spPr>
            <a:xfrm>
              <a:off x="1252411" y="2348880"/>
              <a:ext cx="433258"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dirty="0"/>
            </a:p>
          </p:txBody>
        </p:sp>
        <p:sp>
          <p:nvSpPr>
            <p:cNvPr id="27705" name="文本框 7"/>
            <p:cNvSpPr txBox="1">
              <a:spLocks noChangeArrowheads="1"/>
            </p:cNvSpPr>
            <p:nvPr/>
          </p:nvSpPr>
          <p:spPr bwMode="auto">
            <a:xfrm>
              <a:off x="1156368" y="3059087"/>
              <a:ext cx="582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200">
                  <a:latin typeface="Arial" panose="020B0604020202020204" pitchFamily="34" charset="0"/>
                  <a:ea typeface="华文细黑" panose="02010600040101010101" pitchFamily="2" charset="-122"/>
                </a:rPr>
                <a:t>PC</a:t>
              </a:r>
              <a:endParaRPr lang="zh-CN" altLang="en-US" sz="1200">
                <a:latin typeface="Arial" panose="020B0604020202020204" pitchFamily="34" charset="0"/>
                <a:ea typeface="华文细黑" panose="02010600040101010101" pitchFamily="2" charset="-122"/>
              </a:endParaRPr>
            </a:p>
          </p:txBody>
        </p:sp>
      </p:grpSp>
      <p:cxnSp>
        <p:nvCxnSpPr>
          <p:cNvPr id="81" name="直接箭头连接符 80"/>
          <p:cNvCxnSpPr/>
          <p:nvPr/>
        </p:nvCxnSpPr>
        <p:spPr>
          <a:xfrm>
            <a:off x="6516688" y="2806700"/>
            <a:ext cx="11033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7663" name="组合 35"/>
          <p:cNvGrpSpPr>
            <a:grpSpLocks/>
          </p:cNvGrpSpPr>
          <p:nvPr/>
        </p:nvGrpSpPr>
        <p:grpSpPr bwMode="auto">
          <a:xfrm>
            <a:off x="5867400" y="2138363"/>
            <a:ext cx="720725" cy="1435100"/>
            <a:chOff x="5975328" y="2929016"/>
            <a:chExt cx="721740" cy="1436088"/>
          </a:xfrm>
        </p:grpSpPr>
        <p:sp>
          <p:nvSpPr>
            <p:cNvPr id="29" name="流程图: 手动操作 28"/>
            <p:cNvSpPr/>
            <p:nvPr/>
          </p:nvSpPr>
          <p:spPr>
            <a:xfrm rot="16200000">
              <a:off x="5618155" y="3322754"/>
              <a:ext cx="1436088" cy="648612"/>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7700" name="文本框 30"/>
            <p:cNvSpPr txBox="1">
              <a:spLocks noChangeArrowheads="1"/>
            </p:cNvSpPr>
            <p:nvPr/>
          </p:nvSpPr>
          <p:spPr bwMode="auto">
            <a:xfrm>
              <a:off x="5975328" y="3077548"/>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01" name="文本框 31"/>
            <p:cNvSpPr txBox="1">
              <a:spLocks noChangeArrowheads="1"/>
            </p:cNvSpPr>
            <p:nvPr/>
          </p:nvSpPr>
          <p:spPr bwMode="auto">
            <a:xfrm>
              <a:off x="5975328" y="3896145"/>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B</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7702" name="文本框 33"/>
            <p:cNvSpPr txBox="1">
              <a:spLocks noChangeArrowheads="1"/>
            </p:cNvSpPr>
            <p:nvPr/>
          </p:nvSpPr>
          <p:spPr bwMode="auto">
            <a:xfrm>
              <a:off x="6336198" y="3508559"/>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Z</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703" name="文本框 34"/>
            <p:cNvSpPr txBox="1">
              <a:spLocks noChangeArrowheads="1"/>
            </p:cNvSpPr>
            <p:nvPr/>
          </p:nvSpPr>
          <p:spPr bwMode="auto">
            <a:xfrm>
              <a:off x="6211037" y="3853626"/>
              <a:ext cx="486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ALU</a:t>
              </a:r>
              <a:endParaRPr lang="zh-CN" altLang="en-US" sz="1200" b="1" i="0">
                <a:latin typeface="华文楷体" panose="02010600040101010101" pitchFamily="2" charset="-122"/>
                <a:ea typeface="华文楷体" panose="02010600040101010101" pitchFamily="2" charset="-122"/>
              </a:endParaRPr>
            </a:p>
          </p:txBody>
        </p:sp>
      </p:grpSp>
      <p:cxnSp>
        <p:nvCxnSpPr>
          <p:cNvPr id="88" name="直接箭头连接符 87"/>
          <p:cNvCxnSpPr/>
          <p:nvPr/>
        </p:nvCxnSpPr>
        <p:spPr>
          <a:xfrm>
            <a:off x="7069138" y="2806700"/>
            <a:ext cx="0" cy="1773238"/>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flipV="1">
            <a:off x="3244850" y="4564063"/>
            <a:ext cx="3833813" cy="1587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214688" y="3881438"/>
            <a:ext cx="6429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24" name="组合 123"/>
          <p:cNvGrpSpPr>
            <a:grpSpLocks/>
          </p:cNvGrpSpPr>
          <p:nvPr/>
        </p:nvGrpSpPr>
        <p:grpSpPr bwMode="auto">
          <a:xfrm>
            <a:off x="3894138" y="4913313"/>
            <a:ext cx="833437" cy="433387"/>
            <a:chOff x="4313900" y="5805264"/>
            <a:chExt cx="834164" cy="432048"/>
          </a:xfrm>
        </p:grpSpPr>
        <p:sp>
          <p:nvSpPr>
            <p:cNvPr id="122" name="流程图: 手动输入 121"/>
            <p:cNvSpPr/>
            <p:nvPr/>
          </p:nvSpPr>
          <p:spPr>
            <a:xfrm>
              <a:off x="4313900" y="5805264"/>
              <a:ext cx="834164" cy="432048"/>
            </a:xfrm>
            <a:prstGeom prst="flowChartManualInp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698" name="文本框 122"/>
            <p:cNvSpPr txBox="1">
              <a:spLocks noChangeArrowheads="1"/>
            </p:cNvSpPr>
            <p:nvPr/>
          </p:nvSpPr>
          <p:spPr bwMode="auto">
            <a:xfrm>
              <a:off x="4407816" y="5959314"/>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扩展器</a:t>
              </a:r>
            </a:p>
          </p:txBody>
        </p:sp>
      </p:grpSp>
      <p:grpSp>
        <p:nvGrpSpPr>
          <p:cNvPr id="203" name="组合 202"/>
          <p:cNvGrpSpPr>
            <a:grpSpLocks/>
          </p:cNvGrpSpPr>
          <p:nvPr/>
        </p:nvGrpSpPr>
        <p:grpSpPr bwMode="auto">
          <a:xfrm>
            <a:off x="4743450" y="3529013"/>
            <a:ext cx="293688" cy="1601787"/>
            <a:chOff x="4742772" y="3529398"/>
            <a:chExt cx="293835" cy="1600689"/>
          </a:xfrm>
        </p:grpSpPr>
        <p:cxnSp>
          <p:nvCxnSpPr>
            <p:cNvPr id="126" name="直接箭头连接符 125"/>
            <p:cNvCxnSpPr/>
            <p:nvPr/>
          </p:nvCxnSpPr>
          <p:spPr>
            <a:xfrm>
              <a:off x="5036607" y="3529398"/>
              <a:ext cx="0" cy="1600689"/>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4742772" y="5123741"/>
              <a:ext cx="29383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grpSp>
        <p:nvGrpSpPr>
          <p:cNvPr id="204" name="组合 203"/>
          <p:cNvGrpSpPr>
            <a:grpSpLocks/>
          </p:cNvGrpSpPr>
          <p:nvPr/>
        </p:nvGrpSpPr>
        <p:grpSpPr bwMode="auto">
          <a:xfrm>
            <a:off x="2638425" y="3736975"/>
            <a:ext cx="1273175" cy="1387475"/>
            <a:chOff x="2639092" y="3737641"/>
            <a:chExt cx="1271984" cy="1386158"/>
          </a:xfrm>
        </p:grpSpPr>
        <p:cxnSp>
          <p:nvCxnSpPr>
            <p:cNvPr id="134" name="直接箭头连接符 133"/>
            <p:cNvCxnSpPr/>
            <p:nvPr/>
          </p:nvCxnSpPr>
          <p:spPr>
            <a:xfrm flipH="1">
              <a:off x="2883338" y="5123799"/>
              <a:ext cx="1027738"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2883338" y="3737641"/>
              <a:ext cx="0" cy="1386158"/>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2639092" y="3742399"/>
              <a:ext cx="244246"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grpSp>
        <p:nvGrpSpPr>
          <p:cNvPr id="201" name="组合 200"/>
          <p:cNvGrpSpPr>
            <a:grpSpLocks/>
          </p:cNvGrpSpPr>
          <p:nvPr/>
        </p:nvGrpSpPr>
        <p:grpSpPr bwMode="auto">
          <a:xfrm>
            <a:off x="2638425" y="2471738"/>
            <a:ext cx="1208088" cy="933450"/>
            <a:chOff x="2639092" y="2471907"/>
            <a:chExt cx="1208126" cy="933503"/>
          </a:xfrm>
        </p:grpSpPr>
        <p:cxnSp>
          <p:nvCxnSpPr>
            <p:cNvPr id="80" name="直接箭头连接符 79"/>
            <p:cNvCxnSpPr/>
            <p:nvPr/>
          </p:nvCxnSpPr>
          <p:spPr>
            <a:xfrm>
              <a:off x="2639092" y="3165683"/>
              <a:ext cx="49055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7683" name="组合 142"/>
            <p:cNvGrpSpPr>
              <a:grpSpLocks/>
            </p:cNvGrpSpPr>
            <p:nvPr/>
          </p:nvGrpSpPr>
          <p:grpSpPr bwMode="auto">
            <a:xfrm>
              <a:off x="3111478" y="2648925"/>
              <a:ext cx="429356" cy="756485"/>
              <a:chOff x="5975328" y="2970215"/>
              <a:chExt cx="884460" cy="1574589"/>
            </a:xfrm>
          </p:grpSpPr>
          <p:sp>
            <p:nvSpPr>
              <p:cNvPr id="144" name="流程图: 手动操作 143"/>
              <p:cNvSpPr/>
              <p:nvPr/>
            </p:nvSpPr>
            <p:spPr>
              <a:xfrm rot="16200000">
                <a:off x="5645600" y="3365179"/>
                <a:ext cx="1434152" cy="647521"/>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7688" name="文本框 144"/>
              <p:cNvSpPr txBox="1">
                <a:spLocks noChangeArrowheads="1"/>
              </p:cNvSpPr>
              <p:nvPr/>
            </p:nvSpPr>
            <p:spPr bwMode="auto">
              <a:xfrm>
                <a:off x="5975328" y="3077547"/>
                <a:ext cx="529004"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1</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7689" name="文本框 145"/>
              <p:cNvSpPr txBox="1">
                <a:spLocks noChangeArrowheads="1"/>
              </p:cNvSpPr>
              <p:nvPr/>
            </p:nvSpPr>
            <p:spPr bwMode="auto">
              <a:xfrm>
                <a:off x="5975328" y="3793536"/>
                <a:ext cx="529004"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0</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7690" name="文本框 146"/>
              <p:cNvSpPr txBox="1">
                <a:spLocks noChangeArrowheads="1"/>
              </p:cNvSpPr>
              <p:nvPr/>
            </p:nvSpPr>
            <p:spPr bwMode="auto">
              <a:xfrm>
                <a:off x="6189398" y="3436943"/>
                <a:ext cx="670390"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O</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691" name="文本框 147"/>
              <p:cNvSpPr txBox="1">
                <a:spLocks noChangeArrowheads="1"/>
              </p:cNvSpPr>
              <p:nvPr/>
            </p:nvSpPr>
            <p:spPr bwMode="auto">
              <a:xfrm>
                <a:off x="6153495" y="4267806"/>
                <a:ext cx="529311"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MUX</a:t>
                </a:r>
                <a:endParaRPr lang="zh-CN" altLang="en-US" sz="1200" b="1" i="0">
                  <a:latin typeface="华文楷体" panose="02010600040101010101" pitchFamily="2" charset="-122"/>
                  <a:ea typeface="华文楷体" panose="02010600040101010101" pitchFamily="2" charset="-122"/>
                </a:endParaRPr>
              </a:p>
            </p:txBody>
          </p:sp>
        </p:grpSp>
        <p:cxnSp>
          <p:nvCxnSpPr>
            <p:cNvPr id="150" name="直接箭头连接符 149"/>
            <p:cNvCxnSpPr/>
            <p:nvPr/>
          </p:nvCxnSpPr>
          <p:spPr>
            <a:xfrm flipV="1">
              <a:off x="2985178" y="2471907"/>
              <a:ext cx="0" cy="334981"/>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2985178" y="2806888"/>
              <a:ext cx="15558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3463031" y="3030739"/>
              <a:ext cx="384187"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grpSp>
        <p:nvGrpSpPr>
          <p:cNvPr id="202" name="组合 201"/>
          <p:cNvGrpSpPr>
            <a:grpSpLocks/>
          </p:cNvGrpSpPr>
          <p:nvPr/>
        </p:nvGrpSpPr>
        <p:grpSpPr bwMode="auto">
          <a:xfrm>
            <a:off x="4795838" y="2717800"/>
            <a:ext cx="1123950" cy="928688"/>
            <a:chOff x="4795909" y="2717477"/>
            <a:chExt cx="1123129" cy="929504"/>
          </a:xfrm>
        </p:grpSpPr>
        <p:cxnSp>
          <p:nvCxnSpPr>
            <p:cNvPr id="76" name="直接箭头连接符 75"/>
            <p:cNvCxnSpPr/>
            <p:nvPr/>
          </p:nvCxnSpPr>
          <p:spPr>
            <a:xfrm>
              <a:off x="4795909" y="3221157"/>
              <a:ext cx="4806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5505003" y="3305368"/>
              <a:ext cx="4140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675" name="组合 111"/>
            <p:cNvGrpSpPr>
              <a:grpSpLocks/>
            </p:cNvGrpSpPr>
            <p:nvPr/>
          </p:nvGrpSpPr>
          <p:grpSpPr bwMode="auto">
            <a:xfrm>
              <a:off x="5233698" y="2717477"/>
              <a:ext cx="429356" cy="929504"/>
              <a:chOff x="5975328" y="2471582"/>
              <a:chExt cx="884460" cy="1934721"/>
            </a:xfrm>
          </p:grpSpPr>
          <p:sp>
            <p:nvSpPr>
              <p:cNvPr id="113" name="流程图: 手动操作 112"/>
              <p:cNvSpPr/>
              <p:nvPr/>
            </p:nvSpPr>
            <p:spPr>
              <a:xfrm rot="16200000">
                <a:off x="5643348" y="3365124"/>
                <a:ext cx="1435331" cy="647027"/>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7678" name="文本框 113"/>
              <p:cNvSpPr txBox="1">
                <a:spLocks noChangeArrowheads="1"/>
              </p:cNvSpPr>
              <p:nvPr/>
            </p:nvSpPr>
            <p:spPr bwMode="auto">
              <a:xfrm>
                <a:off x="5975328" y="3077548"/>
                <a:ext cx="256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0</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7679" name="文本框 114"/>
              <p:cNvSpPr txBox="1">
                <a:spLocks noChangeArrowheads="1"/>
              </p:cNvSpPr>
              <p:nvPr/>
            </p:nvSpPr>
            <p:spPr bwMode="auto">
              <a:xfrm>
                <a:off x="5975328" y="3793536"/>
                <a:ext cx="256802"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1</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7680" name="文本框 115"/>
              <p:cNvSpPr txBox="1">
                <a:spLocks noChangeArrowheads="1"/>
              </p:cNvSpPr>
              <p:nvPr/>
            </p:nvSpPr>
            <p:spPr bwMode="auto">
              <a:xfrm>
                <a:off x="6189398" y="3436943"/>
                <a:ext cx="670390"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O</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7681" name="文本框 116"/>
              <p:cNvSpPr txBox="1">
                <a:spLocks noChangeArrowheads="1"/>
              </p:cNvSpPr>
              <p:nvPr/>
            </p:nvSpPr>
            <p:spPr bwMode="auto">
              <a:xfrm>
                <a:off x="6119806" y="2471582"/>
                <a:ext cx="529311"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MUX</a:t>
                </a:r>
                <a:endParaRPr lang="zh-CN" altLang="en-US" sz="1200" b="1" i="0">
                  <a:latin typeface="华文楷体" panose="02010600040101010101" pitchFamily="2" charset="-122"/>
                  <a:ea typeface="华文楷体" panose="02010600040101010101" pitchFamily="2" charset="-122"/>
                </a:endParaRPr>
              </a:p>
            </p:txBody>
          </p:sp>
        </p:grpSp>
        <p:cxnSp>
          <p:nvCxnSpPr>
            <p:cNvPr id="127" name="直接箭头连接符 126"/>
            <p:cNvCxnSpPr/>
            <p:nvPr/>
          </p:nvCxnSpPr>
          <p:spPr>
            <a:xfrm flipH="1">
              <a:off x="5037033" y="3524636"/>
              <a:ext cx="20781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83" name="直接箭头连接符 182"/>
          <p:cNvCxnSpPr/>
          <p:nvPr/>
        </p:nvCxnSpPr>
        <p:spPr>
          <a:xfrm flipV="1">
            <a:off x="3233738" y="3876675"/>
            <a:ext cx="0" cy="687388"/>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362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wipe(left)">
                                      <p:cBhvr>
                                        <p:cTn id="7" dur="500"/>
                                        <p:tgtEl>
                                          <p:spTgt spid="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wipe(left)">
                                      <p:cBhvr>
                                        <p:cTn id="12" dur="500"/>
                                        <p:tgtEl>
                                          <p:spTgt spid="2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wipe(left)">
                                      <p:cBhvr>
                                        <p:cTn id="17" dur="500"/>
                                        <p:tgtEl>
                                          <p:spTgt spid="2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wipe(left)">
                                      <p:cBhvr>
                                        <p:cTn id="22" dur="500"/>
                                        <p:tgtEl>
                                          <p:spTgt spid="1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wipe(left)">
                                      <p:cBhvr>
                                        <p:cTn id="2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Lw $r0, 1($r1)        $r0=Mem[($r1)+1]</a:t>
            </a:r>
            <a:endParaRPr lang="zh-CN" altLang="en-US" smtClean="0"/>
          </a:p>
        </p:txBody>
      </p:sp>
      <p:sp>
        <p:nvSpPr>
          <p:cNvPr id="28675"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FD18BEB9-6D47-466F-AABE-FE3ACC2C82E7}"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119</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28676" name="组合 9"/>
          <p:cNvGrpSpPr>
            <a:grpSpLocks/>
          </p:cNvGrpSpPr>
          <p:nvPr/>
        </p:nvGrpSpPr>
        <p:grpSpPr bwMode="auto">
          <a:xfrm>
            <a:off x="1133475" y="1728788"/>
            <a:ext cx="774700" cy="1760537"/>
            <a:chOff x="2293820" y="2417792"/>
            <a:chExt cx="988142" cy="1734394"/>
          </a:xfrm>
        </p:grpSpPr>
        <p:sp>
          <p:nvSpPr>
            <p:cNvPr id="7" name="矩形 6"/>
            <p:cNvSpPr/>
            <p:nvPr/>
          </p:nvSpPr>
          <p:spPr>
            <a:xfrm>
              <a:off x="2411263" y="2417792"/>
              <a:ext cx="789704" cy="17140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8779" name="文本框 8"/>
            <p:cNvSpPr txBox="1">
              <a:spLocks noChangeArrowheads="1"/>
            </p:cNvSpPr>
            <p:nvPr/>
          </p:nvSpPr>
          <p:spPr bwMode="auto">
            <a:xfrm>
              <a:off x="2411761" y="3697564"/>
              <a:ext cx="870201" cy="4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指令</a:t>
              </a:r>
              <a:endParaRPr lang="en-US" altLang="zh-CN" sz="1200" b="1" i="0">
                <a:latin typeface="华文楷体" panose="02010600040101010101" pitchFamily="2" charset="-122"/>
                <a:ea typeface="华文楷体" panose="02010600040101010101" pitchFamily="2" charset="-122"/>
              </a:endParaRPr>
            </a:p>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存储器</a:t>
              </a:r>
            </a:p>
          </p:txBody>
        </p:sp>
        <p:sp>
          <p:nvSpPr>
            <p:cNvPr id="28780" name="文本框 16"/>
            <p:cNvSpPr txBox="1">
              <a:spLocks noChangeArrowheads="1"/>
            </p:cNvSpPr>
            <p:nvPr/>
          </p:nvSpPr>
          <p:spPr bwMode="auto">
            <a:xfrm>
              <a:off x="2293820" y="2818274"/>
              <a:ext cx="630272"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81" name="文本框 17"/>
            <p:cNvSpPr txBox="1">
              <a:spLocks noChangeArrowheads="1"/>
            </p:cNvSpPr>
            <p:nvPr/>
          </p:nvSpPr>
          <p:spPr bwMode="auto">
            <a:xfrm>
              <a:off x="2625123" y="3202701"/>
              <a:ext cx="512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grpSp>
        <p:nvGrpSpPr>
          <p:cNvPr id="28677" name="组合 18"/>
          <p:cNvGrpSpPr>
            <a:grpSpLocks/>
          </p:cNvGrpSpPr>
          <p:nvPr/>
        </p:nvGrpSpPr>
        <p:grpSpPr bwMode="auto">
          <a:xfrm>
            <a:off x="3794125" y="1649413"/>
            <a:ext cx="1036638" cy="2592387"/>
            <a:chOff x="2358972" y="2420888"/>
            <a:chExt cx="1041194" cy="1728192"/>
          </a:xfrm>
        </p:grpSpPr>
        <p:sp>
          <p:nvSpPr>
            <p:cNvPr id="20" name="矩形 19"/>
            <p:cNvSpPr/>
            <p:nvPr/>
          </p:nvSpPr>
          <p:spPr>
            <a:xfrm>
              <a:off x="2411590" y="2420888"/>
              <a:ext cx="935958"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8771" name="文本框 20"/>
            <p:cNvSpPr txBox="1">
              <a:spLocks noChangeArrowheads="1"/>
            </p:cNvSpPr>
            <p:nvPr/>
          </p:nvSpPr>
          <p:spPr bwMode="auto">
            <a:xfrm>
              <a:off x="2475942" y="3942648"/>
              <a:ext cx="8042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寄存器堆</a:t>
              </a:r>
            </a:p>
          </p:txBody>
        </p:sp>
        <p:sp>
          <p:nvSpPr>
            <p:cNvPr id="28772" name="文本框 21"/>
            <p:cNvSpPr txBox="1">
              <a:spLocks noChangeArrowheads="1"/>
            </p:cNvSpPr>
            <p:nvPr/>
          </p:nvSpPr>
          <p:spPr bwMode="auto">
            <a:xfrm>
              <a:off x="2373917" y="252693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Reg1#</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73" name="文本框 22"/>
            <p:cNvSpPr txBox="1">
              <a:spLocks noChangeArrowheads="1"/>
            </p:cNvSpPr>
            <p:nvPr/>
          </p:nvSpPr>
          <p:spPr bwMode="auto">
            <a:xfrm>
              <a:off x="2358972" y="3255751"/>
              <a:ext cx="519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74" name="文本框 23"/>
            <p:cNvSpPr txBox="1">
              <a:spLocks noChangeArrowheads="1"/>
            </p:cNvSpPr>
            <p:nvPr/>
          </p:nvSpPr>
          <p:spPr bwMode="auto">
            <a:xfrm>
              <a:off x="2373916" y="2869029"/>
              <a:ext cx="591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Read</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Reg2#</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75" name="文本框 24"/>
            <p:cNvSpPr txBox="1">
              <a:spLocks noChangeArrowheads="1"/>
            </p:cNvSpPr>
            <p:nvPr/>
          </p:nvSpPr>
          <p:spPr bwMode="auto">
            <a:xfrm>
              <a:off x="2911665" y="2834717"/>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Reg1</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76" name="文本框 25"/>
            <p:cNvSpPr txBox="1">
              <a:spLocks noChangeArrowheads="1"/>
            </p:cNvSpPr>
            <p:nvPr/>
          </p:nvSpPr>
          <p:spPr bwMode="auto">
            <a:xfrm>
              <a:off x="2905349" y="3340272"/>
              <a:ext cx="488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Reg2</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77" name="文本框 26"/>
            <p:cNvSpPr txBox="1">
              <a:spLocks noChangeArrowheads="1"/>
            </p:cNvSpPr>
            <p:nvPr/>
          </p:nvSpPr>
          <p:spPr bwMode="auto">
            <a:xfrm>
              <a:off x="2361638" y="3663703"/>
              <a:ext cx="53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grpSp>
        <p:nvGrpSpPr>
          <p:cNvPr id="28678" name="组合 36"/>
          <p:cNvGrpSpPr>
            <a:grpSpLocks/>
          </p:cNvGrpSpPr>
          <p:nvPr/>
        </p:nvGrpSpPr>
        <p:grpSpPr bwMode="auto">
          <a:xfrm>
            <a:off x="7521575" y="2255838"/>
            <a:ext cx="1020763" cy="1728787"/>
            <a:chOff x="2319221" y="2420888"/>
            <a:chExt cx="1106649" cy="1728192"/>
          </a:xfrm>
        </p:grpSpPr>
        <p:sp>
          <p:nvSpPr>
            <p:cNvPr id="38" name="矩形 37"/>
            <p:cNvSpPr/>
            <p:nvPr/>
          </p:nvSpPr>
          <p:spPr>
            <a:xfrm>
              <a:off x="2412159" y="2420888"/>
              <a:ext cx="936262"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solidFill>
                  <a:srgbClr val="C00000"/>
                </a:solidFill>
                <a:latin typeface="华文楷体" panose="02010600040101010101" pitchFamily="2" charset="-122"/>
                <a:ea typeface="华文楷体" panose="02010600040101010101" pitchFamily="2" charset="-122"/>
              </a:endParaRPr>
            </a:p>
          </p:txBody>
        </p:sp>
        <p:sp>
          <p:nvSpPr>
            <p:cNvPr id="28766" name="文本框 38"/>
            <p:cNvSpPr txBox="1">
              <a:spLocks noChangeArrowheads="1"/>
            </p:cNvSpPr>
            <p:nvPr/>
          </p:nvSpPr>
          <p:spPr bwMode="auto">
            <a:xfrm>
              <a:off x="2319221" y="3853777"/>
              <a:ext cx="11066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数据存储器</a:t>
              </a:r>
            </a:p>
          </p:txBody>
        </p:sp>
        <p:sp>
          <p:nvSpPr>
            <p:cNvPr id="28767" name="文本框 39"/>
            <p:cNvSpPr txBox="1">
              <a:spLocks noChangeArrowheads="1"/>
            </p:cNvSpPr>
            <p:nvPr/>
          </p:nvSpPr>
          <p:spPr bwMode="auto">
            <a:xfrm>
              <a:off x="2341348" y="2818274"/>
              <a:ext cx="5352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Addr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68" name="文本框 40"/>
            <p:cNvSpPr txBox="1">
              <a:spLocks noChangeArrowheads="1"/>
            </p:cNvSpPr>
            <p:nvPr/>
          </p:nvSpPr>
          <p:spPr bwMode="auto">
            <a:xfrm>
              <a:off x="2865284" y="3110806"/>
              <a:ext cx="524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Read</a:t>
              </a:r>
            </a:p>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Data</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69" name="文本框 41"/>
            <p:cNvSpPr txBox="1">
              <a:spLocks noChangeArrowheads="1"/>
            </p:cNvSpPr>
            <p:nvPr/>
          </p:nvSpPr>
          <p:spPr bwMode="auto">
            <a:xfrm>
              <a:off x="2385289" y="3485212"/>
              <a:ext cx="559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Write</a:t>
              </a:r>
            </a:p>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Data</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cxnSp>
        <p:nvCxnSpPr>
          <p:cNvPr id="46" name="直接箭头连接符 45"/>
          <p:cNvCxnSpPr/>
          <p:nvPr/>
        </p:nvCxnSpPr>
        <p:spPr>
          <a:xfrm>
            <a:off x="811213" y="2314575"/>
            <a:ext cx="4143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80" name="组合 51"/>
          <p:cNvGrpSpPr>
            <a:grpSpLocks/>
          </p:cNvGrpSpPr>
          <p:nvPr/>
        </p:nvGrpSpPr>
        <p:grpSpPr bwMode="auto">
          <a:xfrm>
            <a:off x="2195513" y="1695450"/>
            <a:ext cx="534987" cy="2546350"/>
            <a:chOff x="2307926" y="2420888"/>
            <a:chExt cx="938070" cy="1728192"/>
          </a:xfrm>
        </p:grpSpPr>
        <p:sp>
          <p:nvSpPr>
            <p:cNvPr id="53" name="矩形 52"/>
            <p:cNvSpPr/>
            <p:nvPr/>
          </p:nvSpPr>
          <p:spPr>
            <a:xfrm>
              <a:off x="2410918" y="2420888"/>
              <a:ext cx="676414"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8759" name="文本框 53"/>
            <p:cNvSpPr txBox="1">
              <a:spLocks noChangeArrowheads="1"/>
            </p:cNvSpPr>
            <p:nvPr/>
          </p:nvSpPr>
          <p:spPr bwMode="auto">
            <a:xfrm>
              <a:off x="2519201" y="3144056"/>
              <a:ext cx="189771" cy="5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格式解析</a:t>
              </a:r>
            </a:p>
          </p:txBody>
        </p:sp>
        <p:sp>
          <p:nvSpPr>
            <p:cNvPr id="28760" name="文本框 56"/>
            <p:cNvSpPr txBox="1">
              <a:spLocks noChangeArrowheads="1"/>
            </p:cNvSpPr>
            <p:nvPr/>
          </p:nvSpPr>
          <p:spPr bwMode="auto">
            <a:xfrm>
              <a:off x="2307926" y="2963693"/>
              <a:ext cx="587913"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IR</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61" name="文本框 57"/>
            <p:cNvSpPr txBox="1">
              <a:spLocks noChangeArrowheads="1"/>
            </p:cNvSpPr>
            <p:nvPr/>
          </p:nvSpPr>
          <p:spPr bwMode="auto">
            <a:xfrm>
              <a:off x="2623576" y="2556514"/>
              <a:ext cx="3386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Rs</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62" name="文本框 58"/>
            <p:cNvSpPr txBox="1">
              <a:spLocks noChangeArrowheads="1"/>
            </p:cNvSpPr>
            <p:nvPr/>
          </p:nvSpPr>
          <p:spPr bwMode="auto">
            <a:xfrm>
              <a:off x="2578830" y="2855612"/>
              <a:ext cx="571051"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Rt</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63" name="文本框 60"/>
            <p:cNvSpPr txBox="1">
              <a:spLocks noChangeArrowheads="1"/>
            </p:cNvSpPr>
            <p:nvPr/>
          </p:nvSpPr>
          <p:spPr bwMode="auto">
            <a:xfrm>
              <a:off x="2618739" y="3309121"/>
              <a:ext cx="627257"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Rd</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64" name="文本框 124"/>
            <p:cNvSpPr txBox="1">
              <a:spLocks noChangeArrowheads="1"/>
            </p:cNvSpPr>
            <p:nvPr/>
          </p:nvSpPr>
          <p:spPr bwMode="auto">
            <a:xfrm>
              <a:off x="2358434" y="3713247"/>
              <a:ext cx="868943" cy="1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IMM</a:t>
              </a:r>
              <a:endParaRPr lang="zh-CN" altLang="en-US" sz="1200" b="1" i="0">
                <a:solidFill>
                  <a:srgbClr val="0000FF"/>
                </a:solidFill>
                <a:latin typeface="华文楷体" panose="02010600040101010101" pitchFamily="2" charset="-122"/>
                <a:ea typeface="华文楷体" panose="02010600040101010101" pitchFamily="2" charset="-122"/>
              </a:endParaRPr>
            </a:p>
          </p:txBody>
        </p:sp>
      </p:grpSp>
      <p:cxnSp>
        <p:nvCxnSpPr>
          <p:cNvPr id="68" name="直接箭头连接符 67"/>
          <p:cNvCxnSpPr/>
          <p:nvPr/>
        </p:nvCxnSpPr>
        <p:spPr>
          <a:xfrm>
            <a:off x="1849438" y="2643188"/>
            <a:ext cx="4143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2638425" y="2051050"/>
            <a:ext cx="12112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4795838" y="2438400"/>
            <a:ext cx="11239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4795838" y="3221038"/>
            <a:ext cx="481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2638425" y="2484438"/>
            <a:ext cx="12112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2638425" y="3167063"/>
            <a:ext cx="4905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8687" name="组合 10"/>
          <p:cNvGrpSpPr>
            <a:grpSpLocks/>
          </p:cNvGrpSpPr>
          <p:nvPr/>
        </p:nvGrpSpPr>
        <p:grpSpPr bwMode="auto">
          <a:xfrm>
            <a:off x="457200" y="1728788"/>
            <a:ext cx="433388" cy="1282700"/>
            <a:chOff x="1156368" y="2348880"/>
            <a:chExt cx="582659" cy="1728192"/>
          </a:xfrm>
        </p:grpSpPr>
        <p:sp>
          <p:nvSpPr>
            <p:cNvPr id="5" name="矩形 4"/>
            <p:cNvSpPr/>
            <p:nvPr/>
          </p:nvSpPr>
          <p:spPr>
            <a:xfrm>
              <a:off x="1252411" y="2348880"/>
              <a:ext cx="433258" cy="172819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dirty="0"/>
            </a:p>
          </p:txBody>
        </p:sp>
        <p:sp>
          <p:nvSpPr>
            <p:cNvPr id="28757" name="文本框 7"/>
            <p:cNvSpPr txBox="1">
              <a:spLocks noChangeArrowheads="1"/>
            </p:cNvSpPr>
            <p:nvPr/>
          </p:nvSpPr>
          <p:spPr bwMode="auto">
            <a:xfrm>
              <a:off x="1156368" y="3059087"/>
              <a:ext cx="582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200">
                  <a:latin typeface="Arial" panose="020B0604020202020204" pitchFamily="34" charset="0"/>
                  <a:ea typeface="华文细黑" panose="02010600040101010101" pitchFamily="2" charset="-122"/>
                </a:rPr>
                <a:t>PC</a:t>
              </a:r>
              <a:endParaRPr lang="zh-CN" altLang="en-US" sz="1200">
                <a:latin typeface="Arial" panose="020B0604020202020204" pitchFamily="34" charset="0"/>
                <a:ea typeface="华文细黑" panose="02010600040101010101" pitchFamily="2" charset="-122"/>
              </a:endParaRPr>
            </a:p>
          </p:txBody>
        </p:sp>
      </p:grpSp>
      <p:cxnSp>
        <p:nvCxnSpPr>
          <p:cNvPr id="81" name="直接箭头连接符 80"/>
          <p:cNvCxnSpPr/>
          <p:nvPr/>
        </p:nvCxnSpPr>
        <p:spPr>
          <a:xfrm>
            <a:off x="6516688" y="2806700"/>
            <a:ext cx="11033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8689" name="组合 35"/>
          <p:cNvGrpSpPr>
            <a:grpSpLocks/>
          </p:cNvGrpSpPr>
          <p:nvPr/>
        </p:nvGrpSpPr>
        <p:grpSpPr bwMode="auto">
          <a:xfrm>
            <a:off x="5867400" y="2138363"/>
            <a:ext cx="720725" cy="1435100"/>
            <a:chOff x="5975328" y="2929016"/>
            <a:chExt cx="721740" cy="1436088"/>
          </a:xfrm>
        </p:grpSpPr>
        <p:sp>
          <p:nvSpPr>
            <p:cNvPr id="29" name="流程图: 手动操作 28"/>
            <p:cNvSpPr/>
            <p:nvPr/>
          </p:nvSpPr>
          <p:spPr>
            <a:xfrm rot="16200000">
              <a:off x="5618155" y="3322754"/>
              <a:ext cx="1436088" cy="648612"/>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8752" name="文本框 30"/>
            <p:cNvSpPr txBox="1">
              <a:spLocks noChangeArrowheads="1"/>
            </p:cNvSpPr>
            <p:nvPr/>
          </p:nvSpPr>
          <p:spPr bwMode="auto">
            <a:xfrm>
              <a:off x="5975328" y="3077548"/>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A</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53" name="文本框 31"/>
            <p:cNvSpPr txBox="1">
              <a:spLocks noChangeArrowheads="1"/>
            </p:cNvSpPr>
            <p:nvPr/>
          </p:nvSpPr>
          <p:spPr bwMode="auto">
            <a:xfrm>
              <a:off x="5975328" y="3896145"/>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B</a:t>
              </a:r>
              <a:endParaRPr lang="zh-CN" altLang="en-US" sz="1200" b="1" i="0">
                <a:solidFill>
                  <a:srgbClr val="C00000"/>
                </a:solidFill>
                <a:latin typeface="华文楷体" panose="02010600040101010101" pitchFamily="2" charset="-122"/>
                <a:ea typeface="华文楷体" panose="02010600040101010101" pitchFamily="2" charset="-122"/>
              </a:endParaRPr>
            </a:p>
          </p:txBody>
        </p:sp>
        <p:sp>
          <p:nvSpPr>
            <p:cNvPr id="28754" name="文本框 33"/>
            <p:cNvSpPr txBox="1">
              <a:spLocks noChangeArrowheads="1"/>
            </p:cNvSpPr>
            <p:nvPr/>
          </p:nvSpPr>
          <p:spPr bwMode="auto">
            <a:xfrm>
              <a:off x="6336198" y="3508559"/>
              <a:ext cx="288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Z</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55" name="文本框 34"/>
            <p:cNvSpPr txBox="1">
              <a:spLocks noChangeArrowheads="1"/>
            </p:cNvSpPr>
            <p:nvPr/>
          </p:nvSpPr>
          <p:spPr bwMode="auto">
            <a:xfrm>
              <a:off x="6211037" y="3853626"/>
              <a:ext cx="486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ALU</a:t>
              </a:r>
              <a:endParaRPr lang="zh-CN" altLang="en-US" sz="1200" b="1" i="0">
                <a:latin typeface="华文楷体" panose="02010600040101010101" pitchFamily="2" charset="-122"/>
                <a:ea typeface="华文楷体" panose="02010600040101010101" pitchFamily="2" charset="-122"/>
              </a:endParaRPr>
            </a:p>
          </p:txBody>
        </p:sp>
      </p:grpSp>
      <p:cxnSp>
        <p:nvCxnSpPr>
          <p:cNvPr id="88" name="直接箭头连接符 87"/>
          <p:cNvCxnSpPr/>
          <p:nvPr/>
        </p:nvCxnSpPr>
        <p:spPr>
          <a:xfrm>
            <a:off x="7069138" y="2806700"/>
            <a:ext cx="0" cy="1773238"/>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flipV="1">
            <a:off x="3244850" y="4564063"/>
            <a:ext cx="3833813" cy="1587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5505450" y="3305175"/>
            <a:ext cx="4143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93" name="组合 111"/>
          <p:cNvGrpSpPr>
            <a:grpSpLocks/>
          </p:cNvGrpSpPr>
          <p:nvPr/>
        </p:nvGrpSpPr>
        <p:grpSpPr bwMode="auto">
          <a:xfrm>
            <a:off x="5233988" y="2717800"/>
            <a:ext cx="428625" cy="928688"/>
            <a:chOff x="5975328" y="2471582"/>
            <a:chExt cx="884460" cy="1934721"/>
          </a:xfrm>
        </p:grpSpPr>
        <p:sp>
          <p:nvSpPr>
            <p:cNvPr id="113" name="流程图: 手动操作 112"/>
            <p:cNvSpPr/>
            <p:nvPr/>
          </p:nvSpPr>
          <p:spPr>
            <a:xfrm rot="16200000">
              <a:off x="5644203" y="3364336"/>
              <a:ext cx="1435331" cy="648604"/>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8747" name="文本框 113"/>
            <p:cNvSpPr txBox="1">
              <a:spLocks noChangeArrowheads="1"/>
            </p:cNvSpPr>
            <p:nvPr/>
          </p:nvSpPr>
          <p:spPr bwMode="auto">
            <a:xfrm>
              <a:off x="5975328" y="3077548"/>
              <a:ext cx="256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0</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48" name="文本框 114"/>
            <p:cNvSpPr txBox="1">
              <a:spLocks noChangeArrowheads="1"/>
            </p:cNvSpPr>
            <p:nvPr/>
          </p:nvSpPr>
          <p:spPr bwMode="auto">
            <a:xfrm>
              <a:off x="5975328" y="3793536"/>
              <a:ext cx="256802"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1</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49" name="文本框 115"/>
            <p:cNvSpPr txBox="1">
              <a:spLocks noChangeArrowheads="1"/>
            </p:cNvSpPr>
            <p:nvPr/>
          </p:nvSpPr>
          <p:spPr bwMode="auto">
            <a:xfrm>
              <a:off x="6189398" y="3436943"/>
              <a:ext cx="670390"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O</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50" name="文本框 116"/>
            <p:cNvSpPr txBox="1">
              <a:spLocks noChangeArrowheads="1"/>
            </p:cNvSpPr>
            <p:nvPr/>
          </p:nvSpPr>
          <p:spPr bwMode="auto">
            <a:xfrm>
              <a:off x="6119806" y="2471582"/>
              <a:ext cx="529311"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MUX</a:t>
              </a:r>
              <a:endParaRPr lang="zh-CN" altLang="en-US" sz="1200" b="1" i="0">
                <a:latin typeface="华文楷体" panose="02010600040101010101" pitchFamily="2" charset="-122"/>
                <a:ea typeface="华文楷体" panose="02010600040101010101" pitchFamily="2" charset="-122"/>
              </a:endParaRPr>
            </a:p>
          </p:txBody>
        </p:sp>
      </p:grpSp>
      <p:grpSp>
        <p:nvGrpSpPr>
          <p:cNvPr id="28694" name="组合 123"/>
          <p:cNvGrpSpPr>
            <a:grpSpLocks/>
          </p:cNvGrpSpPr>
          <p:nvPr/>
        </p:nvGrpSpPr>
        <p:grpSpPr bwMode="auto">
          <a:xfrm>
            <a:off x="3894138" y="4913313"/>
            <a:ext cx="833437" cy="433387"/>
            <a:chOff x="4313900" y="5805264"/>
            <a:chExt cx="834164" cy="432048"/>
          </a:xfrm>
        </p:grpSpPr>
        <p:sp>
          <p:nvSpPr>
            <p:cNvPr id="122" name="流程图: 手动输入 121"/>
            <p:cNvSpPr/>
            <p:nvPr/>
          </p:nvSpPr>
          <p:spPr>
            <a:xfrm>
              <a:off x="4313900" y="5805264"/>
              <a:ext cx="834164" cy="432048"/>
            </a:xfrm>
            <a:prstGeom prst="flowChartManualInp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745" name="文本框 122"/>
            <p:cNvSpPr txBox="1">
              <a:spLocks noChangeArrowheads="1"/>
            </p:cNvSpPr>
            <p:nvPr/>
          </p:nvSpPr>
          <p:spPr bwMode="auto">
            <a:xfrm>
              <a:off x="4407816" y="5959314"/>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扩展器</a:t>
              </a:r>
            </a:p>
          </p:txBody>
        </p:sp>
      </p:grpSp>
      <p:cxnSp>
        <p:nvCxnSpPr>
          <p:cNvPr id="126" name="直接箭头连接符 125"/>
          <p:cNvCxnSpPr/>
          <p:nvPr/>
        </p:nvCxnSpPr>
        <p:spPr>
          <a:xfrm>
            <a:off x="5037138" y="3529013"/>
            <a:ext cx="0" cy="1601787"/>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H="1">
            <a:off x="5037138" y="3524250"/>
            <a:ext cx="20637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4743450" y="5124450"/>
            <a:ext cx="293688"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H="1">
            <a:off x="2884488" y="5124450"/>
            <a:ext cx="1027112"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2884488" y="3736975"/>
            <a:ext cx="0" cy="138747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2638425" y="3743325"/>
            <a:ext cx="246063"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nvGrpSpPr>
          <p:cNvPr id="28701" name="组合 142"/>
          <p:cNvGrpSpPr>
            <a:grpSpLocks/>
          </p:cNvGrpSpPr>
          <p:nvPr/>
        </p:nvGrpSpPr>
        <p:grpSpPr bwMode="auto">
          <a:xfrm>
            <a:off x="3111500" y="2649538"/>
            <a:ext cx="428625" cy="755650"/>
            <a:chOff x="5975328" y="2970215"/>
            <a:chExt cx="884460" cy="1574589"/>
          </a:xfrm>
        </p:grpSpPr>
        <p:sp>
          <p:nvSpPr>
            <p:cNvPr id="144" name="流程图: 手动操作 143"/>
            <p:cNvSpPr/>
            <p:nvPr/>
          </p:nvSpPr>
          <p:spPr>
            <a:xfrm rot="16200000">
              <a:off x="5644043" y="3363740"/>
              <a:ext cx="1435655" cy="648604"/>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8740" name="文本框 144"/>
            <p:cNvSpPr txBox="1">
              <a:spLocks noChangeArrowheads="1"/>
            </p:cNvSpPr>
            <p:nvPr/>
          </p:nvSpPr>
          <p:spPr bwMode="auto">
            <a:xfrm>
              <a:off x="5975328" y="3077548"/>
              <a:ext cx="256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0</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41" name="文本框 145"/>
            <p:cNvSpPr txBox="1">
              <a:spLocks noChangeArrowheads="1"/>
            </p:cNvSpPr>
            <p:nvPr/>
          </p:nvSpPr>
          <p:spPr bwMode="auto">
            <a:xfrm>
              <a:off x="5975328" y="3793536"/>
              <a:ext cx="256802"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1</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42" name="文本框 146"/>
            <p:cNvSpPr txBox="1">
              <a:spLocks noChangeArrowheads="1"/>
            </p:cNvSpPr>
            <p:nvPr/>
          </p:nvSpPr>
          <p:spPr bwMode="auto">
            <a:xfrm>
              <a:off x="6189398" y="3436943"/>
              <a:ext cx="670390"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O</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43" name="文本框 147"/>
            <p:cNvSpPr txBox="1">
              <a:spLocks noChangeArrowheads="1"/>
            </p:cNvSpPr>
            <p:nvPr/>
          </p:nvSpPr>
          <p:spPr bwMode="auto">
            <a:xfrm>
              <a:off x="6153495" y="4267806"/>
              <a:ext cx="529311"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MUX</a:t>
              </a:r>
              <a:endParaRPr lang="zh-CN" altLang="en-US" sz="1200" b="1" i="0">
                <a:latin typeface="华文楷体" panose="02010600040101010101" pitchFamily="2" charset="-122"/>
                <a:ea typeface="华文楷体" panose="02010600040101010101" pitchFamily="2" charset="-122"/>
              </a:endParaRPr>
            </a:p>
          </p:txBody>
        </p:sp>
      </p:grpSp>
      <p:cxnSp>
        <p:nvCxnSpPr>
          <p:cNvPr id="150" name="直接箭头连接符 149"/>
          <p:cNvCxnSpPr/>
          <p:nvPr/>
        </p:nvCxnSpPr>
        <p:spPr>
          <a:xfrm flipV="1">
            <a:off x="2984500" y="2471738"/>
            <a:ext cx="0" cy="33496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2984500" y="2806700"/>
            <a:ext cx="157163"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3462338" y="3030538"/>
            <a:ext cx="38417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nvGrpSpPr>
          <p:cNvPr id="3" name="组合 2"/>
          <p:cNvGrpSpPr>
            <a:grpSpLocks/>
          </p:cNvGrpSpPr>
          <p:nvPr/>
        </p:nvGrpSpPr>
        <p:grpSpPr bwMode="auto">
          <a:xfrm>
            <a:off x="4932363" y="3221038"/>
            <a:ext cx="2687637" cy="498475"/>
            <a:chOff x="4932040" y="3220575"/>
            <a:chExt cx="2688622" cy="499537"/>
          </a:xfrm>
        </p:grpSpPr>
        <p:cxnSp>
          <p:nvCxnSpPr>
            <p:cNvPr id="160" name="直接箭头连接符 159"/>
            <p:cNvCxnSpPr/>
            <p:nvPr/>
          </p:nvCxnSpPr>
          <p:spPr>
            <a:xfrm>
              <a:off x="4932040" y="3220575"/>
              <a:ext cx="0" cy="499537"/>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flipH="1">
              <a:off x="4932040" y="3708975"/>
              <a:ext cx="2688622" cy="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grpSp>
      <p:cxnSp>
        <p:nvCxnSpPr>
          <p:cNvPr id="183" name="直接箭头连接符 182"/>
          <p:cNvCxnSpPr/>
          <p:nvPr/>
        </p:nvCxnSpPr>
        <p:spPr>
          <a:xfrm flipV="1">
            <a:off x="3233738" y="4044950"/>
            <a:ext cx="0" cy="519113"/>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nvGrpSpPr>
          <p:cNvPr id="6" name="组合 5"/>
          <p:cNvGrpSpPr>
            <a:grpSpLocks/>
          </p:cNvGrpSpPr>
          <p:nvPr/>
        </p:nvGrpSpPr>
        <p:grpSpPr bwMode="auto">
          <a:xfrm>
            <a:off x="3051175" y="3163888"/>
            <a:ext cx="5697538" cy="1646237"/>
            <a:chOff x="3051252" y="3163688"/>
            <a:chExt cx="5697212" cy="1646941"/>
          </a:xfrm>
        </p:grpSpPr>
        <p:cxnSp>
          <p:nvCxnSpPr>
            <p:cNvPr id="92" name="直接箭头连接符 91"/>
            <p:cNvCxnSpPr/>
            <p:nvPr/>
          </p:nvCxnSpPr>
          <p:spPr>
            <a:xfrm flipH="1" flipV="1">
              <a:off x="3051252" y="3746549"/>
              <a:ext cx="303196" cy="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nvCxnSpPr>
          <p:spPr>
            <a:xfrm flipV="1">
              <a:off x="3054427" y="3737020"/>
              <a:ext cx="0" cy="1060903"/>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H="1" flipV="1">
              <a:off x="3063951" y="4785218"/>
              <a:ext cx="5684513" cy="25411"/>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flipV="1">
              <a:off x="8748464" y="3163688"/>
              <a:ext cx="0" cy="1646941"/>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flipH="1">
              <a:off x="8470667" y="3163688"/>
              <a:ext cx="277797" cy="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grpSp>
      <p:cxnSp>
        <p:nvCxnSpPr>
          <p:cNvPr id="197" name="直接箭头连接符 196"/>
          <p:cNvCxnSpPr/>
          <p:nvPr/>
        </p:nvCxnSpPr>
        <p:spPr>
          <a:xfrm flipH="1" flipV="1">
            <a:off x="3232150" y="4052888"/>
            <a:ext cx="303213"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p:cNvGrpSpPr>
          <p:nvPr/>
        </p:nvGrpSpPr>
        <p:grpSpPr bwMode="auto">
          <a:xfrm>
            <a:off x="3292475" y="3592513"/>
            <a:ext cx="565150" cy="755650"/>
            <a:chOff x="3292196" y="3592055"/>
            <a:chExt cx="564975" cy="756485"/>
          </a:xfrm>
        </p:grpSpPr>
        <p:cxnSp>
          <p:nvCxnSpPr>
            <p:cNvPr id="94" name="直接箭头连接符 93"/>
            <p:cNvCxnSpPr/>
            <p:nvPr/>
          </p:nvCxnSpPr>
          <p:spPr>
            <a:xfrm>
              <a:off x="3355676" y="3881299"/>
              <a:ext cx="50149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8726" name="组合 169"/>
            <p:cNvGrpSpPr>
              <a:grpSpLocks/>
            </p:cNvGrpSpPr>
            <p:nvPr/>
          </p:nvGrpSpPr>
          <p:grpSpPr bwMode="auto">
            <a:xfrm>
              <a:off x="3292196" y="3592055"/>
              <a:ext cx="429356" cy="756485"/>
              <a:chOff x="5975328" y="2970215"/>
              <a:chExt cx="884460" cy="1574589"/>
            </a:xfrm>
          </p:grpSpPr>
          <p:sp>
            <p:nvSpPr>
              <p:cNvPr id="171" name="流程图: 手动操作 170"/>
              <p:cNvSpPr/>
              <p:nvPr/>
            </p:nvSpPr>
            <p:spPr>
              <a:xfrm rot="16200000">
                <a:off x="5643266" y="3364393"/>
                <a:ext cx="1435655" cy="647299"/>
              </a:xfrm>
              <a:prstGeom prst="flowChartManualOperation">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sp>
            <p:nvSpPr>
              <p:cNvPr id="28728" name="文本框 171"/>
              <p:cNvSpPr txBox="1">
                <a:spLocks noChangeArrowheads="1"/>
              </p:cNvSpPr>
              <p:nvPr/>
            </p:nvSpPr>
            <p:spPr bwMode="auto">
              <a:xfrm>
                <a:off x="5975328" y="3077547"/>
                <a:ext cx="529004"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1</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29" name="文本框 172"/>
              <p:cNvSpPr txBox="1">
                <a:spLocks noChangeArrowheads="1"/>
              </p:cNvSpPr>
              <p:nvPr/>
            </p:nvSpPr>
            <p:spPr bwMode="auto">
              <a:xfrm>
                <a:off x="5975328" y="3793536"/>
                <a:ext cx="529004"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0</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30" name="文本框 173"/>
              <p:cNvSpPr txBox="1">
                <a:spLocks noChangeArrowheads="1"/>
              </p:cNvSpPr>
              <p:nvPr/>
            </p:nvSpPr>
            <p:spPr bwMode="auto">
              <a:xfrm>
                <a:off x="6189398" y="3436943"/>
                <a:ext cx="670390" cy="57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O</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31" name="文本框 174"/>
              <p:cNvSpPr txBox="1">
                <a:spLocks noChangeArrowheads="1"/>
              </p:cNvSpPr>
              <p:nvPr/>
            </p:nvSpPr>
            <p:spPr bwMode="auto">
              <a:xfrm>
                <a:off x="6153495" y="4267806"/>
                <a:ext cx="529311"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latin typeface="华文楷体" panose="02010600040101010101" pitchFamily="2" charset="-122"/>
                    <a:ea typeface="华文楷体" panose="02010600040101010101" pitchFamily="2" charset="-122"/>
                  </a:rPr>
                  <a:t>MUX</a:t>
                </a:r>
                <a:endParaRPr lang="zh-CN" altLang="en-US" sz="1200" b="1" i="0">
                  <a:latin typeface="华文楷体" panose="02010600040101010101" pitchFamily="2" charset="-122"/>
                  <a:ea typeface="华文楷体" panose="02010600040101010101" pitchFamily="2" charset="-122"/>
                </a:endParaRPr>
              </a:p>
            </p:txBody>
          </p:sp>
        </p:grpSp>
      </p:grpSp>
      <p:grpSp>
        <p:nvGrpSpPr>
          <p:cNvPr id="45" name="组合 44"/>
          <p:cNvGrpSpPr>
            <a:grpSpLocks/>
          </p:cNvGrpSpPr>
          <p:nvPr/>
        </p:nvGrpSpPr>
        <p:grpSpPr bwMode="auto">
          <a:xfrm>
            <a:off x="1006475" y="2317750"/>
            <a:ext cx="307975" cy="2395538"/>
            <a:chOff x="1006594" y="2318355"/>
            <a:chExt cx="308244" cy="2394517"/>
          </a:xfrm>
        </p:grpSpPr>
        <p:cxnSp>
          <p:nvCxnSpPr>
            <p:cNvPr id="105" name="直接箭头连接符 104"/>
            <p:cNvCxnSpPr/>
            <p:nvPr/>
          </p:nvCxnSpPr>
          <p:spPr>
            <a:xfrm flipV="1">
              <a:off x="1017717" y="2318355"/>
              <a:ext cx="0" cy="2394517"/>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1006594" y="4712872"/>
              <a:ext cx="308244" cy="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grpSp>
      <p:grpSp>
        <p:nvGrpSpPr>
          <p:cNvPr id="96" name="组合 95"/>
          <p:cNvGrpSpPr>
            <a:grpSpLocks/>
          </p:cNvGrpSpPr>
          <p:nvPr/>
        </p:nvGrpSpPr>
        <p:grpSpPr bwMode="auto">
          <a:xfrm>
            <a:off x="1114425" y="4448175"/>
            <a:ext cx="754063" cy="931863"/>
            <a:chOff x="2321712" y="2417792"/>
            <a:chExt cx="961515" cy="890437"/>
          </a:xfrm>
        </p:grpSpPr>
        <p:sp>
          <p:nvSpPr>
            <p:cNvPr id="97" name="矩形 96"/>
            <p:cNvSpPr/>
            <p:nvPr/>
          </p:nvSpPr>
          <p:spPr>
            <a:xfrm>
              <a:off x="2410779" y="2417792"/>
              <a:ext cx="791479" cy="89043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100" i="0" dirty="0">
                <a:latin typeface="华文楷体" panose="02010600040101010101" pitchFamily="2" charset="-122"/>
                <a:ea typeface="华文楷体" panose="02010600040101010101" pitchFamily="2" charset="-122"/>
              </a:endParaRPr>
            </a:p>
          </p:txBody>
        </p:sp>
        <p:sp>
          <p:nvSpPr>
            <p:cNvPr id="28719" name="文本框 97"/>
            <p:cNvSpPr txBox="1">
              <a:spLocks noChangeArrowheads="1"/>
            </p:cNvSpPr>
            <p:nvPr/>
          </p:nvSpPr>
          <p:spPr bwMode="auto">
            <a:xfrm>
              <a:off x="2349749" y="2670730"/>
              <a:ext cx="870202" cy="4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转移</a:t>
              </a:r>
              <a:endParaRPr lang="en-US" altLang="zh-CN" sz="1200" b="1" i="0">
                <a:latin typeface="华文楷体" panose="02010600040101010101" pitchFamily="2" charset="-122"/>
                <a:ea typeface="华文楷体" panose="02010600040101010101" pitchFamily="2" charset="-122"/>
              </a:endParaRPr>
            </a:p>
            <a:p>
              <a:pPr algn="ctr" eaLnBrk="1" hangingPunct="1">
                <a:spcBef>
                  <a:spcPct val="0"/>
                </a:spcBef>
                <a:buFontTx/>
                <a:buNone/>
              </a:pPr>
              <a:r>
                <a:rPr lang="zh-CN" altLang="en-US" sz="1200" b="1" i="0">
                  <a:latin typeface="华文楷体" panose="02010600040101010101" pitchFamily="2" charset="-122"/>
                  <a:ea typeface="华文楷体" panose="02010600040101010101" pitchFamily="2" charset="-122"/>
                </a:rPr>
                <a:t>部件</a:t>
              </a:r>
            </a:p>
          </p:txBody>
        </p:sp>
        <p:sp>
          <p:nvSpPr>
            <p:cNvPr id="28720" name="文本框 98"/>
            <p:cNvSpPr txBox="1">
              <a:spLocks noChangeArrowheads="1"/>
            </p:cNvSpPr>
            <p:nvPr/>
          </p:nvSpPr>
          <p:spPr bwMode="auto">
            <a:xfrm>
              <a:off x="2341987" y="2476499"/>
              <a:ext cx="470760"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86BC64"/>
                  </a:solidFill>
                  <a:latin typeface="华文楷体" panose="02010600040101010101" pitchFamily="2" charset="-122"/>
                  <a:ea typeface="华文楷体" panose="02010600040101010101" pitchFamily="2" charset="-122"/>
                </a:rPr>
                <a:t>PC</a:t>
              </a:r>
              <a:endParaRPr lang="zh-CN" altLang="en-US" sz="1200" b="1" i="0">
                <a:solidFill>
                  <a:srgbClr val="86BC64"/>
                </a:solidFill>
                <a:latin typeface="华文楷体" panose="02010600040101010101" pitchFamily="2" charset="-122"/>
                <a:ea typeface="华文楷体" panose="02010600040101010101" pitchFamily="2" charset="-122"/>
              </a:endParaRPr>
            </a:p>
          </p:txBody>
        </p:sp>
        <p:sp>
          <p:nvSpPr>
            <p:cNvPr id="28721" name="文本框 99"/>
            <p:cNvSpPr txBox="1">
              <a:spLocks noChangeArrowheads="1"/>
            </p:cNvSpPr>
            <p:nvPr/>
          </p:nvSpPr>
          <p:spPr bwMode="auto">
            <a:xfrm>
              <a:off x="2661135" y="2473578"/>
              <a:ext cx="622092"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0000FF"/>
                  </a:solidFill>
                  <a:latin typeface="华文楷体" panose="02010600040101010101" pitchFamily="2" charset="-122"/>
                  <a:ea typeface="华文楷体" panose="02010600040101010101" pitchFamily="2" charset="-122"/>
                </a:rPr>
                <a:t>NPC</a:t>
              </a:r>
              <a:endParaRPr lang="zh-CN" altLang="en-US" sz="1200" b="1" i="0">
                <a:solidFill>
                  <a:srgbClr val="0000FF"/>
                </a:solidFill>
                <a:latin typeface="华文楷体" panose="02010600040101010101" pitchFamily="2" charset="-122"/>
                <a:ea typeface="华文楷体" panose="02010600040101010101" pitchFamily="2" charset="-122"/>
              </a:endParaRPr>
            </a:p>
          </p:txBody>
        </p:sp>
        <p:sp>
          <p:nvSpPr>
            <p:cNvPr id="28722" name="文本框 100"/>
            <p:cNvSpPr txBox="1">
              <a:spLocks noChangeArrowheads="1"/>
            </p:cNvSpPr>
            <p:nvPr/>
          </p:nvSpPr>
          <p:spPr bwMode="auto">
            <a:xfrm>
              <a:off x="2321712" y="3035456"/>
              <a:ext cx="673216" cy="2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200" b="1" i="0">
                  <a:solidFill>
                    <a:srgbClr val="C00000"/>
                  </a:solidFill>
                  <a:latin typeface="华文楷体" panose="02010600040101010101" pitchFamily="2" charset="-122"/>
                  <a:ea typeface="华文楷体" panose="02010600040101010101" pitchFamily="2" charset="-122"/>
                </a:rPr>
                <a:t>offset</a:t>
              </a:r>
              <a:endParaRPr lang="zh-CN" altLang="en-US" sz="1200" b="1" i="0">
                <a:solidFill>
                  <a:srgbClr val="C00000"/>
                </a:solidFill>
                <a:latin typeface="华文楷体" panose="02010600040101010101" pitchFamily="2" charset="-122"/>
                <a:ea typeface="华文楷体" panose="02010600040101010101" pitchFamily="2" charset="-122"/>
              </a:endParaRPr>
            </a:p>
          </p:txBody>
        </p:sp>
      </p:grpSp>
      <p:grpSp>
        <p:nvGrpSpPr>
          <p:cNvPr id="44" name="组合 43"/>
          <p:cNvGrpSpPr>
            <a:grpSpLocks/>
          </p:cNvGrpSpPr>
          <p:nvPr/>
        </p:nvGrpSpPr>
        <p:grpSpPr bwMode="auto">
          <a:xfrm>
            <a:off x="312738" y="2359025"/>
            <a:ext cx="1790700" cy="3303588"/>
            <a:chOff x="312789" y="2358701"/>
            <a:chExt cx="1790065" cy="3303907"/>
          </a:xfrm>
        </p:grpSpPr>
        <p:cxnSp>
          <p:nvCxnSpPr>
            <p:cNvPr id="109" name="直接箭头连接符 108"/>
            <p:cNvCxnSpPr/>
            <p:nvPr/>
          </p:nvCxnSpPr>
          <p:spPr>
            <a:xfrm>
              <a:off x="1794988" y="4700490"/>
              <a:ext cx="307866" cy="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2102854" y="4700490"/>
              <a:ext cx="0" cy="96053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323897" y="5662608"/>
              <a:ext cx="1778957" cy="0"/>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V="1">
              <a:off x="328658" y="2369815"/>
              <a:ext cx="0" cy="3291205"/>
            </a:xfrm>
            <a:prstGeom prst="straightConnector1">
              <a:avLst/>
            </a:prstGeom>
            <a:ln w="19050">
              <a:solidFill>
                <a:srgbClr val="86BC64"/>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312789" y="2358701"/>
              <a:ext cx="215823" cy="0"/>
            </a:xfrm>
            <a:prstGeom prst="straightConnector1">
              <a:avLst/>
            </a:prstGeom>
            <a:ln w="19050">
              <a:solidFill>
                <a:srgbClr val="86BC64"/>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5811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repeatCount="3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down)">
                                      <p:cBhvr>
                                        <p:cTn id="22" dur="500"/>
                                        <p:tgtEl>
                                          <p:spTgt spid="96"/>
                                        </p:tgtEl>
                                      </p:cBhvr>
                                    </p:animEffect>
                                  </p:childTnLst>
                                </p:cTn>
                              </p:par>
                              <p:par>
                                <p:cTn id="23" presetID="22" presetClass="entr" presetSubtype="4"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down)">
                                      <p:cBhvr>
                                        <p:cTn id="25" dur="500"/>
                                        <p:tgtEl>
                                          <p:spTgt spid="45"/>
                                        </p:tgtEl>
                                      </p:cBhvr>
                                    </p:animEffect>
                                  </p:childTnLst>
                                </p:cTn>
                              </p:par>
                              <p:par>
                                <p:cTn id="26" presetID="22" presetClass="entr" presetSubtype="4"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altLang="en-US" smtClean="0"/>
              <a:t>本章主要内容</a:t>
            </a:r>
          </a:p>
        </p:txBody>
      </p:sp>
      <p:sp>
        <p:nvSpPr>
          <p:cNvPr id="18436" name="Rectangle 3"/>
          <p:cNvSpPr>
            <a:spLocks noGrp="1" noChangeArrowheads="1"/>
          </p:cNvSpPr>
          <p:nvPr>
            <p:ph type="body" idx="1"/>
          </p:nvPr>
        </p:nvSpPr>
        <p:spPr/>
        <p:txBody>
          <a:bodyPr/>
          <a:lstStyle/>
          <a:p>
            <a:pPr eaLnBrk="1" hangingPunct="1">
              <a:lnSpc>
                <a:spcPct val="110000"/>
              </a:lnSpc>
              <a:tabLst>
                <a:tab pos="4397375" algn="l"/>
              </a:tabLst>
            </a:pPr>
            <a:r>
              <a:rPr lang="en-US" altLang="zh-CN" dirty="0" smtClean="0"/>
              <a:t>CPU</a:t>
            </a:r>
            <a:r>
              <a:rPr lang="zh-CN" altLang="en-US" dirty="0" smtClean="0"/>
              <a:t>的功能和组成</a:t>
            </a:r>
          </a:p>
          <a:p>
            <a:pPr eaLnBrk="1" hangingPunct="1">
              <a:lnSpc>
                <a:spcPct val="110000"/>
              </a:lnSpc>
              <a:tabLst>
                <a:tab pos="4397375" algn="l"/>
              </a:tabLst>
            </a:pPr>
            <a:r>
              <a:rPr lang="zh-CN" altLang="en-US" u="sng" dirty="0" smtClean="0">
                <a:solidFill>
                  <a:srgbClr val="C00000"/>
                </a:solidFill>
              </a:rPr>
              <a:t>指令周期（★★★）</a:t>
            </a:r>
          </a:p>
          <a:p>
            <a:pPr eaLnBrk="1" hangingPunct="1">
              <a:lnSpc>
                <a:spcPct val="110000"/>
              </a:lnSpc>
              <a:tabLst>
                <a:tab pos="4397375" algn="l"/>
              </a:tabLst>
            </a:pPr>
            <a:r>
              <a:rPr lang="zh-CN" altLang="en-US" dirty="0" smtClean="0"/>
              <a:t>时序产生器和控制方式</a:t>
            </a:r>
          </a:p>
          <a:p>
            <a:pPr eaLnBrk="1" hangingPunct="1">
              <a:lnSpc>
                <a:spcPct val="110000"/>
              </a:lnSpc>
              <a:tabLst>
                <a:tab pos="4397375" algn="l"/>
              </a:tabLst>
            </a:pPr>
            <a:r>
              <a:rPr lang="zh-CN" altLang="en-US" dirty="0" smtClean="0"/>
              <a:t>硬布线控制器</a:t>
            </a:r>
          </a:p>
          <a:p>
            <a:pPr eaLnBrk="1" hangingPunct="1">
              <a:lnSpc>
                <a:spcPct val="110000"/>
              </a:lnSpc>
              <a:tabLst>
                <a:tab pos="4397375" algn="l"/>
              </a:tabLst>
            </a:pPr>
            <a:r>
              <a:rPr lang="zh-CN" altLang="en-US" dirty="0" smtClean="0"/>
              <a:t>微程序控制器</a:t>
            </a:r>
            <a:endParaRPr lang="en-US" altLang="zh-CN" dirty="0" smtClean="0">
              <a:solidFill>
                <a:schemeClr val="accent2"/>
              </a:solidFill>
            </a:endParaRPr>
          </a:p>
          <a:p>
            <a:pPr eaLnBrk="1" hangingPunct="1">
              <a:lnSpc>
                <a:spcPct val="110000"/>
              </a:lnSpc>
              <a:tabLst>
                <a:tab pos="4397375" algn="l"/>
              </a:tabLst>
            </a:pPr>
            <a:r>
              <a:rPr lang="en-US" altLang="zh-CN" dirty="0">
                <a:solidFill>
                  <a:schemeClr val="accent2"/>
                </a:solidFill>
              </a:rPr>
              <a:t>MIPS</a:t>
            </a:r>
            <a:r>
              <a:rPr lang="zh-CN" altLang="en-US" dirty="0">
                <a:solidFill>
                  <a:schemeClr val="accent2"/>
                </a:solidFill>
              </a:rPr>
              <a:t>指令系统实现</a:t>
            </a:r>
          </a:p>
          <a:p>
            <a:pPr eaLnBrk="1" hangingPunct="1">
              <a:lnSpc>
                <a:spcPct val="110000"/>
              </a:lnSpc>
              <a:tabLst>
                <a:tab pos="4397375" algn="l"/>
              </a:tabLst>
            </a:pPr>
            <a:r>
              <a:rPr lang="zh-CN" altLang="en-US" dirty="0" smtClean="0"/>
              <a:t>流水线处理器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005086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设计基本步骤</a:t>
            </a:r>
          </a:p>
        </p:txBody>
      </p:sp>
      <p:sp>
        <p:nvSpPr>
          <p:cNvPr id="29699" name="内容占位符 2"/>
          <p:cNvSpPr>
            <a:spLocks noGrp="1"/>
          </p:cNvSpPr>
          <p:nvPr>
            <p:ph idx="1"/>
          </p:nvPr>
        </p:nvSpPr>
        <p:spPr>
          <a:xfrm>
            <a:off x="395288" y="981075"/>
            <a:ext cx="8218487" cy="5040313"/>
          </a:xfrm>
        </p:spPr>
        <p:txBody>
          <a:bodyPr/>
          <a:lstStyle/>
          <a:p>
            <a:r>
              <a:rPr smtClean="0"/>
              <a:t>封装主要功能部件 </a:t>
            </a:r>
          </a:p>
          <a:p>
            <a:r>
              <a:rPr smtClean="0"/>
              <a:t>构建基本数据通路 </a:t>
            </a:r>
          </a:p>
          <a:p>
            <a:r>
              <a:rPr smtClean="0"/>
              <a:t>编写测试程序，熟悉汇编器</a:t>
            </a:r>
          </a:p>
          <a:p>
            <a:r>
              <a:rPr smtClean="0"/>
              <a:t>调试</a:t>
            </a:r>
            <a:r>
              <a:rPr lang="en-US" altLang="zh-CN" smtClean="0"/>
              <a:t>R</a:t>
            </a:r>
            <a:r>
              <a:rPr smtClean="0"/>
              <a:t>型指令 </a:t>
            </a:r>
          </a:p>
          <a:p>
            <a:r>
              <a:rPr smtClean="0"/>
              <a:t>调试</a:t>
            </a:r>
            <a:r>
              <a:rPr lang="en-US" altLang="zh-CN" smtClean="0"/>
              <a:t>I</a:t>
            </a:r>
            <a:r>
              <a:rPr smtClean="0"/>
              <a:t>型指令 </a:t>
            </a:r>
          </a:p>
          <a:p>
            <a:r>
              <a:rPr smtClean="0"/>
              <a:t>调试</a:t>
            </a:r>
            <a:r>
              <a:rPr lang="en-US" altLang="zh-CN" smtClean="0"/>
              <a:t>J</a:t>
            </a:r>
            <a:r>
              <a:rPr smtClean="0"/>
              <a:t>型指令 </a:t>
            </a:r>
          </a:p>
          <a:p>
            <a:r>
              <a:rPr smtClean="0"/>
              <a:t>封装控制器 </a:t>
            </a:r>
          </a:p>
          <a:p>
            <a:r>
              <a:rPr smtClean="0"/>
              <a:t>测试标准测试程序 </a:t>
            </a:r>
          </a:p>
          <a:p>
            <a:endParaRPr smtClean="0"/>
          </a:p>
        </p:txBody>
      </p:sp>
      <p:sp>
        <p:nvSpPr>
          <p:cNvPr id="29700"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931C1109-C894-4EF3-A5FE-FEF57FA3D803}"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120</a:t>
            </a:fld>
            <a:r>
              <a:rPr lang="en-US" altLang="zh-CN" sz="1400" smtClean="0">
                <a:solidFill>
                  <a:srgbClr val="0D7157"/>
                </a:solidFill>
                <a:latin typeface="Arial" panose="020B0604020202020204" pitchFamily="34" charset="0"/>
                <a:ea typeface="华文细黑" panose="02010600040101010101" pitchFamily="2" charset="-122"/>
              </a:rPr>
              <a:t>- </a:t>
            </a:r>
          </a:p>
        </p:txBody>
      </p:sp>
    </p:spTree>
    <p:extLst>
      <p:ext uri="{BB962C8B-B14F-4D97-AF65-F5344CB8AC3E}">
        <p14:creationId xmlns:p14="http://schemas.microsoft.com/office/powerpoint/2010/main" val="18432909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完整单周期</a:t>
            </a:r>
            <a:r>
              <a:rPr lang="en-US" altLang="zh-CN" smtClean="0"/>
              <a:t>MIPS</a:t>
            </a:r>
            <a:r>
              <a:rPr lang="zh-CN" altLang="en-US" smtClean="0"/>
              <a:t>处理器示意图</a:t>
            </a:r>
          </a:p>
        </p:txBody>
      </p:sp>
      <p:sp>
        <p:nvSpPr>
          <p:cNvPr id="30723"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D9BB9172-89BF-4DC9-BA8F-0AC42DC4A457}"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121</a:t>
            </a:fld>
            <a:r>
              <a:rPr lang="en-US" altLang="zh-CN" sz="1400" smtClean="0">
                <a:solidFill>
                  <a:srgbClr val="0D7157"/>
                </a:solidFill>
                <a:latin typeface="Arial" panose="020B0604020202020204" pitchFamily="34" charset="0"/>
                <a:ea typeface="华文细黑" panose="02010600040101010101" pitchFamily="2" charset="-122"/>
              </a:rPr>
              <a:t>- </a:t>
            </a:r>
          </a:p>
        </p:txBody>
      </p:sp>
      <p:pic>
        <p:nvPicPr>
          <p:cNvPr id="3072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83153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0601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单周期</a:t>
            </a:r>
            <a:r>
              <a:rPr lang="en-US" altLang="zh-CN" smtClean="0"/>
              <a:t>CPU</a:t>
            </a:r>
            <a:r>
              <a:rPr lang="zh-CN" altLang="en-US" smtClean="0"/>
              <a:t>设计一般路线问题</a:t>
            </a:r>
          </a:p>
        </p:txBody>
      </p:sp>
      <p:sp>
        <p:nvSpPr>
          <p:cNvPr id="3" name="内容占位符 2"/>
          <p:cNvSpPr>
            <a:spLocks noGrp="1"/>
          </p:cNvSpPr>
          <p:nvPr>
            <p:ph idx="1"/>
          </p:nvPr>
        </p:nvSpPr>
        <p:spPr>
          <a:xfrm>
            <a:off x="395288" y="981075"/>
            <a:ext cx="8218487" cy="5040313"/>
          </a:xfrm>
        </p:spPr>
        <p:txBody>
          <a:bodyPr/>
          <a:lstStyle/>
          <a:p>
            <a:pPr>
              <a:defRPr/>
            </a:pPr>
            <a:r>
              <a:rPr dirty="0" smtClean="0"/>
              <a:t>迭代式设计模式，复杂</a:t>
            </a:r>
            <a:r>
              <a:rPr dirty="0"/>
              <a:t>度高，开发周期长，正确率低</a:t>
            </a:r>
            <a:endParaRPr lang="en-US" altLang="zh-CN" dirty="0"/>
          </a:p>
          <a:p>
            <a:pPr lvl="1">
              <a:defRPr/>
            </a:pPr>
            <a:r>
              <a:rPr dirty="0" smtClean="0"/>
              <a:t>新增不同类型指令可能会修改全图</a:t>
            </a:r>
            <a:endParaRPr lang="en-US" altLang="zh-CN" dirty="0" smtClean="0"/>
          </a:p>
          <a:p>
            <a:pPr lvl="1">
              <a:defRPr/>
            </a:pPr>
            <a:r>
              <a:rPr dirty="0"/>
              <a:t>复杂度高，图的布局对开发有较大影响</a:t>
            </a:r>
            <a:endParaRPr lang="en-US" altLang="zh-CN" dirty="0"/>
          </a:p>
          <a:p>
            <a:pPr lvl="1">
              <a:defRPr/>
            </a:pPr>
            <a:r>
              <a:rPr dirty="0" smtClean="0"/>
              <a:t>错误</a:t>
            </a:r>
            <a:r>
              <a:rPr dirty="0"/>
              <a:t>易传递，修复代价</a:t>
            </a:r>
            <a:r>
              <a:rPr dirty="0" smtClean="0"/>
              <a:t>高，修改</a:t>
            </a:r>
            <a:r>
              <a:rPr dirty="0"/>
              <a:t>错误可能导致图的大量</a:t>
            </a:r>
            <a:r>
              <a:rPr dirty="0" smtClean="0"/>
              <a:t>变更</a:t>
            </a:r>
            <a:endParaRPr lang="en-US" altLang="zh-CN" dirty="0" smtClean="0"/>
          </a:p>
          <a:p>
            <a:pPr lvl="1">
              <a:defRPr/>
            </a:pPr>
            <a:r>
              <a:rPr dirty="0" smtClean="0"/>
              <a:t>难以</a:t>
            </a:r>
            <a:r>
              <a:rPr dirty="0"/>
              <a:t>追溯，设计过程难以复现</a:t>
            </a:r>
            <a:endParaRPr lang="en-US" altLang="zh-CN" dirty="0"/>
          </a:p>
          <a:p>
            <a:pPr lvl="1">
              <a:defRPr/>
            </a:pPr>
            <a:r>
              <a:rPr dirty="0"/>
              <a:t>每增加一条指令备份一个版本</a:t>
            </a:r>
            <a:endParaRPr lang="en-US" altLang="zh-CN" dirty="0"/>
          </a:p>
          <a:p>
            <a:pPr>
              <a:defRPr/>
            </a:pPr>
            <a:r>
              <a:rPr dirty="0" smtClean="0"/>
              <a:t>需要工程化的方法</a:t>
            </a:r>
            <a:endParaRPr dirty="0"/>
          </a:p>
          <a:p>
            <a:pPr lvl="1">
              <a:defRPr/>
            </a:pPr>
            <a:endParaRPr lang="en-US" altLang="zh-CN" dirty="0"/>
          </a:p>
          <a:p>
            <a:pPr marL="457200" lvl="1" indent="0">
              <a:buFont typeface="Wingdings" pitchFamily="2" charset="2"/>
              <a:buNone/>
              <a:defRPr/>
            </a:pPr>
            <a:endParaRPr lang="en-US" altLang="zh-CN" dirty="0" smtClean="0"/>
          </a:p>
          <a:p>
            <a:pPr>
              <a:defRPr/>
            </a:pPr>
            <a:endParaRPr dirty="0"/>
          </a:p>
        </p:txBody>
      </p:sp>
      <p:sp>
        <p:nvSpPr>
          <p:cNvPr id="31748"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92C4EE75-7EB8-46A9-8657-7C133A535BC1}"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122</a:t>
            </a:fld>
            <a:r>
              <a:rPr lang="en-US" altLang="zh-CN" sz="1400" smtClean="0">
                <a:solidFill>
                  <a:srgbClr val="0D7157"/>
                </a:solidFill>
                <a:latin typeface="Arial" panose="020B0604020202020204" pitchFamily="34" charset="0"/>
                <a:ea typeface="华文细黑" panose="02010600040101010101" pitchFamily="2" charset="-122"/>
              </a:rPr>
              <a:t>- </a:t>
            </a:r>
          </a:p>
        </p:txBody>
      </p:sp>
    </p:spTree>
    <p:extLst>
      <p:ext uri="{BB962C8B-B14F-4D97-AF65-F5344CB8AC3E}">
        <p14:creationId xmlns:p14="http://schemas.microsoft.com/office/powerpoint/2010/main" val="5992542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单周期</a:t>
            </a:r>
            <a:r>
              <a:rPr lang="en-US" altLang="zh-CN" smtClean="0"/>
              <a:t>CPU</a:t>
            </a:r>
            <a:r>
              <a:rPr lang="zh-CN" altLang="en-US" smtClean="0"/>
              <a:t>设计工程化路线图</a:t>
            </a:r>
          </a:p>
        </p:txBody>
      </p:sp>
      <p:sp>
        <p:nvSpPr>
          <p:cNvPr id="3" name="内容占位符 2"/>
          <p:cNvSpPr>
            <a:spLocks noGrp="1"/>
          </p:cNvSpPr>
          <p:nvPr>
            <p:ph idx="1"/>
          </p:nvPr>
        </p:nvSpPr>
        <p:spPr>
          <a:xfrm>
            <a:off x="395288" y="981075"/>
            <a:ext cx="8218487" cy="5040313"/>
          </a:xfrm>
        </p:spPr>
        <p:txBody>
          <a:bodyPr/>
          <a:lstStyle/>
          <a:p>
            <a:pPr>
              <a:defRPr/>
            </a:pPr>
            <a:r>
              <a:rPr dirty="0" smtClean="0"/>
              <a:t>选择指令系统</a:t>
            </a:r>
            <a:endParaRPr lang="en-US" altLang="zh-CN" dirty="0" smtClean="0"/>
          </a:p>
          <a:p>
            <a:pPr>
              <a:defRPr/>
            </a:pPr>
            <a:r>
              <a:rPr dirty="0" smtClean="0"/>
              <a:t>构建主要功能部件</a:t>
            </a:r>
            <a:endParaRPr lang="en-US" altLang="zh-CN" dirty="0" smtClean="0"/>
          </a:p>
          <a:p>
            <a:pPr lvl="1">
              <a:defRPr/>
            </a:pPr>
            <a:r>
              <a:rPr lang="en-US" altLang="zh-CN" dirty="0" smtClean="0"/>
              <a:t>PC  </a:t>
            </a:r>
            <a:r>
              <a:rPr dirty="0" smtClean="0"/>
              <a:t>指令存储器</a:t>
            </a:r>
            <a:r>
              <a:rPr lang="en-US" altLang="zh-CN" dirty="0" smtClean="0"/>
              <a:t>IM</a:t>
            </a:r>
            <a:r>
              <a:rPr dirty="0" smtClean="0"/>
              <a:t>   寄存器堆</a:t>
            </a:r>
            <a:r>
              <a:rPr lang="en-US" altLang="zh-CN" dirty="0" smtClean="0"/>
              <a:t>RF</a:t>
            </a:r>
            <a:r>
              <a:rPr dirty="0" smtClean="0"/>
              <a:t>   运算器</a:t>
            </a:r>
            <a:r>
              <a:rPr lang="en-US" altLang="zh-CN" dirty="0" smtClean="0"/>
              <a:t>ALU  </a:t>
            </a:r>
            <a:r>
              <a:rPr dirty="0" smtClean="0"/>
              <a:t> 数据存储器</a:t>
            </a:r>
            <a:r>
              <a:rPr lang="en-US" altLang="zh-CN" dirty="0" smtClean="0"/>
              <a:t>DM    </a:t>
            </a:r>
          </a:p>
          <a:p>
            <a:pPr lvl="1">
              <a:defRPr/>
            </a:pPr>
            <a:r>
              <a:rPr dirty="0" smtClean="0">
                <a:solidFill>
                  <a:srgbClr val="0000FF"/>
                </a:solidFill>
              </a:rPr>
              <a:t>立即数扩展器  地址转移逻辑</a:t>
            </a:r>
            <a:r>
              <a:rPr lang="en-US" altLang="zh-CN" dirty="0" smtClean="0">
                <a:solidFill>
                  <a:srgbClr val="0000FF"/>
                </a:solidFill>
              </a:rPr>
              <a:t>NPC  </a:t>
            </a:r>
            <a:r>
              <a:rPr dirty="0" smtClean="0">
                <a:solidFill>
                  <a:srgbClr val="0000FF"/>
                </a:solidFill>
              </a:rPr>
              <a:t> 控制器</a:t>
            </a:r>
            <a:endParaRPr lang="en-US" altLang="zh-CN" dirty="0" smtClean="0">
              <a:solidFill>
                <a:srgbClr val="0000FF"/>
              </a:solidFill>
            </a:endParaRPr>
          </a:p>
          <a:p>
            <a:pPr lvl="1">
              <a:defRPr/>
            </a:pPr>
            <a:r>
              <a:rPr lang="en-US" altLang="zh-CN" dirty="0" err="1" smtClean="0"/>
              <a:t>logisim</a:t>
            </a:r>
            <a:r>
              <a:rPr dirty="0" smtClean="0"/>
              <a:t>中选用适当部件完成前</a:t>
            </a:r>
            <a:r>
              <a:rPr lang="en-US" altLang="zh-CN" dirty="0" smtClean="0"/>
              <a:t>5</a:t>
            </a:r>
            <a:r>
              <a:rPr dirty="0" smtClean="0"/>
              <a:t>个部件</a:t>
            </a:r>
            <a:endParaRPr lang="en-US" altLang="zh-CN" dirty="0" smtClean="0"/>
          </a:p>
          <a:p>
            <a:pPr>
              <a:defRPr/>
            </a:pPr>
            <a:r>
              <a:rPr dirty="0" smtClean="0"/>
              <a:t>一次性构建所有数据通路</a:t>
            </a:r>
            <a:endParaRPr lang="en-US" altLang="zh-CN" dirty="0" smtClean="0"/>
          </a:p>
          <a:p>
            <a:pPr lvl="1">
              <a:defRPr/>
            </a:pPr>
            <a:r>
              <a:rPr lang="en-US" altLang="zh-CN" dirty="0" smtClean="0"/>
              <a:t>5</a:t>
            </a:r>
            <a:r>
              <a:rPr dirty="0" smtClean="0"/>
              <a:t>大功能部件之间的连接关系</a:t>
            </a:r>
            <a:endParaRPr lang="en-US" altLang="zh-CN" dirty="0" smtClean="0"/>
          </a:p>
          <a:p>
            <a:pPr lvl="1">
              <a:defRPr/>
            </a:pPr>
            <a:r>
              <a:rPr dirty="0" smtClean="0"/>
              <a:t>不同指令数据通路不一样</a:t>
            </a:r>
            <a:endParaRPr lang="en-US" altLang="zh-CN" dirty="0" smtClean="0"/>
          </a:p>
          <a:p>
            <a:pPr lvl="1">
              <a:defRPr/>
            </a:pPr>
            <a:r>
              <a:rPr dirty="0" smtClean="0"/>
              <a:t>指令规模越大，连接越复杂，难度提升</a:t>
            </a:r>
            <a:endParaRPr lang="en-US" altLang="zh-CN" dirty="0" smtClean="0"/>
          </a:p>
          <a:p>
            <a:pPr lvl="1">
              <a:defRPr/>
            </a:pPr>
            <a:r>
              <a:rPr dirty="0" smtClean="0"/>
              <a:t>采用工程化的方法一次性解决</a:t>
            </a:r>
            <a:endParaRPr lang="en-US" altLang="zh-CN" dirty="0" smtClean="0"/>
          </a:p>
          <a:p>
            <a:pPr>
              <a:defRPr/>
            </a:pPr>
            <a:r>
              <a:rPr dirty="0" smtClean="0"/>
              <a:t>构建控制器、地址转移逻辑</a:t>
            </a:r>
            <a:r>
              <a:rPr lang="en-US" altLang="zh-CN" dirty="0" smtClean="0"/>
              <a:t>NPC</a:t>
            </a:r>
            <a:r>
              <a:rPr dirty="0" smtClean="0"/>
              <a:t>等</a:t>
            </a:r>
            <a:endParaRPr lang="en-US" altLang="zh-CN" dirty="0" smtClean="0"/>
          </a:p>
          <a:p>
            <a:pPr>
              <a:defRPr/>
            </a:pPr>
            <a:r>
              <a:rPr dirty="0" smtClean="0"/>
              <a:t>部件连接，控点连接，调试</a:t>
            </a:r>
            <a:endParaRPr lang="en-US" altLang="zh-CN" dirty="0"/>
          </a:p>
          <a:p>
            <a:pPr lvl="1">
              <a:defRPr/>
            </a:pPr>
            <a:endParaRPr lang="en-US" altLang="zh-CN" dirty="0" smtClean="0"/>
          </a:p>
          <a:p>
            <a:pPr marL="0" indent="0">
              <a:buFont typeface="Wingdings" pitchFamily="2" charset="2"/>
              <a:buNone/>
              <a:defRPr/>
            </a:pPr>
            <a:endParaRPr lang="en-US" altLang="zh-CN" dirty="0" smtClean="0"/>
          </a:p>
          <a:p>
            <a:pPr>
              <a:defRPr/>
            </a:pPr>
            <a:endParaRPr lang="en-US" altLang="zh-CN" dirty="0" smtClean="0"/>
          </a:p>
          <a:p>
            <a:pPr>
              <a:defRPr/>
            </a:pPr>
            <a:endParaRPr dirty="0"/>
          </a:p>
        </p:txBody>
      </p:sp>
    </p:spTree>
    <p:extLst>
      <p:ext uri="{BB962C8B-B14F-4D97-AF65-F5344CB8AC3E}">
        <p14:creationId xmlns:p14="http://schemas.microsoft.com/office/powerpoint/2010/main" val="353044514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构建数据通路工程化方法</a:t>
            </a:r>
          </a:p>
        </p:txBody>
      </p:sp>
      <p:sp>
        <p:nvSpPr>
          <p:cNvPr id="33795" name="内容占位符 2"/>
          <p:cNvSpPr>
            <a:spLocks noGrp="1"/>
          </p:cNvSpPr>
          <p:nvPr>
            <p:ph idx="1"/>
          </p:nvPr>
        </p:nvSpPr>
        <p:spPr>
          <a:xfrm>
            <a:off x="395288" y="981075"/>
            <a:ext cx="8218487" cy="5040313"/>
          </a:xfrm>
        </p:spPr>
        <p:txBody>
          <a:bodyPr/>
          <a:lstStyle/>
          <a:p>
            <a:r>
              <a:rPr smtClean="0"/>
              <a:t>指令系统数据通路表格</a:t>
            </a:r>
            <a:endParaRPr lang="en-US" altLang="zh-CN" smtClean="0"/>
          </a:p>
          <a:p>
            <a:pPr lvl="1"/>
            <a:r>
              <a:rPr smtClean="0"/>
              <a:t>描述各部件之间的连接关系</a:t>
            </a:r>
            <a:endParaRPr lang="en-US" altLang="zh-CN" smtClean="0"/>
          </a:p>
          <a:p>
            <a:pPr lvl="1"/>
            <a:r>
              <a:rPr smtClean="0"/>
              <a:t>记录各部件</a:t>
            </a:r>
            <a:r>
              <a:rPr smtClean="0">
                <a:solidFill>
                  <a:srgbClr val="0000FF"/>
                </a:solidFill>
              </a:rPr>
              <a:t>输入端</a:t>
            </a:r>
            <a:r>
              <a:rPr smtClean="0"/>
              <a:t>数据来源</a:t>
            </a:r>
            <a:endParaRPr lang="en-US" altLang="zh-CN" smtClean="0"/>
          </a:p>
          <a:p>
            <a:pPr lvl="1"/>
            <a:r>
              <a:rPr smtClean="0">
                <a:solidFill>
                  <a:srgbClr val="0000FF"/>
                </a:solidFill>
              </a:rPr>
              <a:t>忽略控制类</a:t>
            </a:r>
            <a:r>
              <a:rPr smtClean="0"/>
              <a:t>信号</a:t>
            </a:r>
            <a:endParaRPr lang="en-US" altLang="zh-CN" smtClean="0"/>
          </a:p>
          <a:p>
            <a:pPr lvl="1"/>
            <a:r>
              <a:rPr smtClean="0"/>
              <a:t>仅保留</a:t>
            </a:r>
            <a:r>
              <a:rPr smtClean="0">
                <a:solidFill>
                  <a:srgbClr val="0000FF"/>
                </a:solidFill>
              </a:rPr>
              <a:t>数据类</a:t>
            </a:r>
            <a:r>
              <a:rPr smtClean="0"/>
              <a:t>信号</a:t>
            </a:r>
            <a:endParaRPr lang="en-US" altLang="zh-CN" smtClean="0"/>
          </a:p>
          <a:p>
            <a:pPr lvl="1"/>
            <a:endParaRPr lang="en-US" altLang="zh-CN" smtClean="0"/>
          </a:p>
        </p:txBody>
      </p:sp>
      <p:sp>
        <p:nvSpPr>
          <p:cNvPr id="33796"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6A81396E-DBE1-4C86-87A2-151D5BFA695F}"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124</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5" name="组合 4"/>
          <p:cNvGrpSpPr>
            <a:grpSpLocks/>
          </p:cNvGrpSpPr>
          <p:nvPr/>
        </p:nvGrpSpPr>
        <p:grpSpPr bwMode="auto">
          <a:xfrm>
            <a:off x="628650" y="4221163"/>
            <a:ext cx="7985125" cy="1520825"/>
            <a:chOff x="628245" y="4221088"/>
            <a:chExt cx="7985779" cy="1521643"/>
          </a:xfrm>
        </p:grpSpPr>
        <p:graphicFrame>
          <p:nvGraphicFramePr>
            <p:cNvPr id="33798" name="对象 21"/>
            <p:cNvGraphicFramePr>
              <a:graphicFrameLocks noChangeAspect="1"/>
            </p:cNvGraphicFramePr>
            <p:nvPr/>
          </p:nvGraphicFramePr>
          <p:xfrm>
            <a:off x="628245" y="4221088"/>
            <a:ext cx="7985779" cy="1152128"/>
          </p:xfrm>
          <a:graphic>
            <a:graphicData uri="http://schemas.openxmlformats.org/presentationml/2006/ole">
              <mc:AlternateContent xmlns:mc="http://schemas.openxmlformats.org/markup-compatibility/2006">
                <mc:Choice xmlns:v="urn:schemas-microsoft-com:vml" Requires="v">
                  <p:oleObj spid="_x0000_s156676" name="工作表" r:id="rId3" imgW="5128386" imgH="739245" progId="Excel.Sheet.12">
                    <p:embed/>
                  </p:oleObj>
                </mc:Choice>
                <mc:Fallback>
                  <p:oleObj name="工作表" r:id="rId3" imgW="5128386" imgH="73924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45" y="4221088"/>
                          <a:ext cx="7985779"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9" name="文本框 22"/>
            <p:cNvSpPr txBox="1">
              <a:spLocks noChangeArrowheads="1"/>
            </p:cNvSpPr>
            <p:nvPr/>
          </p:nvSpPr>
          <p:spPr bwMode="auto">
            <a:xfrm>
              <a:off x="3059832" y="5373399"/>
              <a:ext cx="27238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800" b="1" i="0">
                  <a:latin typeface="华文楷体" panose="02010600040101010101" pitchFamily="2" charset="-122"/>
                  <a:ea typeface="华文楷体" panose="02010600040101010101" pitchFamily="2" charset="-122"/>
                </a:rPr>
                <a:t>主要功能部件输入来源表</a:t>
              </a:r>
            </a:p>
          </p:txBody>
        </p:sp>
      </p:grpSp>
    </p:spTree>
    <p:extLst>
      <p:ext uri="{BB962C8B-B14F-4D97-AF65-F5344CB8AC3E}">
        <p14:creationId xmlns:p14="http://schemas.microsoft.com/office/powerpoint/2010/main" val="2994070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单条指令数据通路构建方法</a:t>
            </a:r>
          </a:p>
        </p:txBody>
      </p:sp>
      <p:sp>
        <p:nvSpPr>
          <p:cNvPr id="34819" name="内容占位符 2"/>
          <p:cNvSpPr>
            <a:spLocks noGrp="1"/>
          </p:cNvSpPr>
          <p:nvPr>
            <p:ph idx="1"/>
          </p:nvPr>
        </p:nvSpPr>
        <p:spPr>
          <a:xfrm>
            <a:off x="395288" y="981075"/>
            <a:ext cx="8218487" cy="5040313"/>
          </a:xfrm>
        </p:spPr>
        <p:txBody>
          <a:bodyPr/>
          <a:lstStyle/>
          <a:p>
            <a:r>
              <a:rPr lang="en-US" altLang="zh-CN" smtClean="0"/>
              <a:t>Step1</a:t>
            </a:r>
            <a:r>
              <a:rPr smtClean="0"/>
              <a:t>： 阅读单条指令，改写成</a:t>
            </a:r>
            <a:r>
              <a:rPr lang="en-US" altLang="zh-CN" smtClean="0"/>
              <a:t>RTL</a:t>
            </a:r>
          </a:p>
          <a:p>
            <a:r>
              <a:rPr smtClean="0"/>
              <a:t>根据</a:t>
            </a:r>
            <a:r>
              <a:rPr lang="en-US" altLang="zh-CN" smtClean="0"/>
              <a:t>RTL</a:t>
            </a:r>
            <a:r>
              <a:rPr smtClean="0"/>
              <a:t>功能填写对应指令的数据通路表</a:t>
            </a:r>
            <a:endParaRPr lang="en-US" altLang="zh-CN" smtClean="0"/>
          </a:p>
          <a:p>
            <a:r>
              <a:rPr smtClean="0"/>
              <a:t>如发现新增需求，进入</a:t>
            </a:r>
            <a:r>
              <a:rPr lang="en-US" altLang="zh-CN" smtClean="0"/>
              <a:t>Step2</a:t>
            </a:r>
          </a:p>
          <a:p>
            <a:r>
              <a:rPr lang="en-US" altLang="zh-CN" smtClean="0"/>
              <a:t>Step2</a:t>
            </a:r>
            <a:r>
              <a:rPr smtClean="0"/>
              <a:t>： 新增需求的处理</a:t>
            </a:r>
            <a:endParaRPr lang="en-US" altLang="zh-CN" smtClean="0"/>
          </a:p>
          <a:p>
            <a:pPr lvl="1"/>
            <a:r>
              <a:rPr smtClean="0"/>
              <a:t>合并至已有部件 （修改已有部件功能，输入，输出）</a:t>
            </a:r>
            <a:endParaRPr lang="en-US" altLang="zh-CN" smtClean="0"/>
          </a:p>
          <a:p>
            <a:pPr lvl="1"/>
            <a:r>
              <a:rPr smtClean="0"/>
              <a:t>新增新的部件    （新增部件功能，输入，输出）</a:t>
            </a:r>
            <a:endParaRPr lang="en-US" altLang="zh-CN" smtClean="0"/>
          </a:p>
          <a:p>
            <a:r>
              <a:rPr lang="en-US" altLang="zh-CN" smtClean="0"/>
              <a:t>Step3</a:t>
            </a:r>
            <a:r>
              <a:rPr smtClean="0"/>
              <a:t>： 对新增部件设置输入来源</a:t>
            </a:r>
            <a:endParaRPr lang="en-US" altLang="zh-CN" smtClean="0"/>
          </a:p>
          <a:p>
            <a:pPr lvl="1"/>
            <a:endParaRPr smtClean="0"/>
          </a:p>
        </p:txBody>
      </p:sp>
      <p:sp>
        <p:nvSpPr>
          <p:cNvPr id="34820"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203232D5-926C-4C0B-BF9F-20077B626E3B}"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125</a:t>
            </a:fld>
            <a:r>
              <a:rPr lang="en-US" altLang="zh-CN" sz="1400" smtClean="0">
                <a:solidFill>
                  <a:srgbClr val="0D7157"/>
                </a:solidFill>
                <a:latin typeface="Arial" panose="020B0604020202020204" pitchFamily="34" charset="0"/>
                <a:ea typeface="华文细黑" panose="02010600040101010101" pitchFamily="2" charset="-122"/>
              </a:rPr>
              <a:t>- </a:t>
            </a:r>
          </a:p>
        </p:txBody>
      </p:sp>
    </p:spTree>
    <p:extLst>
      <p:ext uri="{BB962C8B-B14F-4D97-AF65-F5344CB8AC3E}">
        <p14:creationId xmlns:p14="http://schemas.microsoft.com/office/powerpoint/2010/main" val="36096814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例子</a:t>
            </a:r>
          </a:p>
        </p:txBody>
      </p:sp>
      <p:sp>
        <p:nvSpPr>
          <p:cNvPr id="3" name="内容占位符 2"/>
          <p:cNvSpPr>
            <a:spLocks noGrp="1"/>
          </p:cNvSpPr>
          <p:nvPr>
            <p:ph idx="1"/>
          </p:nvPr>
        </p:nvSpPr>
        <p:spPr>
          <a:xfrm>
            <a:off x="395288" y="981075"/>
            <a:ext cx="8218487" cy="5040313"/>
          </a:xfrm>
        </p:spPr>
        <p:txBody>
          <a:bodyPr/>
          <a:lstStyle/>
          <a:p>
            <a:r>
              <a:rPr lang="en-US" altLang="zh-CN" smtClean="0"/>
              <a:t>or $rd,$rs,$rt   </a:t>
            </a:r>
            <a:r>
              <a:rPr smtClean="0"/>
              <a:t>根据指令功能给出</a:t>
            </a:r>
            <a:r>
              <a:rPr lang="en-US" altLang="zh-CN" smtClean="0"/>
              <a:t>RTL</a:t>
            </a:r>
            <a:r>
              <a:rPr smtClean="0"/>
              <a:t>描述</a:t>
            </a:r>
            <a:endParaRPr lang="en-US" altLang="zh-CN" smtClean="0"/>
          </a:p>
          <a:p>
            <a:endParaRPr lang="en-US" altLang="zh-CN" smtClean="0"/>
          </a:p>
          <a:p>
            <a:endParaRPr lang="en-US" altLang="zh-CN" smtClean="0"/>
          </a:p>
          <a:p>
            <a:endParaRPr lang="en-US" altLang="zh-CN" smtClean="0"/>
          </a:p>
          <a:p>
            <a:endParaRPr lang="en-US" altLang="zh-CN" smtClean="0"/>
          </a:p>
          <a:p>
            <a:r>
              <a:rPr lang="en-US" altLang="zh-CN" smtClean="0"/>
              <a:t>R[rd]</a:t>
            </a:r>
            <a:r>
              <a:rPr lang="en-US" altLang="zh-CN" smtClean="0">
                <a:sym typeface="Wingdings" panose="05000000000000000000" pitchFamily="2" charset="2"/>
              </a:rPr>
              <a:t>R[rs] | R[rt]   PCPC+1  </a:t>
            </a:r>
          </a:p>
          <a:p>
            <a:r>
              <a:rPr smtClean="0"/>
              <a:t>根据</a:t>
            </a:r>
            <a:r>
              <a:rPr lang="en-US" altLang="zh-CN" smtClean="0"/>
              <a:t>RTL</a:t>
            </a:r>
            <a:r>
              <a:rPr smtClean="0"/>
              <a:t>，确定各部件之间的连接关系</a:t>
            </a:r>
            <a:endParaRPr lang="en-US" altLang="zh-CN" smtClean="0"/>
          </a:p>
          <a:p>
            <a:endParaRPr lang="en-US" altLang="zh-CN" smtClean="0"/>
          </a:p>
          <a:p>
            <a:pPr lvl="1"/>
            <a:endParaRPr lang="en-US" altLang="zh-CN" smtClean="0"/>
          </a:p>
        </p:txBody>
      </p:sp>
      <p:sp>
        <p:nvSpPr>
          <p:cNvPr id="3584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40750380-DD67-44C0-8DDC-4B71CD119F2E}"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126</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50" name="组合 49"/>
          <p:cNvGrpSpPr>
            <a:grpSpLocks/>
          </p:cNvGrpSpPr>
          <p:nvPr/>
        </p:nvGrpSpPr>
        <p:grpSpPr bwMode="auto">
          <a:xfrm>
            <a:off x="539750" y="4792663"/>
            <a:ext cx="7985125" cy="1520825"/>
            <a:chOff x="539552" y="4792291"/>
            <a:chExt cx="7985779" cy="1521643"/>
          </a:xfrm>
        </p:grpSpPr>
        <p:graphicFrame>
          <p:nvGraphicFramePr>
            <p:cNvPr id="35880" name="对象 21"/>
            <p:cNvGraphicFramePr>
              <a:graphicFrameLocks noChangeAspect="1"/>
            </p:cNvGraphicFramePr>
            <p:nvPr/>
          </p:nvGraphicFramePr>
          <p:xfrm>
            <a:off x="539552" y="4792291"/>
            <a:ext cx="7985779" cy="1152128"/>
          </p:xfrm>
          <a:graphic>
            <a:graphicData uri="http://schemas.openxmlformats.org/presentationml/2006/ole">
              <mc:AlternateContent xmlns:mc="http://schemas.openxmlformats.org/markup-compatibility/2006">
                <mc:Choice xmlns:v="urn:schemas-microsoft-com:vml" Requires="v">
                  <p:oleObj spid="_x0000_s155652" name="工作表" r:id="rId3" imgW="5128386" imgH="739245" progId="Excel.Sheet.12">
                    <p:embed/>
                  </p:oleObj>
                </mc:Choice>
                <mc:Fallback>
                  <p:oleObj name="工作表" r:id="rId3" imgW="5128386" imgH="73924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792291"/>
                          <a:ext cx="7985779"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81" name="文本框 22"/>
            <p:cNvSpPr txBox="1">
              <a:spLocks noChangeArrowheads="1"/>
            </p:cNvSpPr>
            <p:nvPr/>
          </p:nvSpPr>
          <p:spPr bwMode="auto">
            <a:xfrm>
              <a:off x="2971139" y="5944602"/>
              <a:ext cx="27238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800" b="1" i="0">
                  <a:latin typeface="华文楷体" panose="02010600040101010101" pitchFamily="2" charset="-122"/>
                  <a:ea typeface="华文楷体" panose="02010600040101010101" pitchFamily="2" charset="-122"/>
                </a:rPr>
                <a:t>主要功能部件输入来源表</a:t>
              </a:r>
            </a:p>
          </p:txBody>
        </p:sp>
      </p:grpSp>
      <p:grpSp>
        <p:nvGrpSpPr>
          <p:cNvPr id="49" name="组合 48"/>
          <p:cNvGrpSpPr>
            <a:grpSpLocks/>
          </p:cNvGrpSpPr>
          <p:nvPr/>
        </p:nvGrpSpPr>
        <p:grpSpPr bwMode="auto">
          <a:xfrm>
            <a:off x="1835150" y="2676525"/>
            <a:ext cx="5754688" cy="428625"/>
            <a:chOff x="1835696" y="2676073"/>
            <a:chExt cx="5754687" cy="428625"/>
          </a:xfrm>
        </p:grpSpPr>
        <p:sp>
          <p:nvSpPr>
            <p:cNvPr id="7" name="矩形 7"/>
            <p:cNvSpPr/>
            <p:nvPr/>
          </p:nvSpPr>
          <p:spPr>
            <a:xfrm>
              <a:off x="1835696" y="2676073"/>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0000</a:t>
              </a:r>
              <a:endParaRPr lang="zh-CN" altLang="en-US" i="0" kern="0" dirty="0">
                <a:solidFill>
                  <a:sysClr val="window" lastClr="FFFFFF"/>
                </a:solidFill>
                <a:latin typeface="Calibri"/>
                <a:ea typeface="宋体"/>
              </a:endParaRPr>
            </a:p>
          </p:txBody>
        </p:sp>
        <p:sp>
          <p:nvSpPr>
            <p:cNvPr id="8" name="矩形 24"/>
            <p:cNvSpPr/>
            <p:nvPr/>
          </p:nvSpPr>
          <p:spPr>
            <a:xfrm>
              <a:off x="2929484" y="267607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9" name="矩形 25"/>
            <p:cNvSpPr/>
            <p:nvPr/>
          </p:nvSpPr>
          <p:spPr>
            <a:xfrm>
              <a:off x="3843884" y="267607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10" name="矩形 26"/>
            <p:cNvSpPr/>
            <p:nvPr/>
          </p:nvSpPr>
          <p:spPr>
            <a:xfrm>
              <a:off x="5674270" y="2676073"/>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0</a:t>
              </a:r>
              <a:endParaRPr lang="zh-CN" altLang="en-US" i="0" kern="0" baseline="-25000" dirty="0">
                <a:solidFill>
                  <a:sysClr val="window" lastClr="FFFFFF"/>
                </a:solidFill>
                <a:latin typeface="Calibri"/>
                <a:ea typeface="宋体"/>
              </a:endParaRPr>
            </a:p>
          </p:txBody>
        </p:sp>
        <p:sp>
          <p:nvSpPr>
            <p:cNvPr id="11" name="矩形 27"/>
            <p:cNvSpPr/>
            <p:nvPr/>
          </p:nvSpPr>
          <p:spPr>
            <a:xfrm>
              <a:off x="4759870" y="267607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d</a:t>
              </a:r>
              <a:endParaRPr lang="zh-CN" altLang="en-US" i="0" kern="0" baseline="-25000" dirty="0">
                <a:solidFill>
                  <a:sysClr val="window" lastClr="FFFFFF"/>
                </a:solidFill>
                <a:latin typeface="Calibri"/>
                <a:ea typeface="宋体"/>
              </a:endParaRPr>
            </a:p>
          </p:txBody>
        </p:sp>
        <p:sp>
          <p:nvSpPr>
            <p:cNvPr id="12" name="矩形 26"/>
            <p:cNvSpPr/>
            <p:nvPr/>
          </p:nvSpPr>
          <p:spPr>
            <a:xfrm>
              <a:off x="6588670" y="2676073"/>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0</a:t>
              </a:r>
              <a:endParaRPr lang="zh-CN" altLang="en-US" i="0" kern="0" dirty="0">
                <a:solidFill>
                  <a:sysClr val="window" lastClr="FFFFFF"/>
                </a:solidFill>
                <a:latin typeface="Calibri"/>
                <a:ea typeface="宋体"/>
              </a:endParaRPr>
            </a:p>
          </p:txBody>
        </p:sp>
      </p:grpSp>
      <p:grpSp>
        <p:nvGrpSpPr>
          <p:cNvPr id="48" name="组合 47"/>
          <p:cNvGrpSpPr>
            <a:grpSpLocks/>
          </p:cNvGrpSpPr>
          <p:nvPr/>
        </p:nvGrpSpPr>
        <p:grpSpPr bwMode="auto">
          <a:xfrm>
            <a:off x="1835150" y="1611313"/>
            <a:ext cx="5754688" cy="798512"/>
            <a:chOff x="1835696" y="1611575"/>
            <a:chExt cx="5754687" cy="798512"/>
          </a:xfrm>
        </p:grpSpPr>
        <p:sp>
          <p:nvSpPr>
            <p:cNvPr id="13" name="矩形 7"/>
            <p:cNvSpPr/>
            <p:nvPr/>
          </p:nvSpPr>
          <p:spPr>
            <a:xfrm>
              <a:off x="1835696" y="1981462"/>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14" name="矩形 24"/>
            <p:cNvSpPr/>
            <p:nvPr/>
          </p:nvSpPr>
          <p:spPr>
            <a:xfrm>
              <a:off x="2929484" y="1981462"/>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15" name="矩形 25"/>
            <p:cNvSpPr/>
            <p:nvPr/>
          </p:nvSpPr>
          <p:spPr>
            <a:xfrm>
              <a:off x="3843884" y="1981462"/>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16" name="矩形 26"/>
            <p:cNvSpPr/>
            <p:nvPr/>
          </p:nvSpPr>
          <p:spPr>
            <a:xfrm>
              <a:off x="5674270" y="1981462"/>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err="1">
                  <a:solidFill>
                    <a:sysClr val="window" lastClr="FFFFFF"/>
                  </a:solidFill>
                  <a:latin typeface="Calibri"/>
                  <a:ea typeface="宋体"/>
                </a:rPr>
                <a:t>shamt</a:t>
              </a:r>
              <a:endParaRPr lang="zh-CN" altLang="en-US" i="0" kern="0" baseline="-25000" dirty="0">
                <a:solidFill>
                  <a:sysClr val="window" lastClr="FFFFFF"/>
                </a:solidFill>
                <a:latin typeface="Calibri"/>
                <a:ea typeface="宋体"/>
              </a:endParaRPr>
            </a:p>
          </p:txBody>
        </p:sp>
        <p:sp>
          <p:nvSpPr>
            <p:cNvPr id="17" name="矩形 27"/>
            <p:cNvSpPr/>
            <p:nvPr/>
          </p:nvSpPr>
          <p:spPr>
            <a:xfrm>
              <a:off x="4759870" y="1981462"/>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d</a:t>
              </a:r>
              <a:endParaRPr lang="zh-CN" altLang="en-US" i="0" kern="0" baseline="-25000" dirty="0">
                <a:solidFill>
                  <a:sysClr val="window" lastClr="FFFFFF"/>
                </a:solidFill>
                <a:latin typeface="Calibri"/>
                <a:ea typeface="宋体"/>
              </a:endParaRPr>
            </a:p>
          </p:txBody>
        </p:sp>
        <p:sp>
          <p:nvSpPr>
            <p:cNvPr id="18" name="TextBox 11"/>
            <p:cNvSpPr txBox="1"/>
            <p:nvPr/>
          </p:nvSpPr>
          <p:spPr>
            <a:xfrm>
              <a:off x="1953171" y="1611575"/>
              <a:ext cx="890588" cy="369887"/>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4bits</a:t>
              </a:r>
              <a:endParaRPr lang="zh-CN" altLang="en-US" i="0" kern="0" dirty="0">
                <a:solidFill>
                  <a:srgbClr val="0070C0"/>
                </a:solidFill>
                <a:ea typeface="华文细黑" pitchFamily="2" charset="-122"/>
              </a:endParaRPr>
            </a:p>
          </p:txBody>
        </p:sp>
        <p:sp>
          <p:nvSpPr>
            <p:cNvPr id="19" name="矩形 26"/>
            <p:cNvSpPr/>
            <p:nvPr/>
          </p:nvSpPr>
          <p:spPr>
            <a:xfrm>
              <a:off x="6588670" y="1981462"/>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err="1">
                  <a:solidFill>
                    <a:sysClr val="window" lastClr="FFFFFF"/>
                  </a:solidFill>
                  <a:latin typeface="Calibri"/>
                  <a:ea typeface="宋体"/>
                </a:rPr>
                <a:t>funct</a:t>
              </a:r>
              <a:endParaRPr lang="zh-CN" altLang="en-US" i="0" kern="0" dirty="0">
                <a:solidFill>
                  <a:sysClr val="window" lastClr="FFFFFF"/>
                </a:solidFill>
                <a:latin typeface="Calibri"/>
                <a:ea typeface="宋体"/>
              </a:endParaRPr>
            </a:p>
          </p:txBody>
        </p:sp>
        <p:sp>
          <p:nvSpPr>
            <p:cNvPr id="20" name="TextBox 13"/>
            <p:cNvSpPr txBox="1"/>
            <p:nvPr/>
          </p:nvSpPr>
          <p:spPr>
            <a:xfrm>
              <a:off x="2916784" y="1611575"/>
              <a:ext cx="890587" cy="369887"/>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2bits</a:t>
              </a:r>
              <a:endParaRPr lang="zh-CN" altLang="en-US" i="0" kern="0" dirty="0">
                <a:solidFill>
                  <a:srgbClr val="0070C0"/>
                </a:solidFill>
                <a:ea typeface="华文细黑" pitchFamily="2" charset="-122"/>
              </a:endParaRPr>
            </a:p>
          </p:txBody>
        </p:sp>
        <p:sp>
          <p:nvSpPr>
            <p:cNvPr id="21" name="TextBox 14"/>
            <p:cNvSpPr txBox="1"/>
            <p:nvPr/>
          </p:nvSpPr>
          <p:spPr>
            <a:xfrm>
              <a:off x="3780384" y="1611575"/>
              <a:ext cx="892175" cy="369887"/>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2bits</a:t>
              </a:r>
              <a:endParaRPr lang="zh-CN" altLang="en-US" i="0" kern="0" dirty="0">
                <a:solidFill>
                  <a:srgbClr val="0070C0"/>
                </a:solidFill>
                <a:ea typeface="华文细黑" pitchFamily="2" charset="-122"/>
              </a:endParaRPr>
            </a:p>
          </p:txBody>
        </p:sp>
        <p:sp>
          <p:nvSpPr>
            <p:cNvPr id="24" name="TextBox 15"/>
            <p:cNvSpPr txBox="1"/>
            <p:nvPr/>
          </p:nvSpPr>
          <p:spPr>
            <a:xfrm>
              <a:off x="4717008" y="1611575"/>
              <a:ext cx="890587" cy="369887"/>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2bits</a:t>
              </a:r>
              <a:endParaRPr lang="zh-CN" altLang="en-US" i="0" kern="0" dirty="0">
                <a:solidFill>
                  <a:srgbClr val="0070C0"/>
                </a:solidFill>
                <a:ea typeface="华文细黑" pitchFamily="2" charset="-122"/>
              </a:endParaRPr>
            </a:p>
          </p:txBody>
        </p:sp>
        <p:sp>
          <p:nvSpPr>
            <p:cNvPr id="25" name="TextBox 16"/>
            <p:cNvSpPr txBox="1"/>
            <p:nvPr/>
          </p:nvSpPr>
          <p:spPr>
            <a:xfrm>
              <a:off x="5652045" y="1611575"/>
              <a:ext cx="892175" cy="369887"/>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3bits</a:t>
              </a:r>
              <a:endParaRPr lang="zh-CN" altLang="en-US" i="0" kern="0" dirty="0">
                <a:solidFill>
                  <a:srgbClr val="0070C0"/>
                </a:solidFill>
                <a:ea typeface="华文细黑" pitchFamily="2" charset="-122"/>
              </a:endParaRPr>
            </a:p>
          </p:txBody>
        </p:sp>
        <p:sp>
          <p:nvSpPr>
            <p:cNvPr id="26" name="TextBox 17"/>
            <p:cNvSpPr txBox="1"/>
            <p:nvPr/>
          </p:nvSpPr>
          <p:spPr>
            <a:xfrm>
              <a:off x="6660108" y="1611575"/>
              <a:ext cx="892175" cy="369887"/>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3bits</a:t>
              </a:r>
              <a:endParaRPr lang="zh-CN" altLang="en-US" i="0" kern="0" dirty="0">
                <a:solidFill>
                  <a:srgbClr val="0070C0"/>
                </a:solidFill>
                <a:ea typeface="华文细黑" pitchFamily="2" charset="-122"/>
              </a:endParaRPr>
            </a:p>
          </p:txBody>
        </p:sp>
      </p:grpSp>
      <p:sp>
        <p:nvSpPr>
          <p:cNvPr id="5" name="文本框 4"/>
          <p:cNvSpPr txBox="1">
            <a:spLocks noChangeArrowheads="1"/>
          </p:cNvSpPr>
          <p:nvPr/>
        </p:nvSpPr>
        <p:spPr bwMode="auto">
          <a:xfrm>
            <a:off x="398463" y="5370513"/>
            <a:ext cx="76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OR</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29" name="文本框 28"/>
          <p:cNvSpPr txBox="1">
            <a:spLocks noChangeArrowheads="1"/>
          </p:cNvSpPr>
          <p:nvPr/>
        </p:nvSpPr>
        <p:spPr bwMode="auto">
          <a:xfrm>
            <a:off x="1165225" y="5360988"/>
            <a:ext cx="765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PC+1</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0" name="文本框 29"/>
          <p:cNvSpPr txBox="1">
            <a:spLocks noChangeArrowheads="1"/>
          </p:cNvSpPr>
          <p:nvPr/>
        </p:nvSpPr>
        <p:spPr bwMode="auto">
          <a:xfrm>
            <a:off x="1881188" y="5360988"/>
            <a:ext cx="765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PC</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1" name="文本框 30"/>
          <p:cNvSpPr txBox="1">
            <a:spLocks noChangeArrowheads="1"/>
          </p:cNvSpPr>
          <p:nvPr/>
        </p:nvSpPr>
        <p:spPr bwMode="auto">
          <a:xfrm>
            <a:off x="2795588" y="53689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RS</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3" name="文本框 32"/>
          <p:cNvSpPr txBox="1">
            <a:spLocks noChangeArrowheads="1"/>
          </p:cNvSpPr>
          <p:nvPr/>
        </p:nvSpPr>
        <p:spPr bwMode="auto">
          <a:xfrm>
            <a:off x="3540125" y="536892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RT</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4" name="文本框 33"/>
          <p:cNvSpPr txBox="1">
            <a:spLocks noChangeArrowheads="1"/>
          </p:cNvSpPr>
          <p:nvPr/>
        </p:nvSpPr>
        <p:spPr bwMode="auto">
          <a:xfrm>
            <a:off x="4284663" y="5368925"/>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RD</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5" name="文本框 34"/>
          <p:cNvSpPr txBox="1">
            <a:spLocks noChangeArrowheads="1"/>
          </p:cNvSpPr>
          <p:nvPr/>
        </p:nvSpPr>
        <p:spPr bwMode="auto">
          <a:xfrm>
            <a:off x="4981575" y="537527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ALU</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6" name="文本框 35"/>
          <p:cNvSpPr txBox="1">
            <a:spLocks noChangeArrowheads="1"/>
          </p:cNvSpPr>
          <p:nvPr/>
        </p:nvSpPr>
        <p:spPr bwMode="auto">
          <a:xfrm>
            <a:off x="5694363" y="5373688"/>
            <a:ext cx="606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RF.D1</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7" name="文本框 36"/>
          <p:cNvSpPr txBox="1">
            <a:spLocks noChangeArrowheads="1"/>
          </p:cNvSpPr>
          <p:nvPr/>
        </p:nvSpPr>
        <p:spPr bwMode="auto">
          <a:xfrm>
            <a:off x="6408738" y="5372100"/>
            <a:ext cx="6048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RF.D2</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cxnSp>
        <p:nvCxnSpPr>
          <p:cNvPr id="38" name="直接箭头连接符 37"/>
          <p:cNvCxnSpPr>
            <a:endCxn id="35" idx="0"/>
          </p:cNvCxnSpPr>
          <p:nvPr/>
        </p:nvCxnSpPr>
        <p:spPr>
          <a:xfrm>
            <a:off x="2646363" y="4076700"/>
            <a:ext cx="2587625" cy="129857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1" idx="0"/>
          </p:cNvCxnSpPr>
          <p:nvPr/>
        </p:nvCxnSpPr>
        <p:spPr>
          <a:xfrm>
            <a:off x="2220913" y="4022725"/>
            <a:ext cx="827087" cy="1346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33" idx="0"/>
          </p:cNvCxnSpPr>
          <p:nvPr/>
        </p:nvCxnSpPr>
        <p:spPr>
          <a:xfrm>
            <a:off x="3186113" y="4052888"/>
            <a:ext cx="606425" cy="1316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4" idx="0"/>
          </p:cNvCxnSpPr>
          <p:nvPr/>
        </p:nvCxnSpPr>
        <p:spPr>
          <a:xfrm>
            <a:off x="1220788" y="3959225"/>
            <a:ext cx="3314700" cy="1409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1692275" y="4043363"/>
            <a:ext cx="2478088" cy="12906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43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00"/>
                                        <p:tgtEl>
                                          <p:spTgt spid="4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fill="hold"/>
                                        <p:tgtEl>
                                          <p:spTgt spid="31"/>
                                        </p:tgtEl>
                                        <p:attrNameLst>
                                          <p:attrName>ppt_x</p:attrName>
                                        </p:attrNameLst>
                                      </p:cBhvr>
                                      <p:tavLst>
                                        <p:tav tm="0">
                                          <p:val>
                                            <p:strVal val="#ppt_x"/>
                                          </p:val>
                                        </p:tav>
                                        <p:tav tm="100000">
                                          <p:val>
                                            <p:strVal val="#ppt_x"/>
                                          </p:val>
                                        </p:tav>
                                      </p:tavLst>
                                    </p:anim>
                                    <p:anim calcmode="lin" valueType="num">
                                      <p:cBhvr additive="base">
                                        <p:cTn id="6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up)">
                                      <p:cBhvr>
                                        <p:cTn id="74" dur="500"/>
                                        <p:tgtEl>
                                          <p:spTgt spid="4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up)">
                                      <p:cBhvr>
                                        <p:cTn id="85" dur="500"/>
                                        <p:tgtEl>
                                          <p:spTgt spid="4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 calcmode="lin" valueType="num">
                                      <p:cBhvr additive="base">
                                        <p:cTn id="90" dur="500" fill="hold"/>
                                        <p:tgtEl>
                                          <p:spTgt spid="34"/>
                                        </p:tgtEl>
                                        <p:attrNameLst>
                                          <p:attrName>ppt_x</p:attrName>
                                        </p:attrNameLst>
                                      </p:cBhvr>
                                      <p:tavLst>
                                        <p:tav tm="0">
                                          <p:val>
                                            <p:strVal val="#ppt_x"/>
                                          </p:val>
                                        </p:tav>
                                        <p:tav tm="100000">
                                          <p:val>
                                            <p:strVal val="#ppt_x"/>
                                          </p:val>
                                        </p:tav>
                                      </p:tavLst>
                                    </p:anim>
                                    <p:anim calcmode="lin" valueType="num">
                                      <p:cBhvr additive="base">
                                        <p:cTn id="9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1" fill="hold" nodeType="click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up)">
                                      <p:cBhvr>
                                        <p:cTn id="96" dur="500"/>
                                        <p:tgtEl>
                                          <p:spTgt spid="3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fill="hold"/>
                                        <p:tgtEl>
                                          <p:spTgt spid="36"/>
                                        </p:tgtEl>
                                        <p:attrNameLst>
                                          <p:attrName>ppt_x</p:attrName>
                                        </p:attrNameLst>
                                      </p:cBhvr>
                                      <p:tavLst>
                                        <p:tav tm="0">
                                          <p:val>
                                            <p:strVal val="#ppt_x"/>
                                          </p:val>
                                        </p:tav>
                                        <p:tav tm="100000">
                                          <p:val>
                                            <p:strVal val="#ppt_x"/>
                                          </p:val>
                                        </p:tav>
                                      </p:tavLst>
                                    </p:anim>
                                    <p:anim calcmode="lin" valueType="num">
                                      <p:cBhvr additive="base">
                                        <p:cTn id="10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29" grpId="0"/>
      <p:bldP spid="30" grpId="0"/>
      <p:bldP spid="31" grpId="0"/>
      <p:bldP spid="33" grpId="0"/>
      <p:bldP spid="34" grpId="0"/>
      <p:bldP spid="35" grpId="0"/>
      <p:bldP spid="36" grpId="0"/>
      <p:bldP spid="37"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例子</a:t>
            </a:r>
          </a:p>
        </p:txBody>
      </p:sp>
      <p:sp>
        <p:nvSpPr>
          <p:cNvPr id="3" name="内容占位符 2"/>
          <p:cNvSpPr>
            <a:spLocks noGrp="1"/>
          </p:cNvSpPr>
          <p:nvPr>
            <p:ph idx="1"/>
          </p:nvPr>
        </p:nvSpPr>
        <p:spPr>
          <a:xfrm>
            <a:off x="395288" y="981075"/>
            <a:ext cx="8218487" cy="5040313"/>
          </a:xfrm>
        </p:spPr>
        <p:txBody>
          <a:bodyPr/>
          <a:lstStyle/>
          <a:p>
            <a:pPr>
              <a:defRPr/>
            </a:pPr>
            <a:r>
              <a:rPr lang="en-US" altLang="zh-CN" dirty="0" err="1"/>
              <a:t>ori</a:t>
            </a:r>
            <a:r>
              <a:rPr lang="en-US" altLang="zh-CN" dirty="0"/>
              <a:t> $rt,$rs,1   </a:t>
            </a:r>
            <a:r>
              <a:rPr dirty="0"/>
              <a:t>根据指令功能给出</a:t>
            </a:r>
            <a:r>
              <a:rPr lang="en-US" altLang="zh-CN" dirty="0"/>
              <a:t>RTL</a:t>
            </a:r>
            <a:r>
              <a:rPr dirty="0"/>
              <a:t>描述</a:t>
            </a:r>
            <a:endParaRPr lang="en-US" altLang="zh-CN" dirty="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r>
              <a:rPr lang="en-US" altLang="zh-CN" dirty="0"/>
              <a:t>R[</a:t>
            </a:r>
            <a:r>
              <a:rPr lang="en-US" altLang="zh-CN" dirty="0" err="1"/>
              <a:t>rt</a:t>
            </a:r>
            <a:r>
              <a:rPr lang="en-US" altLang="zh-CN" dirty="0"/>
              <a:t>]</a:t>
            </a:r>
            <a:r>
              <a:rPr lang="en-US" altLang="zh-CN" dirty="0">
                <a:sym typeface="Wingdings" panose="05000000000000000000" pitchFamily="2" charset="2"/>
              </a:rPr>
              <a:t>R[</a:t>
            </a:r>
            <a:r>
              <a:rPr lang="en-US" altLang="zh-CN" dirty="0" err="1">
                <a:sym typeface="Wingdings" panose="05000000000000000000" pitchFamily="2" charset="2"/>
              </a:rPr>
              <a:t>rs</a:t>
            </a:r>
            <a:r>
              <a:rPr lang="en-US" altLang="zh-CN" dirty="0">
                <a:sym typeface="Wingdings" panose="05000000000000000000" pitchFamily="2" charset="2"/>
              </a:rPr>
              <a:t>] | </a:t>
            </a:r>
            <a:r>
              <a:rPr lang="en-US" altLang="zh-CN" dirty="0" smtClean="0">
                <a:sym typeface="Wingdings" panose="05000000000000000000" pitchFamily="2" charset="2"/>
              </a:rPr>
              <a:t>Sign-Ext</a:t>
            </a:r>
            <a:r>
              <a:rPr dirty="0" smtClean="0">
                <a:sym typeface="Wingdings" panose="05000000000000000000" pitchFamily="2" charset="2"/>
              </a:rPr>
              <a:t>（</a:t>
            </a:r>
            <a:r>
              <a:rPr lang="en-US" altLang="zh-CN" dirty="0" smtClean="0">
                <a:sym typeface="Wingdings" panose="05000000000000000000" pitchFamily="2" charset="2"/>
              </a:rPr>
              <a:t>IMM</a:t>
            </a:r>
            <a:r>
              <a:rPr dirty="0" smtClean="0">
                <a:sym typeface="Wingdings" panose="05000000000000000000" pitchFamily="2" charset="2"/>
              </a:rPr>
              <a:t>）</a:t>
            </a:r>
            <a:r>
              <a:rPr lang="en-US" altLang="zh-CN" dirty="0" smtClean="0">
                <a:sym typeface="Wingdings" panose="05000000000000000000" pitchFamily="2" charset="2"/>
              </a:rPr>
              <a:t>  </a:t>
            </a:r>
            <a:r>
              <a:rPr lang="en-US" altLang="zh-CN" dirty="0">
                <a:sym typeface="Wingdings" panose="05000000000000000000" pitchFamily="2" charset="2"/>
              </a:rPr>
              <a:t>PCPC+1  </a:t>
            </a:r>
          </a:p>
          <a:p>
            <a:pPr marL="0" indent="0">
              <a:buFont typeface="Wingdings" pitchFamily="2" charset="2"/>
              <a:buNone/>
              <a:defRPr/>
            </a:pPr>
            <a:endParaRPr lang="en-US" altLang="zh-CN" dirty="0" smtClean="0"/>
          </a:p>
          <a:p>
            <a:pPr lvl="1">
              <a:defRPr/>
            </a:pPr>
            <a:endParaRPr lang="en-US" altLang="zh-CN" dirty="0"/>
          </a:p>
        </p:txBody>
      </p:sp>
      <p:sp>
        <p:nvSpPr>
          <p:cNvPr id="36868"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5C47CD87-9B49-4E47-BDAD-F23E1AF27EDC}"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127</a:t>
            </a:fld>
            <a:r>
              <a:rPr lang="en-US" altLang="zh-CN" sz="1400" smtClean="0">
                <a:solidFill>
                  <a:srgbClr val="0D7157"/>
                </a:solidFill>
                <a:latin typeface="Arial" panose="020B0604020202020204" pitchFamily="34" charset="0"/>
                <a:ea typeface="华文细黑" panose="02010600040101010101" pitchFamily="2" charset="-122"/>
              </a:rPr>
              <a:t>- </a:t>
            </a:r>
          </a:p>
        </p:txBody>
      </p:sp>
      <p:sp>
        <p:nvSpPr>
          <p:cNvPr id="5" name="文本框 4"/>
          <p:cNvSpPr txBox="1">
            <a:spLocks noChangeArrowheads="1"/>
          </p:cNvSpPr>
          <p:nvPr/>
        </p:nvSpPr>
        <p:spPr bwMode="auto">
          <a:xfrm>
            <a:off x="398463" y="5370513"/>
            <a:ext cx="76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ORI</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29" name="文本框 28"/>
          <p:cNvSpPr txBox="1">
            <a:spLocks noChangeArrowheads="1"/>
          </p:cNvSpPr>
          <p:nvPr/>
        </p:nvSpPr>
        <p:spPr bwMode="auto">
          <a:xfrm>
            <a:off x="1165225" y="5360988"/>
            <a:ext cx="765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PC+1</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0" name="文本框 29"/>
          <p:cNvSpPr txBox="1">
            <a:spLocks noChangeArrowheads="1"/>
          </p:cNvSpPr>
          <p:nvPr/>
        </p:nvSpPr>
        <p:spPr bwMode="auto">
          <a:xfrm>
            <a:off x="1881188" y="5360988"/>
            <a:ext cx="765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PC</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1" name="文本框 30"/>
          <p:cNvSpPr txBox="1">
            <a:spLocks noChangeArrowheads="1"/>
          </p:cNvSpPr>
          <p:nvPr/>
        </p:nvSpPr>
        <p:spPr bwMode="auto">
          <a:xfrm>
            <a:off x="2795588" y="53689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RS</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4" name="文本框 33"/>
          <p:cNvSpPr txBox="1">
            <a:spLocks noChangeArrowheads="1"/>
          </p:cNvSpPr>
          <p:nvPr/>
        </p:nvSpPr>
        <p:spPr bwMode="auto">
          <a:xfrm>
            <a:off x="4284663" y="5368925"/>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RT</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5" name="文本框 34"/>
          <p:cNvSpPr txBox="1">
            <a:spLocks noChangeArrowheads="1"/>
          </p:cNvSpPr>
          <p:nvPr/>
        </p:nvSpPr>
        <p:spPr bwMode="auto">
          <a:xfrm>
            <a:off x="4981575" y="5375275"/>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ALU</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36" name="文本框 35"/>
          <p:cNvSpPr txBox="1">
            <a:spLocks noChangeArrowheads="1"/>
          </p:cNvSpPr>
          <p:nvPr/>
        </p:nvSpPr>
        <p:spPr bwMode="auto">
          <a:xfrm>
            <a:off x="5694363" y="5373688"/>
            <a:ext cx="606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latin typeface="Mistral" panose="03090702030407020403" pitchFamily="66" charset="0"/>
                <a:ea typeface="HAKUYOGuiFanZi3500" panose="02000600000000000000" pitchFamily="2" charset="-122"/>
                <a:cs typeface="HAKUYOGuiFanZi3500" panose="02000600000000000000" pitchFamily="2" charset="-122"/>
              </a:rPr>
              <a:t>RF.D1</a:t>
            </a:r>
            <a:endParaRPr lang="zh-CN" altLang="en-US" sz="1400" i="0">
              <a:latin typeface="Mistral" panose="03090702030407020403" pitchFamily="66" charset="0"/>
              <a:ea typeface="HAKUYOGuiFanZi3500" panose="02000600000000000000" pitchFamily="2" charset="-122"/>
              <a:cs typeface="HAKUYOGuiFanZi3500" panose="02000600000000000000" pitchFamily="2" charset="-122"/>
            </a:endParaRPr>
          </a:p>
        </p:txBody>
      </p:sp>
      <p:grpSp>
        <p:nvGrpSpPr>
          <p:cNvPr id="72" name="组合 71"/>
          <p:cNvGrpSpPr>
            <a:grpSpLocks/>
          </p:cNvGrpSpPr>
          <p:nvPr/>
        </p:nvGrpSpPr>
        <p:grpSpPr bwMode="auto">
          <a:xfrm>
            <a:off x="1835150" y="1611313"/>
            <a:ext cx="5781675" cy="1493837"/>
            <a:chOff x="1835696" y="1611575"/>
            <a:chExt cx="5781569" cy="1493123"/>
          </a:xfrm>
        </p:grpSpPr>
        <p:sp>
          <p:nvSpPr>
            <p:cNvPr id="40" name="矩形 7"/>
            <p:cNvSpPr/>
            <p:nvPr/>
          </p:nvSpPr>
          <p:spPr>
            <a:xfrm>
              <a:off x="1835696" y="2676278"/>
              <a:ext cx="1036619" cy="42842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0011</a:t>
              </a:r>
              <a:endParaRPr lang="zh-CN" altLang="en-US" i="0" kern="0" dirty="0">
                <a:solidFill>
                  <a:sysClr val="window" lastClr="FFFFFF"/>
                </a:solidFill>
                <a:latin typeface="Calibri"/>
                <a:ea typeface="宋体"/>
              </a:endParaRPr>
            </a:p>
          </p:txBody>
        </p:sp>
        <p:sp>
          <p:nvSpPr>
            <p:cNvPr id="42" name="矩形 24"/>
            <p:cNvSpPr/>
            <p:nvPr/>
          </p:nvSpPr>
          <p:spPr>
            <a:xfrm>
              <a:off x="2929464" y="2676278"/>
              <a:ext cx="857234" cy="42842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44" name="矩形 25"/>
            <p:cNvSpPr/>
            <p:nvPr/>
          </p:nvSpPr>
          <p:spPr>
            <a:xfrm>
              <a:off x="3843847" y="2676278"/>
              <a:ext cx="857234" cy="42842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45" name="矩形 26"/>
            <p:cNvSpPr/>
            <p:nvPr/>
          </p:nvSpPr>
          <p:spPr>
            <a:xfrm>
              <a:off x="4788392" y="2676278"/>
              <a:ext cx="2801887" cy="42842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1</a:t>
              </a:r>
              <a:endParaRPr lang="zh-CN" altLang="en-US" i="0" kern="0" baseline="-25000" dirty="0">
                <a:solidFill>
                  <a:sysClr val="window" lastClr="FFFFFF"/>
                </a:solidFill>
                <a:latin typeface="Calibri"/>
                <a:ea typeface="宋体"/>
              </a:endParaRPr>
            </a:p>
          </p:txBody>
        </p:sp>
        <p:sp>
          <p:nvSpPr>
            <p:cNvPr id="47" name="矩形 7"/>
            <p:cNvSpPr/>
            <p:nvPr/>
          </p:nvSpPr>
          <p:spPr>
            <a:xfrm>
              <a:off x="1835696" y="1981285"/>
              <a:ext cx="1036619" cy="42842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OP</a:t>
              </a:r>
              <a:endParaRPr lang="zh-CN" altLang="en-US" i="0" kern="0" dirty="0">
                <a:solidFill>
                  <a:sysClr val="window" lastClr="FFFFFF"/>
                </a:solidFill>
                <a:latin typeface="Calibri"/>
                <a:ea typeface="宋体"/>
              </a:endParaRPr>
            </a:p>
          </p:txBody>
        </p:sp>
        <p:sp>
          <p:nvSpPr>
            <p:cNvPr id="48" name="矩形 24"/>
            <p:cNvSpPr/>
            <p:nvPr/>
          </p:nvSpPr>
          <p:spPr>
            <a:xfrm>
              <a:off x="2929464" y="1981285"/>
              <a:ext cx="857234" cy="42842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R</a:t>
              </a:r>
              <a:r>
                <a:rPr lang="en-US" altLang="zh-CN" i="0" kern="0" baseline="-25000" dirty="0">
                  <a:solidFill>
                    <a:sysClr val="window" lastClr="FFFFFF"/>
                  </a:solidFill>
                  <a:latin typeface="Calibri"/>
                  <a:ea typeface="宋体"/>
                </a:rPr>
                <a:t>S</a:t>
              </a:r>
              <a:endParaRPr lang="zh-CN" altLang="en-US" i="0" kern="0" baseline="-25000" dirty="0">
                <a:solidFill>
                  <a:sysClr val="window" lastClr="FFFFFF"/>
                </a:solidFill>
                <a:latin typeface="Calibri"/>
                <a:ea typeface="宋体"/>
              </a:endParaRPr>
            </a:p>
          </p:txBody>
        </p:sp>
        <p:sp>
          <p:nvSpPr>
            <p:cNvPr id="49" name="矩形 25"/>
            <p:cNvSpPr/>
            <p:nvPr/>
          </p:nvSpPr>
          <p:spPr>
            <a:xfrm>
              <a:off x="3843847" y="1981285"/>
              <a:ext cx="857234" cy="42842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err="1">
                  <a:solidFill>
                    <a:sysClr val="window" lastClr="FFFFFF"/>
                  </a:solidFill>
                  <a:latin typeface="Calibri"/>
                  <a:ea typeface="宋体"/>
                </a:rPr>
                <a:t>R</a:t>
              </a:r>
              <a:r>
                <a:rPr lang="en-US" altLang="zh-CN" i="0" kern="0" baseline="-25000" dirty="0" err="1">
                  <a:solidFill>
                    <a:sysClr val="window" lastClr="FFFFFF"/>
                  </a:solidFill>
                  <a:latin typeface="Calibri"/>
                  <a:ea typeface="宋体"/>
                </a:rPr>
                <a:t>t</a:t>
              </a:r>
              <a:endParaRPr lang="zh-CN" altLang="en-US" i="0" kern="0" baseline="-25000" dirty="0">
                <a:solidFill>
                  <a:sysClr val="window" lastClr="FFFFFF"/>
                </a:solidFill>
                <a:latin typeface="Calibri"/>
                <a:ea typeface="宋体"/>
              </a:endParaRPr>
            </a:p>
          </p:txBody>
        </p:sp>
        <p:sp>
          <p:nvSpPr>
            <p:cNvPr id="50" name="TextBox 11"/>
            <p:cNvSpPr txBox="1"/>
            <p:nvPr/>
          </p:nvSpPr>
          <p:spPr>
            <a:xfrm>
              <a:off x="1953169" y="1611575"/>
              <a:ext cx="890572" cy="369710"/>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4bits</a:t>
              </a:r>
              <a:endParaRPr lang="zh-CN" altLang="en-US" i="0" kern="0" dirty="0">
                <a:solidFill>
                  <a:srgbClr val="0070C0"/>
                </a:solidFill>
                <a:ea typeface="华文细黑" pitchFamily="2" charset="-122"/>
              </a:endParaRPr>
            </a:p>
          </p:txBody>
        </p:sp>
        <p:sp>
          <p:nvSpPr>
            <p:cNvPr id="51" name="TextBox 13"/>
            <p:cNvSpPr txBox="1"/>
            <p:nvPr/>
          </p:nvSpPr>
          <p:spPr>
            <a:xfrm>
              <a:off x="2916764" y="1611575"/>
              <a:ext cx="890571" cy="369710"/>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2bits</a:t>
              </a:r>
              <a:endParaRPr lang="zh-CN" altLang="en-US" i="0" kern="0" dirty="0">
                <a:solidFill>
                  <a:srgbClr val="0070C0"/>
                </a:solidFill>
                <a:ea typeface="华文细黑" pitchFamily="2" charset="-122"/>
              </a:endParaRPr>
            </a:p>
          </p:txBody>
        </p:sp>
        <p:sp>
          <p:nvSpPr>
            <p:cNvPr id="52" name="TextBox 14"/>
            <p:cNvSpPr txBox="1"/>
            <p:nvPr/>
          </p:nvSpPr>
          <p:spPr>
            <a:xfrm>
              <a:off x="3780348" y="1611575"/>
              <a:ext cx="892159" cy="369710"/>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2bits</a:t>
              </a:r>
              <a:endParaRPr lang="zh-CN" altLang="en-US" i="0" kern="0" dirty="0">
                <a:solidFill>
                  <a:srgbClr val="0070C0"/>
                </a:solidFill>
                <a:ea typeface="华文细黑" pitchFamily="2" charset="-122"/>
              </a:endParaRPr>
            </a:p>
          </p:txBody>
        </p:sp>
        <p:sp>
          <p:nvSpPr>
            <p:cNvPr id="53" name="TextBox 15"/>
            <p:cNvSpPr txBox="1"/>
            <p:nvPr/>
          </p:nvSpPr>
          <p:spPr>
            <a:xfrm>
              <a:off x="4716956" y="1611575"/>
              <a:ext cx="890571" cy="369710"/>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2bits</a:t>
              </a:r>
              <a:endParaRPr lang="zh-CN" altLang="en-US" i="0" kern="0" dirty="0">
                <a:solidFill>
                  <a:srgbClr val="0070C0"/>
                </a:solidFill>
                <a:ea typeface="华文细黑" pitchFamily="2" charset="-122"/>
              </a:endParaRPr>
            </a:p>
          </p:txBody>
        </p:sp>
        <p:sp>
          <p:nvSpPr>
            <p:cNvPr id="54" name="TextBox 16"/>
            <p:cNvSpPr txBox="1"/>
            <p:nvPr/>
          </p:nvSpPr>
          <p:spPr>
            <a:xfrm>
              <a:off x="5651976" y="1611575"/>
              <a:ext cx="892159" cy="369710"/>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3bits</a:t>
              </a:r>
              <a:endParaRPr lang="zh-CN" altLang="en-US" i="0" kern="0" dirty="0">
                <a:solidFill>
                  <a:srgbClr val="0070C0"/>
                </a:solidFill>
                <a:ea typeface="华文细黑" pitchFamily="2" charset="-122"/>
              </a:endParaRPr>
            </a:p>
          </p:txBody>
        </p:sp>
        <p:sp>
          <p:nvSpPr>
            <p:cNvPr id="55" name="TextBox 17"/>
            <p:cNvSpPr txBox="1"/>
            <p:nvPr/>
          </p:nvSpPr>
          <p:spPr>
            <a:xfrm>
              <a:off x="6660021" y="1611575"/>
              <a:ext cx="892159" cy="369710"/>
            </a:xfrm>
            <a:prstGeom prst="rect">
              <a:avLst/>
            </a:prstGeom>
            <a:noFill/>
          </p:spPr>
          <p:txBody>
            <a:bodyPr>
              <a:spAutoFit/>
            </a:bodyPr>
            <a:lstStyle/>
            <a:p>
              <a:pPr algn="ctr" eaLnBrk="1" fontAlgn="auto" hangingPunct="1">
                <a:spcBef>
                  <a:spcPts val="0"/>
                </a:spcBef>
                <a:spcAft>
                  <a:spcPts val="0"/>
                </a:spcAft>
                <a:defRPr/>
              </a:pPr>
              <a:r>
                <a:rPr lang="en-US" altLang="zh-CN" i="0" kern="0" dirty="0">
                  <a:solidFill>
                    <a:srgbClr val="0070C0"/>
                  </a:solidFill>
                  <a:ea typeface="华文细黑" pitchFamily="2" charset="-122"/>
                </a:rPr>
                <a:t>3bits</a:t>
              </a:r>
              <a:endParaRPr lang="zh-CN" altLang="en-US" i="0" kern="0" dirty="0">
                <a:solidFill>
                  <a:srgbClr val="0070C0"/>
                </a:solidFill>
                <a:ea typeface="华文细黑" pitchFamily="2" charset="-122"/>
              </a:endParaRPr>
            </a:p>
          </p:txBody>
        </p:sp>
        <p:sp>
          <p:nvSpPr>
            <p:cNvPr id="56" name="矩形 26"/>
            <p:cNvSpPr/>
            <p:nvPr/>
          </p:nvSpPr>
          <p:spPr>
            <a:xfrm>
              <a:off x="4815379" y="1981285"/>
              <a:ext cx="2801886" cy="42842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sysClr val="window" lastClr="FFFFFF"/>
                  </a:solidFill>
                  <a:latin typeface="Calibri"/>
                  <a:ea typeface="宋体"/>
                </a:rPr>
                <a:t>IMM</a:t>
              </a:r>
              <a:endParaRPr lang="zh-CN" altLang="en-US" i="0" kern="0" baseline="-25000" dirty="0">
                <a:solidFill>
                  <a:sysClr val="window" lastClr="FFFFFF"/>
                </a:solidFill>
                <a:latin typeface="Calibri"/>
                <a:ea typeface="宋体"/>
              </a:endParaRPr>
            </a:p>
          </p:txBody>
        </p:sp>
      </p:grpSp>
      <p:grpSp>
        <p:nvGrpSpPr>
          <p:cNvPr id="73" name="组合 72"/>
          <p:cNvGrpSpPr>
            <a:grpSpLocks/>
          </p:cNvGrpSpPr>
          <p:nvPr/>
        </p:nvGrpSpPr>
        <p:grpSpPr bwMode="auto">
          <a:xfrm>
            <a:off x="398463" y="4792663"/>
            <a:ext cx="8126412" cy="1520825"/>
            <a:chOff x="399059" y="4792291"/>
            <a:chExt cx="8126272" cy="1521643"/>
          </a:xfrm>
        </p:grpSpPr>
        <p:graphicFrame>
          <p:nvGraphicFramePr>
            <p:cNvPr id="36886" name="对象 21"/>
            <p:cNvGraphicFramePr>
              <a:graphicFrameLocks noChangeAspect="1"/>
            </p:cNvGraphicFramePr>
            <p:nvPr/>
          </p:nvGraphicFramePr>
          <p:xfrm>
            <a:off x="539552" y="4792291"/>
            <a:ext cx="7985779" cy="1152128"/>
          </p:xfrm>
          <a:graphic>
            <a:graphicData uri="http://schemas.openxmlformats.org/presentationml/2006/ole">
              <mc:AlternateContent xmlns:mc="http://schemas.openxmlformats.org/markup-compatibility/2006">
                <mc:Choice xmlns:v="urn:schemas-microsoft-com:vml" Requires="v">
                  <p:oleObj spid="_x0000_s154628" name="工作表" r:id="rId3" imgW="5128386" imgH="739245" progId="Excel.Sheet.12">
                    <p:embed/>
                  </p:oleObj>
                </mc:Choice>
                <mc:Fallback>
                  <p:oleObj name="工作表" r:id="rId3" imgW="5128386" imgH="73924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792291"/>
                          <a:ext cx="7985779"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7" name="文本框 22"/>
            <p:cNvSpPr txBox="1">
              <a:spLocks noChangeArrowheads="1"/>
            </p:cNvSpPr>
            <p:nvPr/>
          </p:nvSpPr>
          <p:spPr bwMode="auto">
            <a:xfrm>
              <a:off x="2971139" y="5944602"/>
              <a:ext cx="27238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800" b="1" i="0">
                  <a:latin typeface="华文楷体" panose="02010600040101010101" pitchFamily="2" charset="-122"/>
                  <a:ea typeface="华文楷体" panose="02010600040101010101" pitchFamily="2" charset="-122"/>
                </a:rPr>
                <a:t>主要功能部件输入来源表</a:t>
              </a:r>
            </a:p>
          </p:txBody>
        </p:sp>
        <p:sp>
          <p:nvSpPr>
            <p:cNvPr id="57" name="文本框 56"/>
            <p:cNvSpPr txBox="1"/>
            <p:nvPr/>
          </p:nvSpPr>
          <p:spPr>
            <a:xfrm>
              <a:off x="399059" y="5635706"/>
              <a:ext cx="765162" cy="308141"/>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OR</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58" name="文本框 57"/>
            <p:cNvSpPr txBox="1"/>
            <p:nvPr/>
          </p:nvSpPr>
          <p:spPr>
            <a:xfrm>
              <a:off x="1164221" y="5626176"/>
              <a:ext cx="765162" cy="308141"/>
            </a:xfrm>
            <a:prstGeom prst="rect">
              <a:avLst/>
            </a:prstGeom>
            <a:noFill/>
          </p:spPr>
          <p:txBody>
            <a:bodyPr>
              <a:spAutoFit/>
            </a:bodyPr>
            <a:lstStyle/>
            <a:p>
              <a:pPr algn="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PC+1</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59" name="文本框 58"/>
            <p:cNvSpPr txBox="1"/>
            <p:nvPr/>
          </p:nvSpPr>
          <p:spPr>
            <a:xfrm>
              <a:off x="1880170" y="5626176"/>
              <a:ext cx="766750" cy="308141"/>
            </a:xfrm>
            <a:prstGeom prst="rect">
              <a:avLst/>
            </a:prstGeom>
            <a:noFill/>
          </p:spPr>
          <p:txBody>
            <a:bodyPr>
              <a:spAutoFit/>
            </a:bodyPr>
            <a:lstStyle/>
            <a:p>
              <a:pPr algn="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PC</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60" name="文本框 59"/>
            <p:cNvSpPr txBox="1"/>
            <p:nvPr/>
          </p:nvSpPr>
          <p:spPr>
            <a:xfrm>
              <a:off x="2796143" y="5632530"/>
              <a:ext cx="503228" cy="308141"/>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RS</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61" name="文本框 60"/>
            <p:cNvSpPr txBox="1"/>
            <p:nvPr/>
          </p:nvSpPr>
          <p:spPr>
            <a:xfrm>
              <a:off x="3540667" y="5632530"/>
              <a:ext cx="503229" cy="308141"/>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RT</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62" name="文本框 61"/>
            <p:cNvSpPr txBox="1"/>
            <p:nvPr/>
          </p:nvSpPr>
          <p:spPr>
            <a:xfrm>
              <a:off x="4283604" y="5632530"/>
              <a:ext cx="504816" cy="308141"/>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RD</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63" name="文本框 62"/>
            <p:cNvSpPr txBox="1"/>
            <p:nvPr/>
          </p:nvSpPr>
          <p:spPr>
            <a:xfrm>
              <a:off x="4982092" y="5640472"/>
              <a:ext cx="503229" cy="306552"/>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ALU</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64" name="文本框 63"/>
            <p:cNvSpPr txBox="1"/>
            <p:nvPr/>
          </p:nvSpPr>
          <p:spPr>
            <a:xfrm>
              <a:off x="5694868" y="5638883"/>
              <a:ext cx="604827" cy="306553"/>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RF.D1</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sp>
          <p:nvSpPr>
            <p:cNvPr id="65" name="文本框 64"/>
            <p:cNvSpPr txBox="1"/>
            <p:nvPr/>
          </p:nvSpPr>
          <p:spPr>
            <a:xfrm>
              <a:off x="6407642" y="5635706"/>
              <a:ext cx="606415" cy="308141"/>
            </a:xfrm>
            <a:prstGeom prst="rect">
              <a:avLst/>
            </a:prstGeom>
            <a:noFill/>
          </p:spPr>
          <p:txBody>
            <a:bodyPr>
              <a:spAutoFit/>
            </a:bodyPr>
            <a:lstStyle/>
            <a:p>
              <a:pPr algn="ctr" eaLnBrk="1" hangingPunct="1">
                <a:defRPr/>
              </a:pPr>
              <a:r>
                <a:rPr lang="en-US" altLang="zh-CN"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rPr>
                <a:t>RF.D2</a:t>
              </a:r>
              <a:endParaRPr lang="zh-CN" altLang="en-US" sz="1400" i="0" dirty="0">
                <a:solidFill>
                  <a:schemeClr val="bg1">
                    <a:lumMod val="75000"/>
                  </a:schemeClr>
                </a:solidFill>
                <a:latin typeface="Mistral" panose="03090702030407020403" pitchFamily="66" charset="0"/>
                <a:ea typeface="HAKUYOGuiFanZi3500" panose="02000600000000000000" pitchFamily="2" charset="-122"/>
                <a:cs typeface="HAKUYOGuiFanZi3500" panose="02000600000000000000" pitchFamily="2" charset="-122"/>
              </a:endParaRPr>
            </a:p>
          </p:txBody>
        </p:sp>
      </p:grpSp>
      <p:sp>
        <p:nvSpPr>
          <p:cNvPr id="66" name="文本框 65"/>
          <p:cNvSpPr txBox="1">
            <a:spLocks noChangeArrowheads="1"/>
          </p:cNvSpPr>
          <p:nvPr/>
        </p:nvSpPr>
        <p:spPr bwMode="auto">
          <a:xfrm>
            <a:off x="6388100" y="5359400"/>
            <a:ext cx="6048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latin typeface="Mistral" panose="03090702030407020403" pitchFamily="66" charset="0"/>
                <a:ea typeface="HAKUYOGuiFanZi3500" panose="02000600000000000000" pitchFamily="2" charset="-122"/>
                <a:cs typeface="HAKUYOGuiFanZi3500" panose="02000600000000000000" pitchFamily="2" charset="-122"/>
              </a:rPr>
              <a:t>S-EXT</a:t>
            </a:r>
            <a:endParaRPr lang="zh-CN" altLang="en-US" sz="1400" i="0">
              <a:solidFill>
                <a:srgbClr val="FF0000"/>
              </a:solidFill>
              <a:latin typeface="Mistral" panose="03090702030407020403" pitchFamily="66" charset="0"/>
              <a:ea typeface="HAKUYOGuiFanZi3500" panose="02000600000000000000" pitchFamily="2" charset="-122"/>
              <a:cs typeface="HAKUYOGuiFanZi3500" panose="02000600000000000000" pitchFamily="2" charset="-122"/>
            </a:endParaRPr>
          </a:p>
        </p:txBody>
      </p:sp>
      <p:cxnSp>
        <p:nvCxnSpPr>
          <p:cNvPr id="67" name="直接箭头连接符 66"/>
          <p:cNvCxnSpPr>
            <a:stCxn id="66" idx="0"/>
          </p:cNvCxnSpPr>
          <p:nvPr/>
        </p:nvCxnSpPr>
        <p:spPr>
          <a:xfrm flipV="1">
            <a:off x="6689725" y="4364038"/>
            <a:ext cx="747713" cy="9953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26"/>
          <p:cNvSpPr/>
          <p:nvPr/>
        </p:nvSpPr>
        <p:spPr>
          <a:xfrm>
            <a:off x="6543675" y="3937000"/>
            <a:ext cx="1898650" cy="4286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i="0" kern="0" dirty="0">
                <a:solidFill>
                  <a:sysClr val="window" lastClr="FFFFFF"/>
                </a:solidFill>
                <a:latin typeface="Calibri"/>
                <a:ea typeface="宋体"/>
              </a:rPr>
              <a:t>需要新增扩展器</a:t>
            </a:r>
            <a:endParaRPr lang="zh-CN" altLang="en-US" i="0" kern="0" baseline="-25000" dirty="0">
              <a:solidFill>
                <a:sysClr val="window" lastClr="FFFFFF"/>
              </a:solidFill>
              <a:latin typeface="Calibri"/>
              <a:ea typeface="宋体"/>
            </a:endParaRPr>
          </a:p>
        </p:txBody>
      </p:sp>
      <p:cxnSp>
        <p:nvCxnSpPr>
          <p:cNvPr id="46" name="直接箭头连接符 45"/>
          <p:cNvCxnSpPr/>
          <p:nvPr/>
        </p:nvCxnSpPr>
        <p:spPr>
          <a:xfrm flipH="1">
            <a:off x="1692275" y="3959225"/>
            <a:ext cx="4103688" cy="1374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4" idx="0"/>
          </p:cNvCxnSpPr>
          <p:nvPr/>
        </p:nvCxnSpPr>
        <p:spPr>
          <a:xfrm>
            <a:off x="1220788" y="3959225"/>
            <a:ext cx="3314700" cy="1409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1" idx="0"/>
          </p:cNvCxnSpPr>
          <p:nvPr/>
        </p:nvCxnSpPr>
        <p:spPr>
          <a:xfrm>
            <a:off x="2220913" y="4022725"/>
            <a:ext cx="827087" cy="1346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35" idx="0"/>
          </p:cNvCxnSpPr>
          <p:nvPr/>
        </p:nvCxnSpPr>
        <p:spPr>
          <a:xfrm>
            <a:off x="2646363" y="4076700"/>
            <a:ext cx="2587625" cy="129857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186113" y="4052888"/>
            <a:ext cx="3597275" cy="13144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117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left)">
                                      <p:cBhvr>
                                        <p:cTn id="13" dur="500"/>
                                        <p:tgtEl>
                                          <p:spTgt spid="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left)">
                                      <p:cBhvr>
                                        <p:cTn id="24" dur="500"/>
                                        <p:tgtEl>
                                          <p:spTgt spid="7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up)">
                                      <p:cBhvr>
                                        <p:cTn id="52" dur="500"/>
                                        <p:tgtEl>
                                          <p:spTgt spid="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up)">
                                      <p:cBhvr>
                                        <p:cTn id="63" dur="500"/>
                                        <p:tgtEl>
                                          <p:spTgt spid="4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additive="base">
                                        <p:cTn id="68" dur="500" fill="hold"/>
                                        <p:tgtEl>
                                          <p:spTgt spid="34"/>
                                        </p:tgtEl>
                                        <p:attrNameLst>
                                          <p:attrName>ppt_x</p:attrName>
                                        </p:attrNameLst>
                                      </p:cBhvr>
                                      <p:tavLst>
                                        <p:tav tm="0">
                                          <p:val>
                                            <p:strVal val="#ppt_x"/>
                                          </p:val>
                                        </p:tav>
                                        <p:tav tm="100000">
                                          <p:val>
                                            <p:strVal val="#ppt_x"/>
                                          </p:val>
                                        </p:tav>
                                      </p:tavLst>
                                    </p:anim>
                                    <p:anim calcmode="lin" valueType="num">
                                      <p:cBhvr additive="base">
                                        <p:cTn id="6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up)">
                                      <p:cBhvr>
                                        <p:cTn id="74" dur="500"/>
                                        <p:tgtEl>
                                          <p:spTgt spid="3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up)">
                                      <p:cBhvr>
                                        <p:cTn id="91" dur="500"/>
                                        <p:tgtEl>
                                          <p:spTgt spid="4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66"/>
                                        </p:tgtEl>
                                        <p:attrNameLst>
                                          <p:attrName>style.visibility</p:attrName>
                                        </p:attrNameLst>
                                      </p:cBhvr>
                                      <p:to>
                                        <p:strVal val="visible"/>
                                      </p:to>
                                    </p:set>
                                    <p:anim calcmode="lin" valueType="num">
                                      <p:cBhvr additive="base">
                                        <p:cTn id="96" dur="500" fill="hold"/>
                                        <p:tgtEl>
                                          <p:spTgt spid="66"/>
                                        </p:tgtEl>
                                        <p:attrNameLst>
                                          <p:attrName>ppt_x</p:attrName>
                                        </p:attrNameLst>
                                      </p:cBhvr>
                                      <p:tavLst>
                                        <p:tav tm="0">
                                          <p:val>
                                            <p:strVal val="#ppt_x"/>
                                          </p:val>
                                        </p:tav>
                                        <p:tav tm="100000">
                                          <p:val>
                                            <p:strVal val="#ppt_x"/>
                                          </p:val>
                                        </p:tav>
                                      </p:tavLst>
                                    </p:anim>
                                    <p:anim calcmode="lin" valueType="num">
                                      <p:cBhvr additive="base">
                                        <p:cTn id="9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1" fill="hold"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up)">
                                      <p:cBhvr>
                                        <p:cTn id="102" dur="500"/>
                                        <p:tgtEl>
                                          <p:spTgt spid="6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wipe(down)">
                                      <p:cBhvr>
                                        <p:cTn id="10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29" grpId="0"/>
      <p:bldP spid="30" grpId="0"/>
      <p:bldP spid="31" grpId="0"/>
      <p:bldP spid="34" grpId="0"/>
      <p:bldP spid="35" grpId="0"/>
      <p:bldP spid="36" grpId="0"/>
      <p:bldP spid="66" grpId="0"/>
      <p:bldP spid="7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例子</a:t>
            </a:r>
          </a:p>
        </p:txBody>
      </p:sp>
      <p:sp>
        <p:nvSpPr>
          <p:cNvPr id="37891" name="内容占位符 2"/>
          <p:cNvSpPr>
            <a:spLocks noGrp="1"/>
          </p:cNvSpPr>
          <p:nvPr>
            <p:ph idx="1"/>
          </p:nvPr>
        </p:nvSpPr>
        <p:spPr>
          <a:xfrm>
            <a:off x="395288" y="981075"/>
            <a:ext cx="8218487" cy="1152525"/>
          </a:xfrm>
        </p:spPr>
        <p:txBody>
          <a:bodyPr/>
          <a:lstStyle/>
          <a:p>
            <a:r>
              <a:rPr smtClean="0"/>
              <a:t>新增部件后扩展表格</a:t>
            </a:r>
            <a:endParaRPr lang="en-US" altLang="zh-CN" smtClean="0"/>
          </a:p>
          <a:p>
            <a:r>
              <a:rPr smtClean="0"/>
              <a:t>增加扩展器输入</a:t>
            </a:r>
            <a:endParaRPr lang="en-US" altLang="zh-CN" smtClean="0"/>
          </a:p>
          <a:p>
            <a:r>
              <a:rPr smtClean="0"/>
              <a:t>依此类推完成所有指令数据通路的分析</a:t>
            </a:r>
            <a:endParaRPr lang="en-US" altLang="zh-CN" smtClean="0"/>
          </a:p>
          <a:p>
            <a:r>
              <a:rPr smtClean="0"/>
              <a:t>完成数据通路表格</a:t>
            </a:r>
          </a:p>
        </p:txBody>
      </p:sp>
      <p:sp>
        <p:nvSpPr>
          <p:cNvPr id="37892"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B7EA6143-A757-468A-8A0D-5BC820E4030D}"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128</a:t>
            </a:fld>
            <a:r>
              <a:rPr lang="en-US" altLang="zh-CN" sz="1400" smtClean="0">
                <a:solidFill>
                  <a:srgbClr val="0D7157"/>
                </a:solidFill>
                <a:latin typeface="Arial" panose="020B0604020202020204" pitchFamily="34" charset="0"/>
                <a:ea typeface="华文细黑" panose="02010600040101010101" pitchFamily="2" charset="-122"/>
              </a:rPr>
              <a:t>- </a:t>
            </a:r>
          </a:p>
        </p:txBody>
      </p:sp>
      <p:graphicFrame>
        <p:nvGraphicFramePr>
          <p:cNvPr id="7" name="对象 6"/>
          <p:cNvGraphicFramePr>
            <a:graphicFrameLocks noChangeAspect="1"/>
          </p:cNvGraphicFramePr>
          <p:nvPr/>
        </p:nvGraphicFramePr>
        <p:xfrm>
          <a:off x="539750" y="3213100"/>
          <a:ext cx="8196263" cy="1295400"/>
        </p:xfrm>
        <a:graphic>
          <a:graphicData uri="http://schemas.openxmlformats.org/presentationml/2006/ole">
            <mc:AlternateContent xmlns:mc="http://schemas.openxmlformats.org/markup-compatibility/2006">
              <mc:Choice xmlns:v="urn:schemas-microsoft-com:vml" Requires="v">
                <p:oleObj spid="_x0000_s153604" name="工作表" r:id="rId3" imgW="4678572" imgH="739245" progId="Excel.Sheet.12">
                  <p:embed/>
                </p:oleObj>
              </mc:Choice>
              <mc:Fallback>
                <p:oleObj name="工作表" r:id="rId3" imgW="4678572" imgH="73924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213100"/>
                        <a:ext cx="81962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24049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多指令数据通路合并</a:t>
            </a:r>
          </a:p>
        </p:txBody>
      </p:sp>
      <p:sp>
        <p:nvSpPr>
          <p:cNvPr id="38915" name="内容占位符 2"/>
          <p:cNvSpPr>
            <a:spLocks noGrp="1"/>
          </p:cNvSpPr>
          <p:nvPr>
            <p:ph idx="1"/>
          </p:nvPr>
        </p:nvSpPr>
        <p:spPr>
          <a:xfrm>
            <a:off x="395288" y="981075"/>
            <a:ext cx="8218487" cy="1655763"/>
          </a:xfrm>
        </p:spPr>
        <p:txBody>
          <a:bodyPr/>
          <a:lstStyle/>
          <a:p>
            <a:r>
              <a:rPr smtClean="0"/>
              <a:t>垂直方向合并，去除重复项</a:t>
            </a:r>
            <a:endParaRPr lang="en-US" altLang="zh-CN" smtClean="0"/>
          </a:p>
          <a:p>
            <a:r>
              <a:rPr smtClean="0"/>
              <a:t>多输入用</a:t>
            </a:r>
            <a:r>
              <a:rPr lang="en-US" altLang="zh-CN" smtClean="0"/>
              <a:t>MUX</a:t>
            </a:r>
            <a:r>
              <a:rPr smtClean="0"/>
              <a:t>综合，</a:t>
            </a:r>
            <a:r>
              <a:rPr lang="en-US" altLang="zh-CN" smtClean="0"/>
              <a:t>MUX</a:t>
            </a:r>
            <a:r>
              <a:rPr smtClean="0"/>
              <a:t>选择信号由控制器生成</a:t>
            </a:r>
            <a:endParaRPr lang="en-US" altLang="zh-CN" smtClean="0"/>
          </a:p>
          <a:p>
            <a:r>
              <a:rPr smtClean="0"/>
              <a:t>输入源为空的要注意</a:t>
            </a:r>
            <a:endParaRPr lang="en-US" altLang="zh-CN" smtClean="0"/>
          </a:p>
          <a:p>
            <a:pPr lvl="1"/>
            <a:r>
              <a:rPr smtClean="0"/>
              <a:t>如其他输入不影响指令执行，直接忽略</a:t>
            </a:r>
            <a:endParaRPr lang="en-US" altLang="zh-CN" smtClean="0"/>
          </a:p>
          <a:p>
            <a:pPr lvl="1"/>
            <a:r>
              <a:rPr smtClean="0"/>
              <a:t>否则必须增加控制</a:t>
            </a:r>
          </a:p>
        </p:txBody>
      </p:sp>
      <p:graphicFrame>
        <p:nvGraphicFramePr>
          <p:cNvPr id="38916" name="对象 5"/>
          <p:cNvGraphicFramePr>
            <a:graphicFrameLocks noChangeAspect="1"/>
          </p:cNvGraphicFramePr>
          <p:nvPr/>
        </p:nvGraphicFramePr>
        <p:xfrm>
          <a:off x="211138" y="3644900"/>
          <a:ext cx="8721725" cy="2759075"/>
        </p:xfrm>
        <a:graphic>
          <a:graphicData uri="http://schemas.openxmlformats.org/presentationml/2006/ole">
            <mc:AlternateContent xmlns:mc="http://schemas.openxmlformats.org/markup-compatibility/2006">
              <mc:Choice xmlns:v="urn:schemas-microsoft-com:vml" Requires="v">
                <p:oleObj spid="_x0000_s152580" name="工作表" r:id="rId3" imgW="5608320" imgH="1775323" progId="Excel.Sheet.12">
                  <p:embed/>
                </p:oleObj>
              </mc:Choice>
              <mc:Fallback>
                <p:oleObj name="工作表" r:id="rId3" imgW="5608320" imgH="1775323"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3644900"/>
                        <a:ext cx="87217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10477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latin typeface="宋体" pitchFamily="2" charset="-122"/>
              </a:rPr>
              <a:t>指令周期基本概念</a:t>
            </a:r>
            <a:endParaRPr lang="zh-CN" altLang="en-US" dirty="0"/>
          </a:p>
        </p:txBody>
      </p:sp>
      <p:sp>
        <p:nvSpPr>
          <p:cNvPr id="6" name="内容占位符 5"/>
          <p:cNvSpPr>
            <a:spLocks noGrp="1"/>
          </p:cNvSpPr>
          <p:nvPr>
            <p:ph idx="1"/>
          </p:nvPr>
        </p:nvSpPr>
        <p:spPr/>
        <p:txBody>
          <a:bodyPr/>
          <a:lstStyle/>
          <a:p>
            <a:pPr eaLnBrk="1" hangingPunct="1">
              <a:lnSpc>
                <a:spcPct val="110000"/>
              </a:lnSpc>
            </a:pPr>
            <a:r>
              <a:rPr lang="zh-CN" altLang="en-US" sz="2000" dirty="0">
                <a:solidFill>
                  <a:srgbClr val="001010"/>
                </a:solidFill>
                <a:latin typeface="华文新魏" pitchFamily="2" charset="-122"/>
              </a:rPr>
              <a:t>时钟</a:t>
            </a:r>
            <a:r>
              <a:rPr lang="zh-CN" altLang="en-US" sz="2000" dirty="0" smtClean="0">
                <a:solidFill>
                  <a:srgbClr val="001010"/>
                </a:solidFill>
                <a:latin typeface="华文新魏" pitchFamily="2" charset="-122"/>
              </a:rPr>
              <a:t>周期</a:t>
            </a:r>
            <a:r>
              <a:rPr lang="en-US" altLang="zh-CN" sz="2000" dirty="0" smtClean="0">
                <a:solidFill>
                  <a:srgbClr val="001010"/>
                </a:solidFill>
                <a:latin typeface="华文新魏" pitchFamily="2" charset="-122"/>
              </a:rPr>
              <a:t>=</a:t>
            </a:r>
            <a:r>
              <a:rPr lang="zh-CN" altLang="en-US" sz="2000" dirty="0" smtClean="0">
                <a:latin typeface="华文新魏" pitchFamily="2" charset="-122"/>
              </a:rPr>
              <a:t>节拍脉冲</a:t>
            </a:r>
            <a:r>
              <a:rPr lang="en-US" altLang="zh-CN" sz="2000" dirty="0" smtClean="0">
                <a:latin typeface="华文新魏" pitchFamily="2" charset="-122"/>
              </a:rPr>
              <a:t>    </a:t>
            </a:r>
          </a:p>
          <a:p>
            <a:pPr lvl="1" eaLnBrk="1" hangingPunct="1">
              <a:lnSpc>
                <a:spcPct val="110000"/>
              </a:lnSpc>
            </a:pPr>
            <a:r>
              <a:rPr lang="zh-CN" altLang="en-US" sz="1600" dirty="0" smtClean="0">
                <a:latin typeface="华文新魏" pitchFamily="2" charset="-122"/>
                <a:sym typeface="Symbol" panose="05050102010706020507" pitchFamily="18" charset="2"/>
              </a:rPr>
              <a:t>完成</a:t>
            </a:r>
            <a:r>
              <a:rPr lang="zh-CN" altLang="en-US" sz="1600" dirty="0">
                <a:latin typeface="华文新魏" pitchFamily="2" charset="-122"/>
                <a:sym typeface="Symbol" panose="05050102010706020507" pitchFamily="18" charset="2"/>
              </a:rPr>
              <a:t>一次微操作所需要的时间 </a:t>
            </a:r>
            <a:endParaRPr lang="zh-CN" altLang="en-US" sz="1600" dirty="0">
              <a:latin typeface="华文新魏" pitchFamily="2" charset="-122"/>
            </a:endParaRPr>
          </a:p>
          <a:p>
            <a:pPr eaLnBrk="1" hangingPunct="1">
              <a:lnSpc>
                <a:spcPct val="110000"/>
              </a:lnSpc>
            </a:pPr>
            <a:r>
              <a:rPr lang="en-US" altLang="zh-CN" sz="2000" dirty="0">
                <a:solidFill>
                  <a:srgbClr val="001010"/>
                </a:solidFill>
                <a:latin typeface="华文新魏" pitchFamily="2" charset="-122"/>
              </a:rPr>
              <a:t>CPU </a:t>
            </a:r>
            <a:r>
              <a:rPr lang="zh-CN" altLang="en-US" sz="2000" dirty="0" smtClean="0">
                <a:solidFill>
                  <a:srgbClr val="001010"/>
                </a:solidFill>
                <a:latin typeface="华文新魏" pitchFamily="2" charset="-122"/>
              </a:rPr>
              <a:t>周期</a:t>
            </a:r>
            <a:r>
              <a:rPr lang="en-US" altLang="zh-CN" sz="2000" dirty="0" smtClean="0">
                <a:solidFill>
                  <a:srgbClr val="001010"/>
                </a:solidFill>
                <a:latin typeface="华文新魏" pitchFamily="2" charset="-122"/>
              </a:rPr>
              <a:t>=</a:t>
            </a:r>
            <a:r>
              <a:rPr lang="zh-CN" altLang="en-US" sz="2000" dirty="0" smtClean="0">
                <a:latin typeface="华文新魏" pitchFamily="2" charset="-122"/>
              </a:rPr>
              <a:t>机器</a:t>
            </a:r>
            <a:r>
              <a:rPr lang="zh-CN" altLang="en-US" sz="2000" dirty="0">
                <a:latin typeface="华文新魏" pitchFamily="2" charset="-122"/>
              </a:rPr>
              <a:t>周期，从内存读出一条指令的最短时间</a:t>
            </a:r>
          </a:p>
          <a:p>
            <a:pPr eaLnBrk="1" hangingPunct="1">
              <a:lnSpc>
                <a:spcPct val="110000"/>
              </a:lnSpc>
            </a:pPr>
            <a:r>
              <a:rPr lang="zh-CN" altLang="en-US" sz="2000" dirty="0">
                <a:solidFill>
                  <a:srgbClr val="001010"/>
                </a:solidFill>
                <a:latin typeface="华文新魏" pitchFamily="2" charset="-122"/>
              </a:rPr>
              <a:t>指令周期：</a:t>
            </a:r>
            <a:r>
              <a:rPr lang="zh-CN" altLang="en-US" sz="2000" dirty="0">
                <a:latin typeface="华文新魏" pitchFamily="2" charset="-122"/>
              </a:rPr>
              <a:t>从内存取一条指令并执行该指令所用的时间。</a:t>
            </a:r>
          </a:p>
          <a:p>
            <a:pPr lvl="1" eaLnBrk="1" hangingPunct="1">
              <a:lnSpc>
                <a:spcPct val="110000"/>
              </a:lnSpc>
            </a:pPr>
            <a:r>
              <a:rPr lang="zh-CN" altLang="en-US" sz="1800" dirty="0">
                <a:latin typeface="华文新魏" pitchFamily="2" charset="-122"/>
              </a:rPr>
              <a:t>由若干个</a:t>
            </a:r>
            <a:r>
              <a:rPr lang="en-US" altLang="zh-CN" sz="1800" dirty="0">
                <a:latin typeface="华文新魏" pitchFamily="2" charset="-122"/>
              </a:rPr>
              <a:t>CPU</a:t>
            </a:r>
            <a:r>
              <a:rPr lang="zh-CN" altLang="en-US" sz="1800" dirty="0">
                <a:latin typeface="华文新魏" pitchFamily="2" charset="-122"/>
              </a:rPr>
              <a:t>周期组成。</a:t>
            </a:r>
          </a:p>
          <a:p>
            <a:pPr lvl="1" eaLnBrk="1" hangingPunct="1">
              <a:lnSpc>
                <a:spcPct val="110000"/>
              </a:lnSpc>
            </a:pPr>
            <a:r>
              <a:rPr lang="en-US" altLang="zh-CN" sz="1800" dirty="0">
                <a:latin typeface="华文新魏" pitchFamily="2" charset="-122"/>
              </a:rPr>
              <a:t>CPU</a:t>
            </a:r>
            <a:r>
              <a:rPr lang="zh-CN" altLang="en-US" sz="1800" dirty="0">
                <a:latin typeface="华文新魏" pitchFamily="2" charset="-122"/>
              </a:rPr>
              <a:t>周期又包含若干时钟周期（节拍脉冲）</a:t>
            </a:r>
            <a:r>
              <a:rPr lang="zh-CN" altLang="en-US" sz="1400" dirty="0">
                <a:solidFill>
                  <a:srgbClr val="001010"/>
                </a:solidFill>
              </a:rPr>
              <a:t> </a:t>
            </a:r>
          </a:p>
        </p:txBody>
      </p:sp>
      <p:sp>
        <p:nvSpPr>
          <p:cNvPr id="57" name="Freeform 7"/>
          <p:cNvSpPr>
            <a:spLocks/>
          </p:cNvSpPr>
          <p:nvPr/>
        </p:nvSpPr>
        <p:spPr bwMode="auto">
          <a:xfrm>
            <a:off x="1115616" y="3947096"/>
            <a:ext cx="6900863" cy="320675"/>
          </a:xfrm>
          <a:custGeom>
            <a:avLst/>
            <a:gdLst>
              <a:gd name="T0" fmla="*/ 0 w 6128"/>
              <a:gd name="T1" fmla="*/ 2147483647 h 345"/>
              <a:gd name="T2" fmla="*/ 2147483647 w 6128"/>
              <a:gd name="T3" fmla="*/ 2147483647 h 345"/>
              <a:gd name="T4" fmla="*/ 2147483647 w 6128"/>
              <a:gd name="T5" fmla="*/ 0 h 345"/>
              <a:gd name="T6" fmla="*/ 2147483647 w 6128"/>
              <a:gd name="T7" fmla="*/ 0 h 345"/>
              <a:gd name="T8" fmla="*/ 2147483647 w 6128"/>
              <a:gd name="T9" fmla="*/ 2147483647 h 345"/>
              <a:gd name="T10" fmla="*/ 2147483647 w 6128"/>
              <a:gd name="T11" fmla="*/ 2147483647 h 345"/>
              <a:gd name="T12" fmla="*/ 2147483647 w 6128"/>
              <a:gd name="T13" fmla="*/ 0 h 345"/>
              <a:gd name="T14" fmla="*/ 2147483647 w 6128"/>
              <a:gd name="T15" fmla="*/ 0 h 345"/>
              <a:gd name="T16" fmla="*/ 2147483647 w 6128"/>
              <a:gd name="T17" fmla="*/ 2147483647 h 345"/>
              <a:gd name="T18" fmla="*/ 2147483647 w 6128"/>
              <a:gd name="T19" fmla="*/ 2147483647 h 345"/>
              <a:gd name="T20" fmla="*/ 2147483647 w 6128"/>
              <a:gd name="T21" fmla="*/ 0 h 345"/>
              <a:gd name="T22" fmla="*/ 2147483647 w 6128"/>
              <a:gd name="T23" fmla="*/ 0 h 345"/>
              <a:gd name="T24" fmla="*/ 2147483647 w 6128"/>
              <a:gd name="T25" fmla="*/ 2147483647 h 345"/>
              <a:gd name="T26" fmla="*/ 2147483647 w 6128"/>
              <a:gd name="T27" fmla="*/ 2147483647 h 345"/>
              <a:gd name="T28" fmla="*/ 2147483647 w 6128"/>
              <a:gd name="T29" fmla="*/ 2147483647 h 345"/>
              <a:gd name="T30" fmla="*/ 2147483647 w 6128"/>
              <a:gd name="T31" fmla="*/ 2147483647 h 345"/>
              <a:gd name="T32" fmla="*/ 2147483647 w 6128"/>
              <a:gd name="T33" fmla="*/ 2147483647 h 345"/>
              <a:gd name="T34" fmla="*/ 2147483647 w 6128"/>
              <a:gd name="T35" fmla="*/ 2147483647 h 345"/>
              <a:gd name="T36" fmla="*/ 2147483647 w 6128"/>
              <a:gd name="T37" fmla="*/ 2147483647 h 345"/>
              <a:gd name="T38" fmla="*/ 2147483647 w 6128"/>
              <a:gd name="T39" fmla="*/ 2147483647 h 345"/>
              <a:gd name="T40" fmla="*/ 2147483647 w 6128"/>
              <a:gd name="T41" fmla="*/ 2147483647 h 345"/>
              <a:gd name="T42" fmla="*/ 2147483647 w 6128"/>
              <a:gd name="T43" fmla="*/ 2147483647 h 345"/>
              <a:gd name="T44" fmla="*/ 2147483647 w 6128"/>
              <a:gd name="T45" fmla="*/ 2147483647 h 345"/>
              <a:gd name="T46" fmla="*/ 2147483647 w 6128"/>
              <a:gd name="T47" fmla="*/ 2147483647 h 345"/>
              <a:gd name="T48" fmla="*/ 2147483647 w 6128"/>
              <a:gd name="T49" fmla="*/ 2147483647 h 345"/>
              <a:gd name="T50" fmla="*/ 2147483647 w 6128"/>
              <a:gd name="T51" fmla="*/ 2147483647 h 345"/>
              <a:gd name="T52" fmla="*/ 2147483647 w 6128"/>
              <a:gd name="T53" fmla="*/ 2147483647 h 345"/>
              <a:gd name="T54" fmla="*/ 2147483647 w 6128"/>
              <a:gd name="T55" fmla="*/ 2147483647 h 345"/>
              <a:gd name="T56" fmla="*/ 2147483647 w 6128"/>
              <a:gd name="T57" fmla="*/ 2147483647 h 345"/>
              <a:gd name="T58" fmla="*/ 2147483647 w 6128"/>
              <a:gd name="T59" fmla="*/ 2147483647 h 345"/>
              <a:gd name="T60" fmla="*/ 2147483647 w 6128"/>
              <a:gd name="T61" fmla="*/ 2147483647 h 345"/>
              <a:gd name="T62" fmla="*/ 2147483647 w 6128"/>
              <a:gd name="T63" fmla="*/ 2147483647 h 345"/>
              <a:gd name="T64" fmla="*/ 2147483647 w 6128"/>
              <a:gd name="T65" fmla="*/ 2147483647 h 345"/>
              <a:gd name="T66" fmla="*/ 2147483647 w 6128"/>
              <a:gd name="T67" fmla="*/ 2147483647 h 345"/>
              <a:gd name="T68" fmla="*/ 2147483647 w 6128"/>
              <a:gd name="T69" fmla="*/ 2147483647 h 345"/>
              <a:gd name="T70" fmla="*/ 2147483647 w 6128"/>
              <a:gd name="T71" fmla="*/ 2147483647 h 345"/>
              <a:gd name="T72" fmla="*/ 2147483647 w 6128"/>
              <a:gd name="T73" fmla="*/ 2147483647 h 345"/>
              <a:gd name="T74" fmla="*/ 2147483647 w 6128"/>
              <a:gd name="T75" fmla="*/ 2147483647 h 34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28"/>
              <a:gd name="T115" fmla="*/ 0 h 345"/>
              <a:gd name="T116" fmla="*/ 6128 w 6128"/>
              <a:gd name="T117" fmla="*/ 345 h 34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28" h="345">
                <a:moveTo>
                  <a:pt x="0" y="337"/>
                </a:moveTo>
                <a:lnTo>
                  <a:pt x="165" y="337"/>
                </a:lnTo>
                <a:lnTo>
                  <a:pt x="165" y="0"/>
                </a:lnTo>
                <a:lnTo>
                  <a:pt x="518" y="0"/>
                </a:lnTo>
                <a:lnTo>
                  <a:pt x="518" y="337"/>
                </a:lnTo>
                <a:lnTo>
                  <a:pt x="848" y="337"/>
                </a:lnTo>
                <a:lnTo>
                  <a:pt x="848" y="0"/>
                </a:lnTo>
                <a:lnTo>
                  <a:pt x="1178" y="0"/>
                </a:lnTo>
                <a:lnTo>
                  <a:pt x="1178" y="337"/>
                </a:lnTo>
                <a:lnTo>
                  <a:pt x="1530" y="337"/>
                </a:lnTo>
                <a:lnTo>
                  <a:pt x="1530" y="0"/>
                </a:lnTo>
                <a:lnTo>
                  <a:pt x="1875" y="0"/>
                </a:lnTo>
                <a:lnTo>
                  <a:pt x="1875" y="337"/>
                </a:lnTo>
                <a:lnTo>
                  <a:pt x="2220" y="337"/>
                </a:lnTo>
                <a:lnTo>
                  <a:pt x="2220" y="7"/>
                </a:lnTo>
                <a:lnTo>
                  <a:pt x="2565" y="7"/>
                </a:lnTo>
                <a:lnTo>
                  <a:pt x="2565" y="345"/>
                </a:lnTo>
                <a:lnTo>
                  <a:pt x="2918" y="345"/>
                </a:lnTo>
                <a:lnTo>
                  <a:pt x="2918" y="7"/>
                </a:lnTo>
                <a:lnTo>
                  <a:pt x="3263" y="7"/>
                </a:lnTo>
                <a:lnTo>
                  <a:pt x="3263" y="337"/>
                </a:lnTo>
                <a:lnTo>
                  <a:pt x="3608" y="337"/>
                </a:lnTo>
                <a:lnTo>
                  <a:pt x="3608" y="7"/>
                </a:lnTo>
                <a:lnTo>
                  <a:pt x="3945" y="7"/>
                </a:lnTo>
                <a:lnTo>
                  <a:pt x="3945" y="337"/>
                </a:lnTo>
                <a:lnTo>
                  <a:pt x="4290" y="337"/>
                </a:lnTo>
                <a:lnTo>
                  <a:pt x="4290" y="7"/>
                </a:lnTo>
                <a:lnTo>
                  <a:pt x="4635" y="7"/>
                </a:lnTo>
                <a:lnTo>
                  <a:pt x="4635" y="345"/>
                </a:lnTo>
                <a:lnTo>
                  <a:pt x="4973" y="345"/>
                </a:lnTo>
                <a:lnTo>
                  <a:pt x="4973" y="7"/>
                </a:lnTo>
                <a:lnTo>
                  <a:pt x="5318" y="7"/>
                </a:lnTo>
                <a:lnTo>
                  <a:pt x="5318" y="345"/>
                </a:lnTo>
                <a:lnTo>
                  <a:pt x="5655" y="345"/>
                </a:lnTo>
                <a:lnTo>
                  <a:pt x="5655" y="7"/>
                </a:lnTo>
                <a:lnTo>
                  <a:pt x="6008" y="7"/>
                </a:lnTo>
                <a:lnTo>
                  <a:pt x="6008" y="337"/>
                </a:lnTo>
                <a:lnTo>
                  <a:pt x="6128" y="337"/>
                </a:lnTo>
              </a:path>
            </a:pathLst>
          </a:custGeom>
          <a:noFill/>
          <a:ln w="1651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58" name="Line 8"/>
          <p:cNvSpPr>
            <a:spLocks noChangeShapeType="1"/>
          </p:cNvSpPr>
          <p:nvPr/>
        </p:nvSpPr>
        <p:spPr bwMode="auto">
          <a:xfrm>
            <a:off x="1301354"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59" name="Line 9"/>
          <p:cNvSpPr>
            <a:spLocks noChangeShapeType="1"/>
          </p:cNvSpPr>
          <p:nvPr/>
        </p:nvSpPr>
        <p:spPr bwMode="auto">
          <a:xfrm>
            <a:off x="1301354" y="4293171"/>
            <a:ext cx="0" cy="1211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0" name="Line 10"/>
          <p:cNvSpPr>
            <a:spLocks noChangeShapeType="1"/>
          </p:cNvSpPr>
          <p:nvPr/>
        </p:nvSpPr>
        <p:spPr bwMode="auto">
          <a:xfrm>
            <a:off x="2072879"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1" name="Line 11"/>
          <p:cNvSpPr>
            <a:spLocks noChangeShapeType="1"/>
          </p:cNvSpPr>
          <p:nvPr/>
        </p:nvSpPr>
        <p:spPr bwMode="auto">
          <a:xfrm>
            <a:off x="2072879" y="4293171"/>
            <a:ext cx="0" cy="265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2" name="Line 12"/>
          <p:cNvSpPr>
            <a:spLocks noChangeShapeType="1"/>
          </p:cNvSpPr>
          <p:nvPr/>
        </p:nvSpPr>
        <p:spPr bwMode="auto">
          <a:xfrm>
            <a:off x="2836466"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3" name="Line 13"/>
          <p:cNvSpPr>
            <a:spLocks noChangeShapeType="1"/>
          </p:cNvSpPr>
          <p:nvPr/>
        </p:nvSpPr>
        <p:spPr bwMode="auto">
          <a:xfrm>
            <a:off x="2836466" y="4293171"/>
            <a:ext cx="0" cy="265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4" name="Line 14"/>
          <p:cNvSpPr>
            <a:spLocks noChangeShapeType="1"/>
          </p:cNvSpPr>
          <p:nvPr/>
        </p:nvSpPr>
        <p:spPr bwMode="auto">
          <a:xfrm>
            <a:off x="3619104"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5" name="Line 15"/>
          <p:cNvSpPr>
            <a:spLocks noChangeShapeType="1"/>
          </p:cNvSpPr>
          <p:nvPr/>
        </p:nvSpPr>
        <p:spPr bwMode="auto">
          <a:xfrm>
            <a:off x="3619104" y="4293171"/>
            <a:ext cx="0" cy="265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6" name="Line 16"/>
          <p:cNvSpPr>
            <a:spLocks noChangeShapeType="1"/>
          </p:cNvSpPr>
          <p:nvPr/>
        </p:nvSpPr>
        <p:spPr bwMode="auto">
          <a:xfrm>
            <a:off x="4404916"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7" name="Line 17"/>
          <p:cNvSpPr>
            <a:spLocks noChangeShapeType="1"/>
          </p:cNvSpPr>
          <p:nvPr/>
        </p:nvSpPr>
        <p:spPr bwMode="auto">
          <a:xfrm>
            <a:off x="4404916" y="4293171"/>
            <a:ext cx="0" cy="769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8" name="Line 18"/>
          <p:cNvSpPr>
            <a:spLocks noChangeShapeType="1"/>
          </p:cNvSpPr>
          <p:nvPr/>
        </p:nvSpPr>
        <p:spPr bwMode="auto">
          <a:xfrm>
            <a:off x="5181204"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9" name="Line 19"/>
          <p:cNvSpPr>
            <a:spLocks noChangeShapeType="1"/>
          </p:cNvSpPr>
          <p:nvPr/>
        </p:nvSpPr>
        <p:spPr bwMode="auto">
          <a:xfrm>
            <a:off x="5181204" y="4293171"/>
            <a:ext cx="0" cy="265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0" name="Line 20"/>
          <p:cNvSpPr>
            <a:spLocks noChangeShapeType="1"/>
          </p:cNvSpPr>
          <p:nvPr/>
        </p:nvSpPr>
        <p:spPr bwMode="auto">
          <a:xfrm>
            <a:off x="5949554"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1" name="Line 21"/>
          <p:cNvSpPr>
            <a:spLocks noChangeShapeType="1"/>
          </p:cNvSpPr>
          <p:nvPr/>
        </p:nvSpPr>
        <p:spPr bwMode="auto">
          <a:xfrm>
            <a:off x="5949554" y="4293171"/>
            <a:ext cx="0" cy="265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2" name="Line 22"/>
          <p:cNvSpPr>
            <a:spLocks noChangeShapeType="1"/>
          </p:cNvSpPr>
          <p:nvPr/>
        </p:nvSpPr>
        <p:spPr bwMode="auto">
          <a:xfrm>
            <a:off x="6721079"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3" name="Line 23"/>
          <p:cNvSpPr>
            <a:spLocks noChangeShapeType="1"/>
          </p:cNvSpPr>
          <p:nvPr/>
        </p:nvSpPr>
        <p:spPr bwMode="auto">
          <a:xfrm>
            <a:off x="6721079" y="4293171"/>
            <a:ext cx="0" cy="265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4" name="Line 24"/>
          <p:cNvSpPr>
            <a:spLocks noChangeShapeType="1"/>
          </p:cNvSpPr>
          <p:nvPr/>
        </p:nvSpPr>
        <p:spPr bwMode="auto">
          <a:xfrm>
            <a:off x="7484666" y="3659758"/>
            <a:ext cx="0" cy="265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5" name="Line 25"/>
          <p:cNvSpPr>
            <a:spLocks noChangeShapeType="1"/>
          </p:cNvSpPr>
          <p:nvPr/>
        </p:nvSpPr>
        <p:spPr bwMode="auto">
          <a:xfrm>
            <a:off x="7484666" y="4293170"/>
            <a:ext cx="0" cy="13680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76" name="Rectangle 26"/>
          <p:cNvSpPr>
            <a:spLocks noChangeArrowheads="1"/>
          </p:cNvSpPr>
          <p:nvPr/>
        </p:nvSpPr>
        <p:spPr bwMode="auto">
          <a:xfrm>
            <a:off x="1333104" y="3501008"/>
            <a:ext cx="6381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zh-CN" altLang="en-US" sz="1400" i="0">
                <a:latin typeface="Times New Roman" pitchFamily="18" charset="0"/>
                <a:ea typeface="华康简宋" charset="-122"/>
              </a:rPr>
              <a:t>周期</a:t>
            </a:r>
            <a:endParaRPr lang="zh-CN" altLang="en-US" sz="6200" i="0"/>
          </a:p>
        </p:txBody>
      </p:sp>
      <p:sp>
        <p:nvSpPr>
          <p:cNvPr id="77" name="AutoShape 27"/>
          <p:cNvSpPr>
            <a:spLocks noChangeArrowheads="1"/>
          </p:cNvSpPr>
          <p:nvPr/>
        </p:nvSpPr>
        <p:spPr bwMode="auto">
          <a:xfrm rot="16200000">
            <a:off x="1364060" y="3682777"/>
            <a:ext cx="41275" cy="166687"/>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78" name="AutoShape 28"/>
          <p:cNvSpPr>
            <a:spLocks noChangeArrowheads="1"/>
          </p:cNvSpPr>
          <p:nvPr/>
        </p:nvSpPr>
        <p:spPr bwMode="auto">
          <a:xfrm rot="5400000" flipH="1">
            <a:off x="1960960" y="3682777"/>
            <a:ext cx="41275" cy="166687"/>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79" name="Line 29"/>
          <p:cNvSpPr>
            <a:spLocks noChangeShapeType="1"/>
          </p:cNvSpPr>
          <p:nvPr/>
        </p:nvSpPr>
        <p:spPr bwMode="auto">
          <a:xfrm>
            <a:off x="1450579" y="3764533"/>
            <a:ext cx="50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 name="Line 30"/>
          <p:cNvSpPr>
            <a:spLocks noChangeShapeType="1"/>
          </p:cNvSpPr>
          <p:nvPr/>
        </p:nvSpPr>
        <p:spPr bwMode="auto">
          <a:xfrm>
            <a:off x="1880791" y="3764533"/>
            <a:ext cx="50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1" name="AutoShape 31"/>
          <p:cNvSpPr>
            <a:spLocks noChangeArrowheads="1"/>
          </p:cNvSpPr>
          <p:nvPr/>
        </p:nvSpPr>
        <p:spPr bwMode="auto">
          <a:xfrm rot="16200000">
            <a:off x="1363266" y="4388421"/>
            <a:ext cx="42863" cy="166687"/>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82" name="AutoShape 32"/>
          <p:cNvSpPr>
            <a:spLocks noChangeArrowheads="1"/>
          </p:cNvSpPr>
          <p:nvPr/>
        </p:nvSpPr>
        <p:spPr bwMode="auto">
          <a:xfrm rot="5400000" flipH="1">
            <a:off x="1956991" y="4388421"/>
            <a:ext cx="42863" cy="166687"/>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83" name="Line 33"/>
          <p:cNvSpPr>
            <a:spLocks noChangeShapeType="1"/>
          </p:cNvSpPr>
          <p:nvPr/>
        </p:nvSpPr>
        <p:spPr bwMode="auto">
          <a:xfrm>
            <a:off x="1453754" y="4469383"/>
            <a:ext cx="4619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4" name="Rectangle 34"/>
          <p:cNvSpPr>
            <a:spLocks noChangeArrowheads="1"/>
          </p:cNvSpPr>
          <p:nvPr/>
        </p:nvSpPr>
        <p:spPr bwMode="auto">
          <a:xfrm>
            <a:off x="1560116" y="4388421"/>
            <a:ext cx="236538" cy="185737"/>
          </a:xfrm>
          <a:prstGeom prst="rect">
            <a:avLst/>
          </a:prstGeom>
          <a:solidFill>
            <a:schemeClr val="bg1"/>
          </a:solidFill>
          <a:ln>
            <a:noFill/>
          </a:ln>
          <a:extLs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1</a:t>
            </a:r>
            <a:endParaRPr lang="en-US" altLang="zh-CN" sz="6200" i="0"/>
          </a:p>
        </p:txBody>
      </p:sp>
      <p:sp>
        <p:nvSpPr>
          <p:cNvPr id="85" name="Rectangle 35"/>
          <p:cNvSpPr>
            <a:spLocks noChangeArrowheads="1"/>
          </p:cNvSpPr>
          <p:nvPr/>
        </p:nvSpPr>
        <p:spPr bwMode="auto">
          <a:xfrm>
            <a:off x="2326879" y="4388421"/>
            <a:ext cx="233362"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2</a:t>
            </a:r>
            <a:endParaRPr lang="en-US" altLang="zh-CN" sz="6200" i="0"/>
          </a:p>
        </p:txBody>
      </p:sp>
      <p:sp>
        <p:nvSpPr>
          <p:cNvPr id="86" name="Rectangle 36"/>
          <p:cNvSpPr>
            <a:spLocks noChangeArrowheads="1"/>
          </p:cNvSpPr>
          <p:nvPr/>
        </p:nvSpPr>
        <p:spPr bwMode="auto">
          <a:xfrm>
            <a:off x="3136504" y="4388421"/>
            <a:ext cx="2349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3</a:t>
            </a:r>
            <a:endParaRPr lang="en-US" altLang="zh-CN" sz="6200" i="0"/>
          </a:p>
        </p:txBody>
      </p:sp>
      <p:sp>
        <p:nvSpPr>
          <p:cNvPr id="87" name="Rectangle 37"/>
          <p:cNvSpPr>
            <a:spLocks noChangeArrowheads="1"/>
          </p:cNvSpPr>
          <p:nvPr/>
        </p:nvSpPr>
        <p:spPr bwMode="auto">
          <a:xfrm>
            <a:off x="3903266" y="4388421"/>
            <a:ext cx="23336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4</a:t>
            </a:r>
            <a:endParaRPr lang="en-US" altLang="zh-CN" sz="6200" i="0"/>
          </a:p>
        </p:txBody>
      </p:sp>
      <p:sp>
        <p:nvSpPr>
          <p:cNvPr id="88" name="Rectangle 38"/>
          <p:cNvSpPr>
            <a:spLocks noChangeArrowheads="1"/>
          </p:cNvSpPr>
          <p:nvPr/>
        </p:nvSpPr>
        <p:spPr bwMode="auto">
          <a:xfrm>
            <a:off x="4690666" y="4388421"/>
            <a:ext cx="2349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1</a:t>
            </a:r>
            <a:endParaRPr lang="en-US" altLang="zh-CN" sz="6200" i="0"/>
          </a:p>
        </p:txBody>
      </p:sp>
      <p:sp>
        <p:nvSpPr>
          <p:cNvPr id="89" name="Rectangle 39"/>
          <p:cNvSpPr>
            <a:spLocks noChangeArrowheads="1"/>
          </p:cNvSpPr>
          <p:nvPr/>
        </p:nvSpPr>
        <p:spPr bwMode="auto">
          <a:xfrm>
            <a:off x="5457429" y="4388421"/>
            <a:ext cx="233362"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2</a:t>
            </a:r>
            <a:endParaRPr lang="en-US" altLang="zh-CN" sz="6200" i="0"/>
          </a:p>
        </p:txBody>
      </p:sp>
      <p:sp>
        <p:nvSpPr>
          <p:cNvPr id="90" name="Rectangle 40"/>
          <p:cNvSpPr>
            <a:spLocks noChangeArrowheads="1"/>
          </p:cNvSpPr>
          <p:nvPr/>
        </p:nvSpPr>
        <p:spPr bwMode="auto">
          <a:xfrm>
            <a:off x="6248004" y="4388421"/>
            <a:ext cx="233362"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3</a:t>
            </a:r>
            <a:endParaRPr lang="en-US" altLang="zh-CN" sz="6200" i="0"/>
          </a:p>
        </p:txBody>
      </p:sp>
      <p:sp>
        <p:nvSpPr>
          <p:cNvPr id="91" name="Rectangle 41"/>
          <p:cNvSpPr>
            <a:spLocks noChangeArrowheads="1"/>
          </p:cNvSpPr>
          <p:nvPr/>
        </p:nvSpPr>
        <p:spPr bwMode="auto">
          <a:xfrm>
            <a:off x="7014766" y="4388421"/>
            <a:ext cx="23336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en-US" altLang="zh-CN" sz="1400" i="0">
                <a:latin typeface="Times New Roman" pitchFamily="18" charset="0"/>
                <a:ea typeface="华康简宋" charset="-122"/>
              </a:rPr>
              <a:t>T</a:t>
            </a:r>
            <a:r>
              <a:rPr lang="en-US" altLang="zh-CN" sz="1400" i="0" baseline="-25000">
                <a:latin typeface="Times New Roman" pitchFamily="18" charset="0"/>
                <a:ea typeface="华康简宋" charset="-122"/>
              </a:rPr>
              <a:t>4</a:t>
            </a:r>
            <a:endParaRPr lang="en-US" altLang="zh-CN" sz="6200" i="0"/>
          </a:p>
        </p:txBody>
      </p:sp>
      <p:sp>
        <p:nvSpPr>
          <p:cNvPr id="92" name="AutoShape 42"/>
          <p:cNvSpPr>
            <a:spLocks noChangeArrowheads="1"/>
          </p:cNvSpPr>
          <p:nvPr/>
        </p:nvSpPr>
        <p:spPr bwMode="auto">
          <a:xfrm rot="16200000">
            <a:off x="1364060" y="4771802"/>
            <a:ext cx="41275" cy="166687"/>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93" name="Line 43"/>
          <p:cNvSpPr>
            <a:spLocks noChangeShapeType="1"/>
          </p:cNvSpPr>
          <p:nvPr/>
        </p:nvSpPr>
        <p:spPr bwMode="auto">
          <a:xfrm>
            <a:off x="1453754" y="4855146"/>
            <a:ext cx="2809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94" name="AutoShape 44"/>
          <p:cNvSpPr>
            <a:spLocks noChangeArrowheads="1"/>
          </p:cNvSpPr>
          <p:nvPr/>
        </p:nvSpPr>
        <p:spPr bwMode="auto">
          <a:xfrm rot="5400000" flipH="1">
            <a:off x="4289028" y="4772596"/>
            <a:ext cx="41275" cy="165100"/>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95" name="Rectangle 45"/>
          <p:cNvSpPr>
            <a:spLocks noChangeArrowheads="1"/>
          </p:cNvSpPr>
          <p:nvPr/>
        </p:nvSpPr>
        <p:spPr bwMode="auto">
          <a:xfrm>
            <a:off x="2118916" y="4853558"/>
            <a:ext cx="17748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zh-CN" altLang="en-US" sz="1400" i="0">
                <a:latin typeface="Times New Roman" pitchFamily="18" charset="0"/>
                <a:ea typeface="华康简宋" charset="-122"/>
              </a:rPr>
              <a:t>机器周期（取指令）</a:t>
            </a:r>
            <a:endParaRPr lang="zh-CN" altLang="en-US" sz="6200" i="0"/>
          </a:p>
        </p:txBody>
      </p:sp>
      <p:sp>
        <p:nvSpPr>
          <p:cNvPr id="96" name="AutoShape 46"/>
          <p:cNvSpPr>
            <a:spLocks noChangeArrowheads="1"/>
          </p:cNvSpPr>
          <p:nvPr/>
        </p:nvSpPr>
        <p:spPr bwMode="auto">
          <a:xfrm rot="16200000">
            <a:off x="4477941" y="4772596"/>
            <a:ext cx="41275" cy="165100"/>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97" name="Line 47"/>
          <p:cNvSpPr>
            <a:spLocks noChangeShapeType="1"/>
          </p:cNvSpPr>
          <p:nvPr/>
        </p:nvSpPr>
        <p:spPr bwMode="auto">
          <a:xfrm>
            <a:off x="4566841" y="4855146"/>
            <a:ext cx="2813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98" name="AutoShape 48"/>
          <p:cNvSpPr>
            <a:spLocks noChangeArrowheads="1"/>
          </p:cNvSpPr>
          <p:nvPr/>
        </p:nvSpPr>
        <p:spPr bwMode="auto">
          <a:xfrm rot="5400000" flipH="1">
            <a:off x="7375128" y="4772596"/>
            <a:ext cx="41275" cy="165100"/>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99" name="AutoShape 49"/>
          <p:cNvSpPr>
            <a:spLocks noChangeArrowheads="1"/>
          </p:cNvSpPr>
          <p:nvPr/>
        </p:nvSpPr>
        <p:spPr bwMode="auto">
          <a:xfrm rot="16200000">
            <a:off x="1364060" y="5175027"/>
            <a:ext cx="41275" cy="166687"/>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100" name="Line 50"/>
          <p:cNvSpPr>
            <a:spLocks noChangeShapeType="1"/>
          </p:cNvSpPr>
          <p:nvPr/>
        </p:nvSpPr>
        <p:spPr bwMode="auto">
          <a:xfrm>
            <a:off x="1445816" y="5255196"/>
            <a:ext cx="5892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1" name="AutoShape 51"/>
          <p:cNvSpPr>
            <a:spLocks noChangeArrowheads="1"/>
          </p:cNvSpPr>
          <p:nvPr/>
        </p:nvSpPr>
        <p:spPr bwMode="auto">
          <a:xfrm rot="5400000" flipH="1">
            <a:off x="7371160" y="5162327"/>
            <a:ext cx="41275" cy="163513"/>
          </a:xfrm>
          <a:prstGeom prst="triangle">
            <a:avLst>
              <a:gd name="adj" fmla="val 50000"/>
            </a:avLst>
          </a:prstGeom>
          <a:solidFill>
            <a:srgbClr val="000000"/>
          </a:solidFill>
          <a:ln w="1270">
            <a:solidFill>
              <a:srgbClr val="000000"/>
            </a:solidFill>
            <a:miter lim="800000"/>
            <a:headEnd/>
            <a:tailEnd/>
          </a:ln>
        </p:spPr>
        <p:txBody>
          <a:bodyPr/>
          <a:lstStyle/>
          <a:p>
            <a:endParaRPr lang="zh-CN" altLang="en-US" i="0"/>
          </a:p>
        </p:txBody>
      </p:sp>
      <p:sp>
        <p:nvSpPr>
          <p:cNvPr id="102" name="Rectangle 52"/>
          <p:cNvSpPr>
            <a:spLocks noChangeArrowheads="1"/>
          </p:cNvSpPr>
          <p:nvPr/>
        </p:nvSpPr>
        <p:spPr bwMode="auto">
          <a:xfrm>
            <a:off x="3995341" y="5267896"/>
            <a:ext cx="796925"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zh-CN" altLang="en-US" sz="1400" i="0">
                <a:latin typeface="Times New Roman" pitchFamily="18" charset="0"/>
                <a:ea typeface="华康简宋" charset="-122"/>
              </a:rPr>
              <a:t>指令周期</a:t>
            </a:r>
            <a:endParaRPr lang="zh-CN" altLang="en-US" sz="6200" i="0"/>
          </a:p>
        </p:txBody>
      </p:sp>
      <p:sp>
        <p:nvSpPr>
          <p:cNvPr id="103" name="Rectangle 53"/>
          <p:cNvSpPr>
            <a:spLocks noChangeArrowheads="1"/>
          </p:cNvSpPr>
          <p:nvPr/>
        </p:nvSpPr>
        <p:spPr bwMode="auto">
          <a:xfrm>
            <a:off x="5192316" y="4853558"/>
            <a:ext cx="17827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
                <a:solidFill>
                  <a:srgbClr val="000000"/>
                </a:solidFill>
                <a:miter lim="800000"/>
                <a:headEnd/>
                <a:tailEnd/>
              </a14:hiddenLine>
            </a:ext>
          </a:extLst>
        </p:spPr>
        <p:txBody>
          <a:bodyPr lIns="0" tIns="0" rIns="0" bIns="0"/>
          <a:lstStyle/>
          <a:p>
            <a:r>
              <a:rPr lang="zh-CN" altLang="en-US" sz="1400" i="0">
                <a:latin typeface="Times New Roman" pitchFamily="18" charset="0"/>
                <a:ea typeface="华康简宋" charset="-122"/>
              </a:rPr>
              <a:t>机器周期</a:t>
            </a:r>
            <a:r>
              <a:rPr lang="zh-CN" altLang="en-US" sz="1200" i="0">
                <a:latin typeface="Times New Roman" pitchFamily="18" charset="0"/>
                <a:ea typeface="华康简宋" charset="-122"/>
              </a:rPr>
              <a:t>（执行指令</a:t>
            </a:r>
            <a:r>
              <a:rPr lang="zh-CN" altLang="en-US" sz="1400" i="0">
                <a:latin typeface="Times New Roman" pitchFamily="18" charset="0"/>
                <a:ea typeface="华康简宋" charset="-122"/>
              </a:rPr>
              <a:t>）</a:t>
            </a:r>
            <a:endParaRPr lang="zh-CN" altLang="en-US" sz="6200" i="0"/>
          </a:p>
        </p:txBody>
      </p:sp>
      <p:sp>
        <p:nvSpPr>
          <p:cNvPr id="104" name="Line 56"/>
          <p:cNvSpPr>
            <a:spLocks noChangeShapeType="1"/>
          </p:cNvSpPr>
          <p:nvPr/>
        </p:nvSpPr>
        <p:spPr bwMode="auto">
          <a:xfrm>
            <a:off x="1422004" y="3753421"/>
            <a:ext cx="465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i="0"/>
          </a:p>
        </p:txBody>
      </p:sp>
      <p:sp>
        <p:nvSpPr>
          <p:cNvPr id="105"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24010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0-#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0-#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0-#ppt_w/2"/>
                                          </p:val>
                                        </p:tav>
                                        <p:tav tm="100000">
                                          <p:val>
                                            <p:strVal val="#ppt_x"/>
                                          </p:val>
                                        </p:tav>
                                      </p:tavLst>
                                    </p:anim>
                                    <p:anim calcmode="lin" valueType="num">
                                      <p:cBhvr additive="base">
                                        <p:cTn id="24" dur="5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0-#ppt_w/2"/>
                                          </p:val>
                                        </p:tav>
                                        <p:tav tm="100000">
                                          <p:val>
                                            <p:strVal val="#ppt_x"/>
                                          </p:val>
                                        </p:tav>
                                      </p:tavLst>
                                    </p:anim>
                                    <p:anim calcmode="lin" valueType="num">
                                      <p:cBhvr additive="base">
                                        <p:cTn id="28" dur="500" fill="hold"/>
                                        <p:tgtEl>
                                          <p:spTgt spid="6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0-#ppt_w/2"/>
                                          </p:val>
                                        </p:tav>
                                        <p:tav tm="100000">
                                          <p:val>
                                            <p:strVal val="#ppt_x"/>
                                          </p:val>
                                        </p:tav>
                                      </p:tavLst>
                                    </p:anim>
                                    <p:anim calcmode="lin" valueType="num">
                                      <p:cBhvr additive="base">
                                        <p:cTn id="32" dur="500" fill="hold"/>
                                        <p:tgtEl>
                                          <p:spTgt spid="6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0-#ppt_w/2"/>
                                          </p:val>
                                        </p:tav>
                                        <p:tav tm="100000">
                                          <p:val>
                                            <p:strVal val="#ppt_x"/>
                                          </p:val>
                                        </p:tav>
                                      </p:tavLst>
                                    </p:anim>
                                    <p:anim calcmode="lin" valueType="num">
                                      <p:cBhvr additive="base">
                                        <p:cTn id="36" dur="500" fill="hold"/>
                                        <p:tgtEl>
                                          <p:spTgt spid="64"/>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0-#ppt_w/2"/>
                                          </p:val>
                                        </p:tav>
                                        <p:tav tm="100000">
                                          <p:val>
                                            <p:strVal val="#ppt_x"/>
                                          </p:val>
                                        </p:tav>
                                      </p:tavLst>
                                    </p:anim>
                                    <p:anim calcmode="lin" valueType="num">
                                      <p:cBhvr additive="base">
                                        <p:cTn id="40" dur="500" fill="hold"/>
                                        <p:tgtEl>
                                          <p:spTgt spid="6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0-#ppt_w/2"/>
                                          </p:val>
                                        </p:tav>
                                        <p:tav tm="100000">
                                          <p:val>
                                            <p:strVal val="#ppt_x"/>
                                          </p:val>
                                        </p:tav>
                                      </p:tavLst>
                                    </p:anim>
                                    <p:anim calcmode="lin" valueType="num">
                                      <p:cBhvr additive="base">
                                        <p:cTn id="44" dur="500" fill="hold"/>
                                        <p:tgtEl>
                                          <p:spTgt spid="6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additive="base">
                                        <p:cTn id="47" dur="500" fill="hold"/>
                                        <p:tgtEl>
                                          <p:spTgt spid="67"/>
                                        </p:tgtEl>
                                        <p:attrNameLst>
                                          <p:attrName>ppt_x</p:attrName>
                                        </p:attrNameLst>
                                      </p:cBhvr>
                                      <p:tavLst>
                                        <p:tav tm="0">
                                          <p:val>
                                            <p:strVal val="0-#ppt_w/2"/>
                                          </p:val>
                                        </p:tav>
                                        <p:tav tm="100000">
                                          <p:val>
                                            <p:strVal val="#ppt_x"/>
                                          </p:val>
                                        </p:tav>
                                      </p:tavLst>
                                    </p:anim>
                                    <p:anim calcmode="lin" valueType="num">
                                      <p:cBhvr additive="base">
                                        <p:cTn id="48" dur="500" fill="hold"/>
                                        <p:tgtEl>
                                          <p:spTgt spid="6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500" fill="hold"/>
                                        <p:tgtEl>
                                          <p:spTgt spid="68"/>
                                        </p:tgtEl>
                                        <p:attrNameLst>
                                          <p:attrName>ppt_x</p:attrName>
                                        </p:attrNameLst>
                                      </p:cBhvr>
                                      <p:tavLst>
                                        <p:tav tm="0">
                                          <p:val>
                                            <p:strVal val="0-#ppt_w/2"/>
                                          </p:val>
                                        </p:tav>
                                        <p:tav tm="100000">
                                          <p:val>
                                            <p:strVal val="#ppt_x"/>
                                          </p:val>
                                        </p:tav>
                                      </p:tavLst>
                                    </p:anim>
                                    <p:anim calcmode="lin" valueType="num">
                                      <p:cBhvr additive="base">
                                        <p:cTn id="52" dur="500" fill="hold"/>
                                        <p:tgtEl>
                                          <p:spTgt spid="6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500" fill="hold"/>
                                        <p:tgtEl>
                                          <p:spTgt spid="69"/>
                                        </p:tgtEl>
                                        <p:attrNameLst>
                                          <p:attrName>ppt_x</p:attrName>
                                        </p:attrNameLst>
                                      </p:cBhvr>
                                      <p:tavLst>
                                        <p:tav tm="0">
                                          <p:val>
                                            <p:strVal val="0-#ppt_w/2"/>
                                          </p:val>
                                        </p:tav>
                                        <p:tav tm="100000">
                                          <p:val>
                                            <p:strVal val="#ppt_x"/>
                                          </p:val>
                                        </p:tav>
                                      </p:tavLst>
                                    </p:anim>
                                    <p:anim calcmode="lin" valueType="num">
                                      <p:cBhvr additive="base">
                                        <p:cTn id="56" dur="500" fill="hold"/>
                                        <p:tgtEl>
                                          <p:spTgt spid="6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0-#ppt_w/2"/>
                                          </p:val>
                                        </p:tav>
                                        <p:tav tm="100000">
                                          <p:val>
                                            <p:strVal val="#ppt_x"/>
                                          </p:val>
                                        </p:tav>
                                      </p:tavLst>
                                    </p:anim>
                                    <p:anim calcmode="lin" valueType="num">
                                      <p:cBhvr additive="base">
                                        <p:cTn id="60" dur="500" fill="hold"/>
                                        <p:tgtEl>
                                          <p:spTgt spid="7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0-#ppt_w/2"/>
                                          </p:val>
                                        </p:tav>
                                        <p:tav tm="100000">
                                          <p:val>
                                            <p:strVal val="#ppt_x"/>
                                          </p:val>
                                        </p:tav>
                                      </p:tavLst>
                                    </p:anim>
                                    <p:anim calcmode="lin" valueType="num">
                                      <p:cBhvr additive="base">
                                        <p:cTn id="64" dur="500" fill="hold"/>
                                        <p:tgtEl>
                                          <p:spTgt spid="7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0-#ppt_w/2"/>
                                          </p:val>
                                        </p:tav>
                                        <p:tav tm="100000">
                                          <p:val>
                                            <p:strVal val="#ppt_x"/>
                                          </p:val>
                                        </p:tav>
                                      </p:tavLst>
                                    </p:anim>
                                    <p:anim calcmode="lin" valueType="num">
                                      <p:cBhvr additive="base">
                                        <p:cTn id="68" dur="500" fill="hold"/>
                                        <p:tgtEl>
                                          <p:spTgt spid="7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additive="base">
                                        <p:cTn id="71" dur="500" fill="hold"/>
                                        <p:tgtEl>
                                          <p:spTgt spid="73"/>
                                        </p:tgtEl>
                                        <p:attrNameLst>
                                          <p:attrName>ppt_x</p:attrName>
                                        </p:attrNameLst>
                                      </p:cBhvr>
                                      <p:tavLst>
                                        <p:tav tm="0">
                                          <p:val>
                                            <p:strVal val="0-#ppt_w/2"/>
                                          </p:val>
                                        </p:tav>
                                        <p:tav tm="100000">
                                          <p:val>
                                            <p:strVal val="#ppt_x"/>
                                          </p:val>
                                        </p:tav>
                                      </p:tavLst>
                                    </p:anim>
                                    <p:anim calcmode="lin" valueType="num">
                                      <p:cBhvr additive="base">
                                        <p:cTn id="72" dur="500" fill="hold"/>
                                        <p:tgtEl>
                                          <p:spTgt spid="7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500" fill="hold"/>
                                        <p:tgtEl>
                                          <p:spTgt spid="74"/>
                                        </p:tgtEl>
                                        <p:attrNameLst>
                                          <p:attrName>ppt_x</p:attrName>
                                        </p:attrNameLst>
                                      </p:cBhvr>
                                      <p:tavLst>
                                        <p:tav tm="0">
                                          <p:val>
                                            <p:strVal val="0-#ppt_w/2"/>
                                          </p:val>
                                        </p:tav>
                                        <p:tav tm="100000">
                                          <p:val>
                                            <p:strVal val="#ppt_x"/>
                                          </p:val>
                                        </p:tav>
                                      </p:tavLst>
                                    </p:anim>
                                    <p:anim calcmode="lin" valueType="num">
                                      <p:cBhvr additive="base">
                                        <p:cTn id="76" dur="500" fill="hold"/>
                                        <p:tgtEl>
                                          <p:spTgt spid="7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0-#ppt_w/2"/>
                                          </p:val>
                                        </p:tav>
                                        <p:tav tm="100000">
                                          <p:val>
                                            <p:strVal val="#ppt_x"/>
                                          </p:val>
                                        </p:tav>
                                      </p:tavLst>
                                    </p:anim>
                                    <p:anim calcmode="lin" valueType="num">
                                      <p:cBhvr additive="base">
                                        <p:cTn id="80" dur="500" fill="hold"/>
                                        <p:tgtEl>
                                          <p:spTgt spid="7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500" fill="hold"/>
                                        <p:tgtEl>
                                          <p:spTgt spid="76"/>
                                        </p:tgtEl>
                                        <p:attrNameLst>
                                          <p:attrName>ppt_x</p:attrName>
                                        </p:attrNameLst>
                                      </p:cBhvr>
                                      <p:tavLst>
                                        <p:tav tm="0">
                                          <p:val>
                                            <p:strVal val="0-#ppt_w/2"/>
                                          </p:val>
                                        </p:tav>
                                        <p:tav tm="100000">
                                          <p:val>
                                            <p:strVal val="#ppt_x"/>
                                          </p:val>
                                        </p:tav>
                                      </p:tavLst>
                                    </p:anim>
                                    <p:anim calcmode="lin" valueType="num">
                                      <p:cBhvr additive="base">
                                        <p:cTn id="84" dur="500" fill="hold"/>
                                        <p:tgtEl>
                                          <p:spTgt spid="7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500" fill="hold"/>
                                        <p:tgtEl>
                                          <p:spTgt spid="77"/>
                                        </p:tgtEl>
                                        <p:attrNameLst>
                                          <p:attrName>ppt_x</p:attrName>
                                        </p:attrNameLst>
                                      </p:cBhvr>
                                      <p:tavLst>
                                        <p:tav tm="0">
                                          <p:val>
                                            <p:strVal val="0-#ppt_w/2"/>
                                          </p:val>
                                        </p:tav>
                                        <p:tav tm="100000">
                                          <p:val>
                                            <p:strVal val="#ppt_x"/>
                                          </p:val>
                                        </p:tav>
                                      </p:tavLst>
                                    </p:anim>
                                    <p:anim calcmode="lin" valueType="num">
                                      <p:cBhvr additive="base">
                                        <p:cTn id="88" dur="500" fill="hold"/>
                                        <p:tgtEl>
                                          <p:spTgt spid="77"/>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additive="base">
                                        <p:cTn id="91" dur="500" fill="hold"/>
                                        <p:tgtEl>
                                          <p:spTgt spid="78"/>
                                        </p:tgtEl>
                                        <p:attrNameLst>
                                          <p:attrName>ppt_x</p:attrName>
                                        </p:attrNameLst>
                                      </p:cBhvr>
                                      <p:tavLst>
                                        <p:tav tm="0">
                                          <p:val>
                                            <p:strVal val="0-#ppt_w/2"/>
                                          </p:val>
                                        </p:tav>
                                        <p:tav tm="100000">
                                          <p:val>
                                            <p:strVal val="#ppt_x"/>
                                          </p:val>
                                        </p:tav>
                                      </p:tavLst>
                                    </p:anim>
                                    <p:anim calcmode="lin" valueType="num">
                                      <p:cBhvr additive="base">
                                        <p:cTn id="92" dur="500" fill="hold"/>
                                        <p:tgtEl>
                                          <p:spTgt spid="7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anim calcmode="lin" valueType="num">
                                      <p:cBhvr additive="base">
                                        <p:cTn id="95" dur="500" fill="hold"/>
                                        <p:tgtEl>
                                          <p:spTgt spid="79"/>
                                        </p:tgtEl>
                                        <p:attrNameLst>
                                          <p:attrName>ppt_x</p:attrName>
                                        </p:attrNameLst>
                                      </p:cBhvr>
                                      <p:tavLst>
                                        <p:tav tm="0">
                                          <p:val>
                                            <p:strVal val="0-#ppt_w/2"/>
                                          </p:val>
                                        </p:tav>
                                        <p:tav tm="100000">
                                          <p:val>
                                            <p:strVal val="#ppt_x"/>
                                          </p:val>
                                        </p:tav>
                                      </p:tavLst>
                                    </p:anim>
                                    <p:anim calcmode="lin" valueType="num">
                                      <p:cBhvr additive="base">
                                        <p:cTn id="96" dur="500" fill="hold"/>
                                        <p:tgtEl>
                                          <p:spTgt spid="79"/>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anim calcmode="lin" valueType="num">
                                      <p:cBhvr additive="base">
                                        <p:cTn id="99" dur="500" fill="hold"/>
                                        <p:tgtEl>
                                          <p:spTgt spid="80"/>
                                        </p:tgtEl>
                                        <p:attrNameLst>
                                          <p:attrName>ppt_x</p:attrName>
                                        </p:attrNameLst>
                                      </p:cBhvr>
                                      <p:tavLst>
                                        <p:tav tm="0">
                                          <p:val>
                                            <p:strVal val="0-#ppt_w/2"/>
                                          </p:val>
                                        </p:tav>
                                        <p:tav tm="100000">
                                          <p:val>
                                            <p:strVal val="#ppt_x"/>
                                          </p:val>
                                        </p:tav>
                                      </p:tavLst>
                                    </p:anim>
                                    <p:anim calcmode="lin" valueType="num">
                                      <p:cBhvr additive="base">
                                        <p:cTn id="100" dur="500" fill="hold"/>
                                        <p:tgtEl>
                                          <p:spTgt spid="80"/>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81"/>
                                        </p:tgtEl>
                                        <p:attrNameLst>
                                          <p:attrName>style.visibility</p:attrName>
                                        </p:attrNameLst>
                                      </p:cBhvr>
                                      <p:to>
                                        <p:strVal val="visible"/>
                                      </p:to>
                                    </p:set>
                                    <p:anim calcmode="lin" valueType="num">
                                      <p:cBhvr additive="base">
                                        <p:cTn id="103" dur="500" fill="hold"/>
                                        <p:tgtEl>
                                          <p:spTgt spid="81"/>
                                        </p:tgtEl>
                                        <p:attrNameLst>
                                          <p:attrName>ppt_x</p:attrName>
                                        </p:attrNameLst>
                                      </p:cBhvr>
                                      <p:tavLst>
                                        <p:tav tm="0">
                                          <p:val>
                                            <p:strVal val="0-#ppt_w/2"/>
                                          </p:val>
                                        </p:tav>
                                        <p:tav tm="100000">
                                          <p:val>
                                            <p:strVal val="#ppt_x"/>
                                          </p:val>
                                        </p:tav>
                                      </p:tavLst>
                                    </p:anim>
                                    <p:anim calcmode="lin" valueType="num">
                                      <p:cBhvr additive="base">
                                        <p:cTn id="104" dur="500" fill="hold"/>
                                        <p:tgtEl>
                                          <p:spTgt spid="81"/>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anim calcmode="lin" valueType="num">
                                      <p:cBhvr additive="base">
                                        <p:cTn id="107" dur="500" fill="hold"/>
                                        <p:tgtEl>
                                          <p:spTgt spid="82"/>
                                        </p:tgtEl>
                                        <p:attrNameLst>
                                          <p:attrName>ppt_x</p:attrName>
                                        </p:attrNameLst>
                                      </p:cBhvr>
                                      <p:tavLst>
                                        <p:tav tm="0">
                                          <p:val>
                                            <p:strVal val="0-#ppt_w/2"/>
                                          </p:val>
                                        </p:tav>
                                        <p:tav tm="100000">
                                          <p:val>
                                            <p:strVal val="#ppt_x"/>
                                          </p:val>
                                        </p:tav>
                                      </p:tavLst>
                                    </p:anim>
                                    <p:anim calcmode="lin" valueType="num">
                                      <p:cBhvr additive="base">
                                        <p:cTn id="108" dur="500" fill="hold"/>
                                        <p:tgtEl>
                                          <p:spTgt spid="82"/>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83"/>
                                        </p:tgtEl>
                                        <p:attrNameLst>
                                          <p:attrName>style.visibility</p:attrName>
                                        </p:attrNameLst>
                                      </p:cBhvr>
                                      <p:to>
                                        <p:strVal val="visible"/>
                                      </p:to>
                                    </p:set>
                                    <p:anim calcmode="lin" valueType="num">
                                      <p:cBhvr additive="base">
                                        <p:cTn id="111" dur="500" fill="hold"/>
                                        <p:tgtEl>
                                          <p:spTgt spid="83"/>
                                        </p:tgtEl>
                                        <p:attrNameLst>
                                          <p:attrName>ppt_x</p:attrName>
                                        </p:attrNameLst>
                                      </p:cBhvr>
                                      <p:tavLst>
                                        <p:tav tm="0">
                                          <p:val>
                                            <p:strVal val="0-#ppt_w/2"/>
                                          </p:val>
                                        </p:tav>
                                        <p:tav tm="100000">
                                          <p:val>
                                            <p:strVal val="#ppt_x"/>
                                          </p:val>
                                        </p:tav>
                                      </p:tavLst>
                                    </p:anim>
                                    <p:anim calcmode="lin" valueType="num">
                                      <p:cBhvr additive="base">
                                        <p:cTn id="112" dur="500" fill="hold"/>
                                        <p:tgtEl>
                                          <p:spTgt spid="83"/>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84"/>
                                        </p:tgtEl>
                                        <p:attrNameLst>
                                          <p:attrName>style.visibility</p:attrName>
                                        </p:attrNameLst>
                                      </p:cBhvr>
                                      <p:to>
                                        <p:strVal val="visible"/>
                                      </p:to>
                                    </p:set>
                                    <p:anim calcmode="lin" valueType="num">
                                      <p:cBhvr additive="base">
                                        <p:cTn id="115" dur="500" fill="hold"/>
                                        <p:tgtEl>
                                          <p:spTgt spid="84"/>
                                        </p:tgtEl>
                                        <p:attrNameLst>
                                          <p:attrName>ppt_x</p:attrName>
                                        </p:attrNameLst>
                                      </p:cBhvr>
                                      <p:tavLst>
                                        <p:tav tm="0">
                                          <p:val>
                                            <p:strVal val="0-#ppt_w/2"/>
                                          </p:val>
                                        </p:tav>
                                        <p:tav tm="100000">
                                          <p:val>
                                            <p:strVal val="#ppt_x"/>
                                          </p:val>
                                        </p:tav>
                                      </p:tavLst>
                                    </p:anim>
                                    <p:anim calcmode="lin" valueType="num">
                                      <p:cBhvr additive="base">
                                        <p:cTn id="116" dur="500" fill="hold"/>
                                        <p:tgtEl>
                                          <p:spTgt spid="84"/>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85"/>
                                        </p:tgtEl>
                                        <p:attrNameLst>
                                          <p:attrName>style.visibility</p:attrName>
                                        </p:attrNameLst>
                                      </p:cBhvr>
                                      <p:to>
                                        <p:strVal val="visible"/>
                                      </p:to>
                                    </p:set>
                                    <p:anim calcmode="lin" valueType="num">
                                      <p:cBhvr additive="base">
                                        <p:cTn id="119" dur="500" fill="hold"/>
                                        <p:tgtEl>
                                          <p:spTgt spid="85"/>
                                        </p:tgtEl>
                                        <p:attrNameLst>
                                          <p:attrName>ppt_x</p:attrName>
                                        </p:attrNameLst>
                                      </p:cBhvr>
                                      <p:tavLst>
                                        <p:tav tm="0">
                                          <p:val>
                                            <p:strVal val="0-#ppt_w/2"/>
                                          </p:val>
                                        </p:tav>
                                        <p:tav tm="100000">
                                          <p:val>
                                            <p:strVal val="#ppt_x"/>
                                          </p:val>
                                        </p:tav>
                                      </p:tavLst>
                                    </p:anim>
                                    <p:anim calcmode="lin" valueType="num">
                                      <p:cBhvr additive="base">
                                        <p:cTn id="120" dur="500" fill="hold"/>
                                        <p:tgtEl>
                                          <p:spTgt spid="85"/>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86"/>
                                        </p:tgtEl>
                                        <p:attrNameLst>
                                          <p:attrName>style.visibility</p:attrName>
                                        </p:attrNameLst>
                                      </p:cBhvr>
                                      <p:to>
                                        <p:strVal val="visible"/>
                                      </p:to>
                                    </p:set>
                                    <p:anim calcmode="lin" valueType="num">
                                      <p:cBhvr additive="base">
                                        <p:cTn id="123" dur="500" fill="hold"/>
                                        <p:tgtEl>
                                          <p:spTgt spid="86"/>
                                        </p:tgtEl>
                                        <p:attrNameLst>
                                          <p:attrName>ppt_x</p:attrName>
                                        </p:attrNameLst>
                                      </p:cBhvr>
                                      <p:tavLst>
                                        <p:tav tm="0">
                                          <p:val>
                                            <p:strVal val="0-#ppt_w/2"/>
                                          </p:val>
                                        </p:tav>
                                        <p:tav tm="100000">
                                          <p:val>
                                            <p:strVal val="#ppt_x"/>
                                          </p:val>
                                        </p:tav>
                                      </p:tavLst>
                                    </p:anim>
                                    <p:anim calcmode="lin" valueType="num">
                                      <p:cBhvr additive="base">
                                        <p:cTn id="124" dur="500" fill="hold"/>
                                        <p:tgtEl>
                                          <p:spTgt spid="86"/>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500" fill="hold"/>
                                        <p:tgtEl>
                                          <p:spTgt spid="87"/>
                                        </p:tgtEl>
                                        <p:attrNameLst>
                                          <p:attrName>ppt_x</p:attrName>
                                        </p:attrNameLst>
                                      </p:cBhvr>
                                      <p:tavLst>
                                        <p:tav tm="0">
                                          <p:val>
                                            <p:strVal val="0-#ppt_w/2"/>
                                          </p:val>
                                        </p:tav>
                                        <p:tav tm="100000">
                                          <p:val>
                                            <p:strVal val="#ppt_x"/>
                                          </p:val>
                                        </p:tav>
                                      </p:tavLst>
                                    </p:anim>
                                    <p:anim calcmode="lin" valueType="num">
                                      <p:cBhvr additive="base">
                                        <p:cTn id="128" dur="500" fill="hold"/>
                                        <p:tgtEl>
                                          <p:spTgt spid="87"/>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additive="base">
                                        <p:cTn id="131" dur="500" fill="hold"/>
                                        <p:tgtEl>
                                          <p:spTgt spid="88"/>
                                        </p:tgtEl>
                                        <p:attrNameLst>
                                          <p:attrName>ppt_x</p:attrName>
                                        </p:attrNameLst>
                                      </p:cBhvr>
                                      <p:tavLst>
                                        <p:tav tm="0">
                                          <p:val>
                                            <p:strVal val="0-#ppt_w/2"/>
                                          </p:val>
                                        </p:tav>
                                        <p:tav tm="100000">
                                          <p:val>
                                            <p:strVal val="#ppt_x"/>
                                          </p:val>
                                        </p:tav>
                                      </p:tavLst>
                                    </p:anim>
                                    <p:anim calcmode="lin" valueType="num">
                                      <p:cBhvr additive="base">
                                        <p:cTn id="132" dur="500" fill="hold"/>
                                        <p:tgtEl>
                                          <p:spTgt spid="88"/>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89"/>
                                        </p:tgtEl>
                                        <p:attrNameLst>
                                          <p:attrName>style.visibility</p:attrName>
                                        </p:attrNameLst>
                                      </p:cBhvr>
                                      <p:to>
                                        <p:strVal val="visible"/>
                                      </p:to>
                                    </p:set>
                                    <p:anim calcmode="lin" valueType="num">
                                      <p:cBhvr additive="base">
                                        <p:cTn id="135" dur="500" fill="hold"/>
                                        <p:tgtEl>
                                          <p:spTgt spid="89"/>
                                        </p:tgtEl>
                                        <p:attrNameLst>
                                          <p:attrName>ppt_x</p:attrName>
                                        </p:attrNameLst>
                                      </p:cBhvr>
                                      <p:tavLst>
                                        <p:tav tm="0">
                                          <p:val>
                                            <p:strVal val="0-#ppt_w/2"/>
                                          </p:val>
                                        </p:tav>
                                        <p:tav tm="100000">
                                          <p:val>
                                            <p:strVal val="#ppt_x"/>
                                          </p:val>
                                        </p:tav>
                                      </p:tavLst>
                                    </p:anim>
                                    <p:anim calcmode="lin" valueType="num">
                                      <p:cBhvr additive="base">
                                        <p:cTn id="136" dur="500" fill="hold"/>
                                        <p:tgtEl>
                                          <p:spTgt spid="89"/>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 calcmode="lin" valueType="num">
                                      <p:cBhvr additive="base">
                                        <p:cTn id="139" dur="500" fill="hold"/>
                                        <p:tgtEl>
                                          <p:spTgt spid="90"/>
                                        </p:tgtEl>
                                        <p:attrNameLst>
                                          <p:attrName>ppt_x</p:attrName>
                                        </p:attrNameLst>
                                      </p:cBhvr>
                                      <p:tavLst>
                                        <p:tav tm="0">
                                          <p:val>
                                            <p:strVal val="0-#ppt_w/2"/>
                                          </p:val>
                                        </p:tav>
                                        <p:tav tm="100000">
                                          <p:val>
                                            <p:strVal val="#ppt_x"/>
                                          </p:val>
                                        </p:tav>
                                      </p:tavLst>
                                    </p:anim>
                                    <p:anim calcmode="lin" valueType="num">
                                      <p:cBhvr additive="base">
                                        <p:cTn id="140" dur="500" fill="hold"/>
                                        <p:tgtEl>
                                          <p:spTgt spid="90"/>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91"/>
                                        </p:tgtEl>
                                        <p:attrNameLst>
                                          <p:attrName>style.visibility</p:attrName>
                                        </p:attrNameLst>
                                      </p:cBhvr>
                                      <p:to>
                                        <p:strVal val="visible"/>
                                      </p:to>
                                    </p:set>
                                    <p:anim calcmode="lin" valueType="num">
                                      <p:cBhvr additive="base">
                                        <p:cTn id="143" dur="500" fill="hold"/>
                                        <p:tgtEl>
                                          <p:spTgt spid="91"/>
                                        </p:tgtEl>
                                        <p:attrNameLst>
                                          <p:attrName>ppt_x</p:attrName>
                                        </p:attrNameLst>
                                      </p:cBhvr>
                                      <p:tavLst>
                                        <p:tav tm="0">
                                          <p:val>
                                            <p:strVal val="0-#ppt_w/2"/>
                                          </p:val>
                                        </p:tav>
                                        <p:tav tm="100000">
                                          <p:val>
                                            <p:strVal val="#ppt_x"/>
                                          </p:val>
                                        </p:tav>
                                      </p:tavLst>
                                    </p:anim>
                                    <p:anim calcmode="lin" valueType="num">
                                      <p:cBhvr additive="base">
                                        <p:cTn id="144" dur="500" fill="hold"/>
                                        <p:tgtEl>
                                          <p:spTgt spid="91"/>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92"/>
                                        </p:tgtEl>
                                        <p:attrNameLst>
                                          <p:attrName>style.visibility</p:attrName>
                                        </p:attrNameLst>
                                      </p:cBhvr>
                                      <p:to>
                                        <p:strVal val="visible"/>
                                      </p:to>
                                    </p:set>
                                    <p:anim calcmode="lin" valueType="num">
                                      <p:cBhvr additive="base">
                                        <p:cTn id="147" dur="500" fill="hold"/>
                                        <p:tgtEl>
                                          <p:spTgt spid="92"/>
                                        </p:tgtEl>
                                        <p:attrNameLst>
                                          <p:attrName>ppt_x</p:attrName>
                                        </p:attrNameLst>
                                      </p:cBhvr>
                                      <p:tavLst>
                                        <p:tav tm="0">
                                          <p:val>
                                            <p:strVal val="0-#ppt_w/2"/>
                                          </p:val>
                                        </p:tav>
                                        <p:tav tm="100000">
                                          <p:val>
                                            <p:strVal val="#ppt_x"/>
                                          </p:val>
                                        </p:tav>
                                      </p:tavLst>
                                    </p:anim>
                                    <p:anim calcmode="lin" valueType="num">
                                      <p:cBhvr additive="base">
                                        <p:cTn id="148" dur="500" fill="hold"/>
                                        <p:tgtEl>
                                          <p:spTgt spid="92"/>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93"/>
                                        </p:tgtEl>
                                        <p:attrNameLst>
                                          <p:attrName>style.visibility</p:attrName>
                                        </p:attrNameLst>
                                      </p:cBhvr>
                                      <p:to>
                                        <p:strVal val="visible"/>
                                      </p:to>
                                    </p:set>
                                    <p:anim calcmode="lin" valueType="num">
                                      <p:cBhvr additive="base">
                                        <p:cTn id="151" dur="500" fill="hold"/>
                                        <p:tgtEl>
                                          <p:spTgt spid="93"/>
                                        </p:tgtEl>
                                        <p:attrNameLst>
                                          <p:attrName>ppt_x</p:attrName>
                                        </p:attrNameLst>
                                      </p:cBhvr>
                                      <p:tavLst>
                                        <p:tav tm="0">
                                          <p:val>
                                            <p:strVal val="0-#ppt_w/2"/>
                                          </p:val>
                                        </p:tav>
                                        <p:tav tm="100000">
                                          <p:val>
                                            <p:strVal val="#ppt_x"/>
                                          </p:val>
                                        </p:tav>
                                      </p:tavLst>
                                    </p:anim>
                                    <p:anim calcmode="lin" valueType="num">
                                      <p:cBhvr additive="base">
                                        <p:cTn id="152" dur="500" fill="hold"/>
                                        <p:tgtEl>
                                          <p:spTgt spid="93"/>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94"/>
                                        </p:tgtEl>
                                        <p:attrNameLst>
                                          <p:attrName>style.visibility</p:attrName>
                                        </p:attrNameLst>
                                      </p:cBhvr>
                                      <p:to>
                                        <p:strVal val="visible"/>
                                      </p:to>
                                    </p:set>
                                    <p:anim calcmode="lin" valueType="num">
                                      <p:cBhvr additive="base">
                                        <p:cTn id="155" dur="500" fill="hold"/>
                                        <p:tgtEl>
                                          <p:spTgt spid="94"/>
                                        </p:tgtEl>
                                        <p:attrNameLst>
                                          <p:attrName>ppt_x</p:attrName>
                                        </p:attrNameLst>
                                      </p:cBhvr>
                                      <p:tavLst>
                                        <p:tav tm="0">
                                          <p:val>
                                            <p:strVal val="0-#ppt_w/2"/>
                                          </p:val>
                                        </p:tav>
                                        <p:tav tm="100000">
                                          <p:val>
                                            <p:strVal val="#ppt_x"/>
                                          </p:val>
                                        </p:tav>
                                      </p:tavLst>
                                    </p:anim>
                                    <p:anim calcmode="lin" valueType="num">
                                      <p:cBhvr additive="base">
                                        <p:cTn id="156" dur="500" fill="hold"/>
                                        <p:tgtEl>
                                          <p:spTgt spid="94"/>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95"/>
                                        </p:tgtEl>
                                        <p:attrNameLst>
                                          <p:attrName>style.visibility</p:attrName>
                                        </p:attrNameLst>
                                      </p:cBhvr>
                                      <p:to>
                                        <p:strVal val="visible"/>
                                      </p:to>
                                    </p:set>
                                    <p:anim calcmode="lin" valueType="num">
                                      <p:cBhvr additive="base">
                                        <p:cTn id="159" dur="500" fill="hold"/>
                                        <p:tgtEl>
                                          <p:spTgt spid="95"/>
                                        </p:tgtEl>
                                        <p:attrNameLst>
                                          <p:attrName>ppt_x</p:attrName>
                                        </p:attrNameLst>
                                      </p:cBhvr>
                                      <p:tavLst>
                                        <p:tav tm="0">
                                          <p:val>
                                            <p:strVal val="0-#ppt_w/2"/>
                                          </p:val>
                                        </p:tav>
                                        <p:tav tm="100000">
                                          <p:val>
                                            <p:strVal val="#ppt_x"/>
                                          </p:val>
                                        </p:tav>
                                      </p:tavLst>
                                    </p:anim>
                                    <p:anim calcmode="lin" valueType="num">
                                      <p:cBhvr additive="base">
                                        <p:cTn id="160" dur="500" fill="hold"/>
                                        <p:tgtEl>
                                          <p:spTgt spid="95"/>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0"/>
                                  </p:stCondLst>
                                  <p:childTnLst>
                                    <p:set>
                                      <p:cBhvr>
                                        <p:cTn id="162" dur="1" fill="hold">
                                          <p:stCondLst>
                                            <p:cond delay="0"/>
                                          </p:stCondLst>
                                        </p:cTn>
                                        <p:tgtEl>
                                          <p:spTgt spid="96"/>
                                        </p:tgtEl>
                                        <p:attrNameLst>
                                          <p:attrName>style.visibility</p:attrName>
                                        </p:attrNameLst>
                                      </p:cBhvr>
                                      <p:to>
                                        <p:strVal val="visible"/>
                                      </p:to>
                                    </p:set>
                                    <p:anim calcmode="lin" valueType="num">
                                      <p:cBhvr additive="base">
                                        <p:cTn id="163" dur="500" fill="hold"/>
                                        <p:tgtEl>
                                          <p:spTgt spid="96"/>
                                        </p:tgtEl>
                                        <p:attrNameLst>
                                          <p:attrName>ppt_x</p:attrName>
                                        </p:attrNameLst>
                                      </p:cBhvr>
                                      <p:tavLst>
                                        <p:tav tm="0">
                                          <p:val>
                                            <p:strVal val="0-#ppt_w/2"/>
                                          </p:val>
                                        </p:tav>
                                        <p:tav tm="100000">
                                          <p:val>
                                            <p:strVal val="#ppt_x"/>
                                          </p:val>
                                        </p:tav>
                                      </p:tavLst>
                                    </p:anim>
                                    <p:anim calcmode="lin" valueType="num">
                                      <p:cBhvr additive="base">
                                        <p:cTn id="164" dur="500" fill="hold"/>
                                        <p:tgtEl>
                                          <p:spTgt spid="96"/>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97"/>
                                        </p:tgtEl>
                                        <p:attrNameLst>
                                          <p:attrName>style.visibility</p:attrName>
                                        </p:attrNameLst>
                                      </p:cBhvr>
                                      <p:to>
                                        <p:strVal val="visible"/>
                                      </p:to>
                                    </p:set>
                                    <p:anim calcmode="lin" valueType="num">
                                      <p:cBhvr additive="base">
                                        <p:cTn id="167" dur="500" fill="hold"/>
                                        <p:tgtEl>
                                          <p:spTgt spid="97"/>
                                        </p:tgtEl>
                                        <p:attrNameLst>
                                          <p:attrName>ppt_x</p:attrName>
                                        </p:attrNameLst>
                                      </p:cBhvr>
                                      <p:tavLst>
                                        <p:tav tm="0">
                                          <p:val>
                                            <p:strVal val="0-#ppt_w/2"/>
                                          </p:val>
                                        </p:tav>
                                        <p:tav tm="100000">
                                          <p:val>
                                            <p:strVal val="#ppt_x"/>
                                          </p:val>
                                        </p:tav>
                                      </p:tavLst>
                                    </p:anim>
                                    <p:anim calcmode="lin" valueType="num">
                                      <p:cBhvr additive="base">
                                        <p:cTn id="168" dur="500" fill="hold"/>
                                        <p:tgtEl>
                                          <p:spTgt spid="97"/>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0"/>
                                  </p:stCondLst>
                                  <p:childTnLst>
                                    <p:set>
                                      <p:cBhvr>
                                        <p:cTn id="170" dur="1" fill="hold">
                                          <p:stCondLst>
                                            <p:cond delay="0"/>
                                          </p:stCondLst>
                                        </p:cTn>
                                        <p:tgtEl>
                                          <p:spTgt spid="98"/>
                                        </p:tgtEl>
                                        <p:attrNameLst>
                                          <p:attrName>style.visibility</p:attrName>
                                        </p:attrNameLst>
                                      </p:cBhvr>
                                      <p:to>
                                        <p:strVal val="visible"/>
                                      </p:to>
                                    </p:set>
                                    <p:anim calcmode="lin" valueType="num">
                                      <p:cBhvr additive="base">
                                        <p:cTn id="171" dur="500" fill="hold"/>
                                        <p:tgtEl>
                                          <p:spTgt spid="98"/>
                                        </p:tgtEl>
                                        <p:attrNameLst>
                                          <p:attrName>ppt_x</p:attrName>
                                        </p:attrNameLst>
                                      </p:cBhvr>
                                      <p:tavLst>
                                        <p:tav tm="0">
                                          <p:val>
                                            <p:strVal val="0-#ppt_w/2"/>
                                          </p:val>
                                        </p:tav>
                                        <p:tav tm="100000">
                                          <p:val>
                                            <p:strVal val="#ppt_x"/>
                                          </p:val>
                                        </p:tav>
                                      </p:tavLst>
                                    </p:anim>
                                    <p:anim calcmode="lin" valueType="num">
                                      <p:cBhvr additive="base">
                                        <p:cTn id="172" dur="500" fill="hold"/>
                                        <p:tgtEl>
                                          <p:spTgt spid="98"/>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0"/>
                                  </p:stCondLst>
                                  <p:childTnLst>
                                    <p:set>
                                      <p:cBhvr>
                                        <p:cTn id="174" dur="1" fill="hold">
                                          <p:stCondLst>
                                            <p:cond delay="0"/>
                                          </p:stCondLst>
                                        </p:cTn>
                                        <p:tgtEl>
                                          <p:spTgt spid="99"/>
                                        </p:tgtEl>
                                        <p:attrNameLst>
                                          <p:attrName>style.visibility</p:attrName>
                                        </p:attrNameLst>
                                      </p:cBhvr>
                                      <p:to>
                                        <p:strVal val="visible"/>
                                      </p:to>
                                    </p:set>
                                    <p:anim calcmode="lin" valueType="num">
                                      <p:cBhvr additive="base">
                                        <p:cTn id="175" dur="500" fill="hold"/>
                                        <p:tgtEl>
                                          <p:spTgt spid="99"/>
                                        </p:tgtEl>
                                        <p:attrNameLst>
                                          <p:attrName>ppt_x</p:attrName>
                                        </p:attrNameLst>
                                      </p:cBhvr>
                                      <p:tavLst>
                                        <p:tav tm="0">
                                          <p:val>
                                            <p:strVal val="0-#ppt_w/2"/>
                                          </p:val>
                                        </p:tav>
                                        <p:tav tm="100000">
                                          <p:val>
                                            <p:strVal val="#ppt_x"/>
                                          </p:val>
                                        </p:tav>
                                      </p:tavLst>
                                    </p:anim>
                                    <p:anim calcmode="lin" valueType="num">
                                      <p:cBhvr additive="base">
                                        <p:cTn id="176" dur="500" fill="hold"/>
                                        <p:tgtEl>
                                          <p:spTgt spid="99"/>
                                        </p:tgtEl>
                                        <p:attrNameLst>
                                          <p:attrName>ppt_y</p:attrName>
                                        </p:attrNameLst>
                                      </p:cBhvr>
                                      <p:tavLst>
                                        <p:tav tm="0">
                                          <p:val>
                                            <p:strVal val="#ppt_y"/>
                                          </p:val>
                                        </p:tav>
                                        <p:tav tm="100000">
                                          <p:val>
                                            <p:strVal val="#ppt_y"/>
                                          </p:val>
                                        </p:tav>
                                      </p:tavLst>
                                    </p:anim>
                                  </p:childTnLst>
                                </p:cTn>
                              </p:par>
                              <p:par>
                                <p:cTn id="177" presetID="2" presetClass="entr" presetSubtype="8" fill="hold" grpId="0" nodeType="withEffect">
                                  <p:stCondLst>
                                    <p:cond delay="0"/>
                                  </p:stCondLst>
                                  <p:childTnLst>
                                    <p:set>
                                      <p:cBhvr>
                                        <p:cTn id="178" dur="1" fill="hold">
                                          <p:stCondLst>
                                            <p:cond delay="0"/>
                                          </p:stCondLst>
                                        </p:cTn>
                                        <p:tgtEl>
                                          <p:spTgt spid="100"/>
                                        </p:tgtEl>
                                        <p:attrNameLst>
                                          <p:attrName>style.visibility</p:attrName>
                                        </p:attrNameLst>
                                      </p:cBhvr>
                                      <p:to>
                                        <p:strVal val="visible"/>
                                      </p:to>
                                    </p:set>
                                    <p:anim calcmode="lin" valueType="num">
                                      <p:cBhvr additive="base">
                                        <p:cTn id="179" dur="500" fill="hold"/>
                                        <p:tgtEl>
                                          <p:spTgt spid="100"/>
                                        </p:tgtEl>
                                        <p:attrNameLst>
                                          <p:attrName>ppt_x</p:attrName>
                                        </p:attrNameLst>
                                      </p:cBhvr>
                                      <p:tavLst>
                                        <p:tav tm="0">
                                          <p:val>
                                            <p:strVal val="0-#ppt_w/2"/>
                                          </p:val>
                                        </p:tav>
                                        <p:tav tm="100000">
                                          <p:val>
                                            <p:strVal val="#ppt_x"/>
                                          </p:val>
                                        </p:tav>
                                      </p:tavLst>
                                    </p:anim>
                                    <p:anim calcmode="lin" valueType="num">
                                      <p:cBhvr additive="base">
                                        <p:cTn id="180" dur="500" fill="hold"/>
                                        <p:tgtEl>
                                          <p:spTgt spid="100"/>
                                        </p:tgtEl>
                                        <p:attrNameLst>
                                          <p:attrName>ppt_y</p:attrName>
                                        </p:attrNameLst>
                                      </p:cBhvr>
                                      <p:tavLst>
                                        <p:tav tm="0">
                                          <p:val>
                                            <p:strVal val="#ppt_y"/>
                                          </p:val>
                                        </p:tav>
                                        <p:tav tm="100000">
                                          <p:val>
                                            <p:strVal val="#ppt_y"/>
                                          </p:val>
                                        </p:tav>
                                      </p:tavLst>
                                    </p:anim>
                                  </p:childTnLst>
                                </p:cTn>
                              </p:par>
                              <p:par>
                                <p:cTn id="181" presetID="2" presetClass="entr" presetSubtype="8" fill="hold" grpId="0" nodeType="withEffect">
                                  <p:stCondLst>
                                    <p:cond delay="0"/>
                                  </p:stCondLst>
                                  <p:childTnLst>
                                    <p:set>
                                      <p:cBhvr>
                                        <p:cTn id="182" dur="1" fill="hold">
                                          <p:stCondLst>
                                            <p:cond delay="0"/>
                                          </p:stCondLst>
                                        </p:cTn>
                                        <p:tgtEl>
                                          <p:spTgt spid="101"/>
                                        </p:tgtEl>
                                        <p:attrNameLst>
                                          <p:attrName>style.visibility</p:attrName>
                                        </p:attrNameLst>
                                      </p:cBhvr>
                                      <p:to>
                                        <p:strVal val="visible"/>
                                      </p:to>
                                    </p:set>
                                    <p:anim calcmode="lin" valueType="num">
                                      <p:cBhvr additive="base">
                                        <p:cTn id="183" dur="500" fill="hold"/>
                                        <p:tgtEl>
                                          <p:spTgt spid="101"/>
                                        </p:tgtEl>
                                        <p:attrNameLst>
                                          <p:attrName>ppt_x</p:attrName>
                                        </p:attrNameLst>
                                      </p:cBhvr>
                                      <p:tavLst>
                                        <p:tav tm="0">
                                          <p:val>
                                            <p:strVal val="0-#ppt_w/2"/>
                                          </p:val>
                                        </p:tav>
                                        <p:tav tm="100000">
                                          <p:val>
                                            <p:strVal val="#ppt_x"/>
                                          </p:val>
                                        </p:tav>
                                      </p:tavLst>
                                    </p:anim>
                                    <p:anim calcmode="lin" valueType="num">
                                      <p:cBhvr additive="base">
                                        <p:cTn id="184" dur="500" fill="hold"/>
                                        <p:tgtEl>
                                          <p:spTgt spid="101"/>
                                        </p:tgtEl>
                                        <p:attrNameLst>
                                          <p:attrName>ppt_y</p:attrName>
                                        </p:attrNameLst>
                                      </p:cBhvr>
                                      <p:tavLst>
                                        <p:tav tm="0">
                                          <p:val>
                                            <p:strVal val="#ppt_y"/>
                                          </p:val>
                                        </p:tav>
                                        <p:tav tm="100000">
                                          <p:val>
                                            <p:strVal val="#ppt_y"/>
                                          </p:val>
                                        </p:tav>
                                      </p:tavLst>
                                    </p:anim>
                                  </p:childTnLst>
                                </p:cTn>
                              </p:par>
                              <p:par>
                                <p:cTn id="185" presetID="2" presetClass="entr" presetSubtype="8" fill="hold" grpId="0" nodeType="withEffect">
                                  <p:stCondLst>
                                    <p:cond delay="0"/>
                                  </p:stCondLst>
                                  <p:childTnLst>
                                    <p:set>
                                      <p:cBhvr>
                                        <p:cTn id="186" dur="1" fill="hold">
                                          <p:stCondLst>
                                            <p:cond delay="0"/>
                                          </p:stCondLst>
                                        </p:cTn>
                                        <p:tgtEl>
                                          <p:spTgt spid="102"/>
                                        </p:tgtEl>
                                        <p:attrNameLst>
                                          <p:attrName>style.visibility</p:attrName>
                                        </p:attrNameLst>
                                      </p:cBhvr>
                                      <p:to>
                                        <p:strVal val="visible"/>
                                      </p:to>
                                    </p:set>
                                    <p:anim calcmode="lin" valueType="num">
                                      <p:cBhvr additive="base">
                                        <p:cTn id="187" dur="500" fill="hold"/>
                                        <p:tgtEl>
                                          <p:spTgt spid="102"/>
                                        </p:tgtEl>
                                        <p:attrNameLst>
                                          <p:attrName>ppt_x</p:attrName>
                                        </p:attrNameLst>
                                      </p:cBhvr>
                                      <p:tavLst>
                                        <p:tav tm="0">
                                          <p:val>
                                            <p:strVal val="0-#ppt_w/2"/>
                                          </p:val>
                                        </p:tav>
                                        <p:tav tm="100000">
                                          <p:val>
                                            <p:strVal val="#ppt_x"/>
                                          </p:val>
                                        </p:tav>
                                      </p:tavLst>
                                    </p:anim>
                                    <p:anim calcmode="lin" valueType="num">
                                      <p:cBhvr additive="base">
                                        <p:cTn id="188" dur="500" fill="hold"/>
                                        <p:tgtEl>
                                          <p:spTgt spid="102"/>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0"/>
                                  </p:stCondLst>
                                  <p:childTnLst>
                                    <p:set>
                                      <p:cBhvr>
                                        <p:cTn id="190" dur="1" fill="hold">
                                          <p:stCondLst>
                                            <p:cond delay="0"/>
                                          </p:stCondLst>
                                        </p:cTn>
                                        <p:tgtEl>
                                          <p:spTgt spid="103"/>
                                        </p:tgtEl>
                                        <p:attrNameLst>
                                          <p:attrName>style.visibility</p:attrName>
                                        </p:attrNameLst>
                                      </p:cBhvr>
                                      <p:to>
                                        <p:strVal val="visible"/>
                                      </p:to>
                                    </p:set>
                                    <p:anim calcmode="lin" valueType="num">
                                      <p:cBhvr additive="base">
                                        <p:cTn id="191" dur="500" fill="hold"/>
                                        <p:tgtEl>
                                          <p:spTgt spid="103"/>
                                        </p:tgtEl>
                                        <p:attrNameLst>
                                          <p:attrName>ppt_x</p:attrName>
                                        </p:attrNameLst>
                                      </p:cBhvr>
                                      <p:tavLst>
                                        <p:tav tm="0">
                                          <p:val>
                                            <p:strVal val="0-#ppt_w/2"/>
                                          </p:val>
                                        </p:tav>
                                        <p:tav tm="100000">
                                          <p:val>
                                            <p:strVal val="#ppt_x"/>
                                          </p:val>
                                        </p:tav>
                                      </p:tavLst>
                                    </p:anim>
                                    <p:anim calcmode="lin" valueType="num">
                                      <p:cBhvr additive="base">
                                        <p:cTn id="192" dur="500" fill="hold"/>
                                        <p:tgtEl>
                                          <p:spTgt spid="103"/>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0"/>
                                  </p:stCondLst>
                                  <p:childTnLst>
                                    <p:set>
                                      <p:cBhvr>
                                        <p:cTn id="194" dur="1" fill="hold">
                                          <p:stCondLst>
                                            <p:cond delay="0"/>
                                          </p:stCondLst>
                                        </p:cTn>
                                        <p:tgtEl>
                                          <p:spTgt spid="104"/>
                                        </p:tgtEl>
                                        <p:attrNameLst>
                                          <p:attrName>style.visibility</p:attrName>
                                        </p:attrNameLst>
                                      </p:cBhvr>
                                      <p:to>
                                        <p:strVal val="visible"/>
                                      </p:to>
                                    </p:set>
                                    <p:anim calcmode="lin" valueType="num">
                                      <p:cBhvr additive="base">
                                        <p:cTn id="195" dur="500" fill="hold"/>
                                        <p:tgtEl>
                                          <p:spTgt spid="104"/>
                                        </p:tgtEl>
                                        <p:attrNameLst>
                                          <p:attrName>ppt_x</p:attrName>
                                        </p:attrNameLst>
                                      </p:cBhvr>
                                      <p:tavLst>
                                        <p:tav tm="0">
                                          <p:val>
                                            <p:strVal val="0-#ppt_w/2"/>
                                          </p:val>
                                        </p:tav>
                                        <p:tav tm="100000">
                                          <p:val>
                                            <p:strVal val="#ppt_x"/>
                                          </p:val>
                                        </p:tav>
                                      </p:tavLst>
                                    </p:anim>
                                    <p:anim calcmode="lin" valueType="num">
                                      <p:cBhvr additive="base">
                                        <p:cTn id="196"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p:bldP spid="77" grpId="0" animBg="1"/>
      <p:bldP spid="78" grpId="0" animBg="1"/>
      <p:bldP spid="79" grpId="0" animBg="1"/>
      <p:bldP spid="80" grpId="0" animBg="1"/>
      <p:bldP spid="81" grpId="0" animBg="1"/>
      <p:bldP spid="82" grpId="0" animBg="1"/>
      <p:bldP spid="83" grpId="0" animBg="1"/>
      <p:bldP spid="84" grpId="0" animBg="1"/>
      <p:bldP spid="85" grpId="0"/>
      <p:bldP spid="86" grpId="0"/>
      <p:bldP spid="87" grpId="0"/>
      <p:bldP spid="88" grpId="0"/>
      <p:bldP spid="89" grpId="0"/>
      <p:bldP spid="90" grpId="0"/>
      <p:bldP spid="91" grpId="0"/>
      <p:bldP spid="92" grpId="0" animBg="1"/>
      <p:bldP spid="93" grpId="0" animBg="1"/>
      <p:bldP spid="94" grpId="0" animBg="1"/>
      <p:bldP spid="95" grpId="0"/>
      <p:bldP spid="96" grpId="0" animBg="1"/>
      <p:bldP spid="97" grpId="0" animBg="1"/>
      <p:bldP spid="98" grpId="0" animBg="1"/>
      <p:bldP spid="99" grpId="0" animBg="1"/>
      <p:bldP spid="100" grpId="0" animBg="1"/>
      <p:bldP spid="101" grpId="0" animBg="1"/>
      <p:bldP spid="102" grpId="0"/>
      <p:bldP spid="103" grpId="0"/>
      <p:bldP spid="10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控制信号综合</a:t>
            </a:r>
          </a:p>
        </p:txBody>
      </p:sp>
      <p:sp>
        <p:nvSpPr>
          <p:cNvPr id="39939" name="内容占位符 2"/>
          <p:cNvSpPr>
            <a:spLocks noGrp="1"/>
          </p:cNvSpPr>
          <p:nvPr>
            <p:ph idx="1"/>
          </p:nvPr>
        </p:nvSpPr>
        <p:spPr>
          <a:xfrm>
            <a:off x="395288" y="981075"/>
            <a:ext cx="8218487" cy="1727200"/>
          </a:xfrm>
        </p:spPr>
        <p:txBody>
          <a:bodyPr/>
          <a:lstStyle/>
          <a:p>
            <a:r>
              <a:rPr smtClean="0"/>
              <a:t>控制信号综合，据此生成控制器，并封装。</a:t>
            </a:r>
            <a:endParaRPr lang="en-US" altLang="zh-CN" smtClean="0"/>
          </a:p>
          <a:p>
            <a:r>
              <a:rPr smtClean="0"/>
              <a:t>实现其他新增功能部件，实现系统，调试</a:t>
            </a:r>
            <a:endParaRPr lang="en-US" altLang="zh-CN" smtClean="0"/>
          </a:p>
        </p:txBody>
      </p:sp>
      <p:sp>
        <p:nvSpPr>
          <p:cNvPr id="39940"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C8AE62A2-F5A8-4E48-830A-8B9A66F8C2DA}"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130</a:t>
            </a:fld>
            <a:r>
              <a:rPr lang="en-US" altLang="zh-CN" sz="1400" smtClean="0">
                <a:solidFill>
                  <a:srgbClr val="0D7157"/>
                </a:solidFill>
                <a:latin typeface="Arial" panose="020B0604020202020204" pitchFamily="34" charset="0"/>
                <a:ea typeface="华文细黑" panose="02010600040101010101" pitchFamily="2" charset="-122"/>
              </a:rPr>
              <a:t>- </a:t>
            </a:r>
          </a:p>
        </p:txBody>
      </p:sp>
      <p:graphicFrame>
        <p:nvGraphicFramePr>
          <p:cNvPr id="7" name="对象 6"/>
          <p:cNvGraphicFramePr>
            <a:graphicFrameLocks noChangeAspect="1"/>
          </p:cNvGraphicFramePr>
          <p:nvPr/>
        </p:nvGraphicFramePr>
        <p:xfrm>
          <a:off x="900113" y="2185988"/>
          <a:ext cx="7204075" cy="4051300"/>
        </p:xfrm>
        <a:graphic>
          <a:graphicData uri="http://schemas.openxmlformats.org/presentationml/2006/ole">
            <mc:AlternateContent xmlns:mc="http://schemas.openxmlformats.org/markup-compatibility/2006">
              <mc:Choice xmlns:v="urn:schemas-microsoft-com:vml" Requires="v">
                <p:oleObj spid="_x0000_s151556" name="工作表" r:id="rId3" imgW="6842724" imgH="3848047" progId="Excel.Sheet.12">
                  <p:embed/>
                </p:oleObj>
              </mc:Choice>
              <mc:Fallback>
                <p:oleObj name="工作表" r:id="rId3" imgW="6842724" imgH="384804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185988"/>
                        <a:ext cx="720407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14243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a:t>
            </a:r>
            <a:r>
              <a:rPr lang="en-US" altLang="zh-CN" dirty="0"/>
              <a:t>3</a:t>
            </a:r>
            <a:endParaRPr lang="zh-CN" altLang="en-US" dirty="0"/>
          </a:p>
        </p:txBody>
      </p:sp>
      <p:sp>
        <p:nvSpPr>
          <p:cNvPr id="3" name="内容占位符 2"/>
          <p:cNvSpPr>
            <a:spLocks noGrp="1"/>
          </p:cNvSpPr>
          <p:nvPr>
            <p:ph idx="1"/>
          </p:nvPr>
        </p:nvSpPr>
        <p:spPr/>
        <p:txBody>
          <a:bodyPr/>
          <a:lstStyle/>
          <a:p>
            <a:r>
              <a:rPr lang="zh-CN" altLang="en-US" dirty="0" smtClean="0"/>
              <a:t>实现支持</a:t>
            </a:r>
            <a:r>
              <a:rPr lang="en-US" altLang="zh-CN" dirty="0" smtClean="0"/>
              <a:t>8</a:t>
            </a:r>
            <a:r>
              <a:rPr lang="zh-CN" altLang="en-US" dirty="0" smtClean="0"/>
              <a:t>条标准</a:t>
            </a:r>
            <a:r>
              <a:rPr lang="en-US" altLang="zh-CN" dirty="0" smtClean="0"/>
              <a:t>MIPS 32</a:t>
            </a:r>
            <a:r>
              <a:rPr lang="zh-CN" altLang="en-US" dirty="0" smtClean="0"/>
              <a:t>的单周期</a:t>
            </a:r>
            <a:r>
              <a:rPr lang="en-US" altLang="zh-CN" dirty="0" smtClean="0"/>
              <a:t>CPU</a:t>
            </a:r>
          </a:p>
          <a:p>
            <a:r>
              <a:rPr lang="en-US" altLang="zh-CN" dirty="0" smtClean="0"/>
              <a:t>ROM</a:t>
            </a:r>
            <a:r>
              <a:rPr lang="zh-CN" altLang="en-US" dirty="0" smtClean="0"/>
              <a:t>，</a:t>
            </a:r>
            <a:r>
              <a:rPr lang="en-US" altLang="zh-CN" dirty="0" smtClean="0"/>
              <a:t>RAM</a:t>
            </a:r>
            <a:r>
              <a:rPr lang="zh-CN" altLang="en-US" dirty="0" smtClean="0"/>
              <a:t>地址位用</a:t>
            </a:r>
            <a:r>
              <a:rPr lang="en-US" altLang="zh-CN" dirty="0" smtClean="0"/>
              <a:t>10</a:t>
            </a:r>
            <a:r>
              <a:rPr lang="zh-CN" altLang="en-US" dirty="0" smtClean="0"/>
              <a:t>位，</a:t>
            </a:r>
            <a:r>
              <a:rPr lang="en-US" altLang="zh-CN" dirty="0" smtClean="0"/>
              <a:t>32bits</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131</a:t>
            </a:fld>
            <a:r>
              <a:rPr lang="en-US" altLang="zh-CN" sz="1400" smtClean="0">
                <a:solidFill>
                  <a:srgbClr val="0D7157"/>
                </a:solidFill>
              </a:rPr>
              <a:t>- </a:t>
            </a:r>
            <a:endParaRPr lang="en-US" altLang="zh-CN" sz="1400" dirty="0">
              <a:solidFill>
                <a:srgbClr val="0D7157"/>
              </a:solidFill>
            </a:endParaRPr>
          </a:p>
        </p:txBody>
      </p:sp>
      <p:graphicFrame>
        <p:nvGraphicFramePr>
          <p:cNvPr id="5" name="内容占位符 4"/>
          <p:cNvGraphicFramePr>
            <a:graphicFrameLocks/>
          </p:cNvGraphicFramePr>
          <p:nvPr>
            <p:extLst>
              <p:ext uri="{D42A27DB-BD31-4B8C-83A1-F6EECF244321}">
                <p14:modId xmlns:p14="http://schemas.microsoft.com/office/powerpoint/2010/main" val="3478744676"/>
              </p:ext>
            </p:extLst>
          </p:nvPr>
        </p:nvGraphicFramePr>
        <p:xfrm>
          <a:off x="709016" y="2204864"/>
          <a:ext cx="7591528" cy="3888432"/>
        </p:xfrm>
        <a:graphic>
          <a:graphicData uri="http://schemas.openxmlformats.org/drawingml/2006/table">
            <a:tbl>
              <a:tblPr firstRow="1" firstCol="1" bandRow="1">
                <a:tableStyleId>{5C22544A-7EE6-4342-B048-85BDC9FD1C3A}</a:tableStyleId>
              </a:tblPr>
              <a:tblGrid>
                <a:gridCol w="802227"/>
                <a:gridCol w="3104687"/>
                <a:gridCol w="3684614"/>
              </a:tblGrid>
              <a:tr h="432048">
                <a:tc>
                  <a:txBody>
                    <a:bodyPr/>
                    <a:lstStyle/>
                    <a:p>
                      <a:pPr algn="l">
                        <a:spcAft>
                          <a:spcPts val="0"/>
                        </a:spcAft>
                      </a:pPr>
                      <a:r>
                        <a:rPr lang="en-US" sz="1900" kern="100" dirty="0">
                          <a:effectLst/>
                        </a:rPr>
                        <a: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zh-CN" sz="1900" kern="100" dirty="0">
                          <a:effectLst/>
                        </a:rPr>
                        <a:t>助记符</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a:effectLst/>
                        </a:rPr>
                        <a:t>RTL</a:t>
                      </a:r>
                      <a:r>
                        <a:rPr lang="zh-CN" sz="1900" kern="100" dirty="0">
                          <a:effectLst/>
                        </a:rPr>
                        <a:t>功能描述</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dirty="0">
                          <a:effectLst/>
                        </a:rPr>
                        <a:t>1</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ADD </a:t>
                      </a:r>
                      <a:r>
                        <a:rPr lang="en-US" sz="1900" kern="100" dirty="0" err="1">
                          <a:effectLst/>
                        </a:rPr>
                        <a:t>rd,rs,rt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err="1">
                          <a:effectLst/>
                        </a:rPr>
                        <a:t>rd</a:t>
                      </a:r>
                      <a:r>
                        <a:rPr lang="en-US" sz="1900" kern="100" dirty="0">
                          <a:effectLst/>
                        </a:rPr>
                        <a:t> </a:t>
                      </a:r>
                      <a:r>
                        <a:rPr lang="en-US" sz="1900" kern="100" dirty="0">
                          <a:effectLst/>
                          <a:sym typeface="Wingdings" panose="05000000000000000000" pitchFamily="2" charset="2"/>
                        </a:rPr>
                        <a:t></a:t>
                      </a:r>
                      <a:r>
                        <a:rPr lang="en-US" sz="1900" kern="100" dirty="0">
                          <a:effectLst/>
                        </a:rPr>
                        <a:t> </a:t>
                      </a:r>
                      <a:r>
                        <a:rPr lang="en-US" sz="1900" kern="100" dirty="0" err="1">
                          <a:effectLst/>
                        </a:rPr>
                        <a:t>rs</a:t>
                      </a:r>
                      <a:r>
                        <a:rPr lang="en-US" sz="1900" kern="100" dirty="0">
                          <a:effectLst/>
                        </a:rPr>
                        <a:t> + </a:t>
                      </a:r>
                      <a:r>
                        <a:rPr lang="en-US" sz="1900" kern="100" dirty="0" err="1">
                          <a:effectLst/>
                        </a:rPr>
                        <a:t>rt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2</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ADDI </a:t>
                      </a:r>
                      <a:r>
                        <a:rPr lang="en-US" sz="1900" kern="100" dirty="0" err="1">
                          <a:effectLst/>
                        </a:rPr>
                        <a:t>rt</a:t>
                      </a:r>
                      <a:r>
                        <a:rPr lang="en-US" sz="1900" kern="100" dirty="0">
                          <a:effectLst/>
                        </a:rPr>
                        <a:t>, </a:t>
                      </a:r>
                      <a:r>
                        <a:rPr lang="en-US" sz="1900" kern="100" dirty="0" err="1">
                          <a:effectLst/>
                        </a:rPr>
                        <a:t>rs</a:t>
                      </a:r>
                      <a:r>
                        <a:rPr lang="en-US" sz="1900" kern="100" dirty="0">
                          <a:effectLst/>
                        </a:rPr>
                        <a:t>, immediate</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err="1">
                          <a:effectLst/>
                        </a:rPr>
                        <a:t>rt</a:t>
                      </a:r>
                      <a:r>
                        <a:rPr lang="en-US" sz="1900" kern="100" dirty="0">
                          <a:effectLst/>
                        </a:rPr>
                        <a:t> </a:t>
                      </a:r>
                      <a:r>
                        <a:rPr lang="en-US" sz="1900" kern="100" dirty="0">
                          <a:effectLst/>
                          <a:sym typeface="Wingdings" panose="05000000000000000000" pitchFamily="2" charset="2"/>
                        </a:rPr>
                        <a:t></a:t>
                      </a:r>
                      <a:r>
                        <a:rPr lang="en-US" sz="1900" kern="100" dirty="0">
                          <a:effectLst/>
                        </a:rPr>
                        <a:t> </a:t>
                      </a:r>
                      <a:r>
                        <a:rPr lang="en-US" sz="1900" kern="100" dirty="0" err="1">
                          <a:effectLst/>
                        </a:rPr>
                        <a:t>rs</a:t>
                      </a:r>
                      <a:r>
                        <a:rPr lang="en-US" sz="1900" kern="100" dirty="0">
                          <a:effectLst/>
                        </a:rPr>
                        <a:t> + immediate</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3</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LW </a:t>
                      </a:r>
                      <a:r>
                        <a:rPr lang="en-US" sz="1900" kern="100" dirty="0" err="1">
                          <a:effectLst/>
                        </a:rPr>
                        <a:t>rt</a:t>
                      </a:r>
                      <a:r>
                        <a:rPr lang="en-US" sz="1900" kern="100" dirty="0">
                          <a:effectLst/>
                        </a:rPr>
                        <a:t>, offset(base)</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a:effectLst/>
                        </a:rPr>
                        <a:t>rt</a:t>
                      </a:r>
                      <a:r>
                        <a:rPr lang="en-US" sz="1900" kern="100">
                          <a:effectLst/>
                          <a:sym typeface="Wingdings" panose="05000000000000000000" pitchFamily="2" charset="2"/>
                        </a:rPr>
                        <a:t></a:t>
                      </a:r>
                      <a:r>
                        <a:rPr lang="en-US" sz="1900" kern="100">
                          <a:effectLst/>
                        </a:rPr>
                        <a:t>mem[base+offset]</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4</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SW </a:t>
                      </a:r>
                      <a:r>
                        <a:rPr lang="en-US" sz="1900" kern="100" dirty="0" err="1">
                          <a:effectLst/>
                        </a:rPr>
                        <a:t>rt</a:t>
                      </a:r>
                      <a:r>
                        <a:rPr lang="en-US" sz="1900" kern="100" dirty="0">
                          <a:effectLst/>
                        </a:rPr>
                        <a:t>, offset(base)</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a:effectLst/>
                        </a:rPr>
                        <a:t>mem[</a:t>
                      </a:r>
                      <a:r>
                        <a:rPr lang="en-US" sz="1900" kern="100" dirty="0" err="1">
                          <a:effectLst/>
                        </a:rPr>
                        <a:t>base+offset</a:t>
                      </a:r>
                      <a:r>
                        <a:rPr lang="en-US" sz="1900" kern="100" dirty="0">
                          <a:effectLst/>
                        </a:rPr>
                        <a:t>] </a:t>
                      </a:r>
                      <a:r>
                        <a:rPr lang="en-US" sz="1900" kern="100" dirty="0">
                          <a:effectLst/>
                          <a:sym typeface="Wingdings" panose="05000000000000000000" pitchFamily="2" charset="2"/>
                        </a:rPr>
                        <a:t></a:t>
                      </a:r>
                      <a:r>
                        <a:rPr lang="en-US" sz="1900" kern="100" dirty="0">
                          <a:effectLst/>
                        </a:rPr>
                        <a:t> </a:t>
                      </a:r>
                      <a:r>
                        <a:rPr lang="en-US" sz="1900" kern="100" dirty="0" err="1">
                          <a:effectLst/>
                        </a:rPr>
                        <a:t>rt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5</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BNE </a:t>
                      </a:r>
                      <a:r>
                        <a:rPr lang="en-US" sz="1900" kern="100" dirty="0" err="1">
                          <a:effectLst/>
                        </a:rPr>
                        <a:t>rs</a:t>
                      </a:r>
                      <a:r>
                        <a:rPr lang="en-US" sz="1900" kern="100" dirty="0">
                          <a:effectLst/>
                        </a:rPr>
                        <a:t>, </a:t>
                      </a:r>
                      <a:r>
                        <a:rPr lang="en-US" sz="1900" kern="100" dirty="0" err="1">
                          <a:effectLst/>
                        </a:rPr>
                        <a:t>rt</a:t>
                      </a:r>
                      <a:r>
                        <a:rPr lang="en-US" sz="1900" kern="100" dirty="0">
                          <a:effectLst/>
                        </a:rPr>
                        <a:t>, offset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a:effectLst/>
                        </a:rPr>
                        <a:t>if </a:t>
                      </a:r>
                      <a:r>
                        <a:rPr lang="en-US" sz="1900" kern="100" dirty="0" err="1">
                          <a:effectLst/>
                        </a:rPr>
                        <a:t>rs</a:t>
                      </a:r>
                      <a:r>
                        <a:rPr lang="en-US" sz="1900" kern="100" dirty="0">
                          <a:effectLst/>
                        </a:rPr>
                        <a:t> ≠ </a:t>
                      </a:r>
                      <a:r>
                        <a:rPr lang="en-US" sz="1900" kern="100" dirty="0" err="1">
                          <a:effectLst/>
                        </a:rPr>
                        <a:t>rt</a:t>
                      </a:r>
                      <a:r>
                        <a:rPr lang="en-US" sz="1900" kern="100" dirty="0">
                          <a:effectLst/>
                        </a:rPr>
                        <a:t> then branch</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6</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BEQ </a:t>
                      </a:r>
                      <a:r>
                        <a:rPr lang="en-US" sz="1900" kern="100" dirty="0" err="1">
                          <a:effectLst/>
                        </a:rPr>
                        <a:t>rs</a:t>
                      </a:r>
                      <a:r>
                        <a:rPr lang="en-US" sz="1900" kern="100" dirty="0">
                          <a:effectLst/>
                        </a:rPr>
                        <a:t>, </a:t>
                      </a:r>
                      <a:r>
                        <a:rPr lang="en-US" sz="1900" kern="100" dirty="0" err="1">
                          <a:effectLst/>
                        </a:rPr>
                        <a:t>rt</a:t>
                      </a:r>
                      <a:r>
                        <a:rPr lang="en-US" sz="1900" kern="100" dirty="0">
                          <a:effectLst/>
                        </a:rPr>
                        <a:t>, offset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a:effectLst/>
                        </a:rPr>
                        <a:t>if </a:t>
                      </a:r>
                      <a:r>
                        <a:rPr lang="en-US" sz="1900" kern="100" dirty="0" err="1">
                          <a:effectLst/>
                        </a:rPr>
                        <a:t>rs</a:t>
                      </a:r>
                      <a:r>
                        <a:rPr lang="en-US" sz="1900" kern="100" dirty="0">
                          <a:effectLst/>
                        </a:rPr>
                        <a:t> == </a:t>
                      </a:r>
                      <a:r>
                        <a:rPr lang="en-US" sz="1900" kern="100" dirty="0" err="1">
                          <a:effectLst/>
                        </a:rPr>
                        <a:t>rt</a:t>
                      </a:r>
                      <a:r>
                        <a:rPr lang="en-US" sz="1900" kern="100" dirty="0">
                          <a:effectLst/>
                        </a:rPr>
                        <a:t> then branch</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7</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SLT </a:t>
                      </a:r>
                      <a:r>
                        <a:rPr lang="en-US" sz="1900" kern="100" dirty="0" err="1">
                          <a:effectLst/>
                        </a:rPr>
                        <a:t>rd</a:t>
                      </a:r>
                      <a:r>
                        <a:rPr lang="en-US" sz="1900" kern="100" dirty="0">
                          <a:effectLst/>
                        </a:rPr>
                        <a:t>, </a:t>
                      </a:r>
                      <a:r>
                        <a:rPr lang="en-US" sz="1900" kern="100" dirty="0" err="1">
                          <a:effectLst/>
                        </a:rPr>
                        <a:t>rs</a:t>
                      </a:r>
                      <a:r>
                        <a:rPr lang="en-US" sz="1900" kern="100" dirty="0">
                          <a:effectLst/>
                        </a:rPr>
                        <a:t>, </a:t>
                      </a:r>
                      <a:r>
                        <a:rPr lang="en-US" sz="1900" kern="100" dirty="0" err="1">
                          <a:effectLst/>
                        </a:rPr>
                        <a:t>rt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en-US" sz="1900" kern="100" dirty="0" err="1">
                          <a:effectLst/>
                        </a:rPr>
                        <a:t>rd</a:t>
                      </a:r>
                      <a:r>
                        <a:rPr lang="en-US" sz="1900" kern="100" dirty="0">
                          <a:effectLst/>
                        </a:rPr>
                        <a:t> ← (</a:t>
                      </a:r>
                      <a:r>
                        <a:rPr lang="en-US" sz="1900" kern="100" dirty="0" err="1">
                          <a:effectLst/>
                        </a:rPr>
                        <a:t>rs</a:t>
                      </a:r>
                      <a:r>
                        <a:rPr lang="en-US" sz="1900" kern="100" dirty="0">
                          <a:effectLst/>
                        </a:rPr>
                        <a:t> &lt; </a:t>
                      </a:r>
                      <a:r>
                        <a:rPr lang="en-US" sz="1900" kern="100" dirty="0" err="1">
                          <a:effectLst/>
                        </a:rPr>
                        <a:t>rt</a:t>
                      </a:r>
                      <a:r>
                        <a:rPr lang="en-US" sz="1900" kern="100" dirty="0">
                          <a:effectLst/>
                        </a:rPr>
                        <a:t>)</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r h="432048">
                <a:tc>
                  <a:txBody>
                    <a:bodyPr/>
                    <a:lstStyle/>
                    <a:p>
                      <a:pPr algn="l">
                        <a:spcAft>
                          <a:spcPts val="0"/>
                        </a:spcAft>
                      </a:pPr>
                      <a:r>
                        <a:rPr lang="en-US" sz="1900" kern="100">
                          <a:effectLst/>
                        </a:rPr>
                        <a:t>8</a:t>
                      </a:r>
                      <a:endParaRPr lang="zh-CN" sz="1900" kern="10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nchorCtr="1"/>
                </a:tc>
                <a:tc>
                  <a:txBody>
                    <a:bodyPr/>
                    <a:lstStyle/>
                    <a:p>
                      <a:pPr algn="l">
                        <a:spcAft>
                          <a:spcPts val="0"/>
                        </a:spcAft>
                      </a:pPr>
                      <a:r>
                        <a:rPr lang="en-US" sz="1900" kern="100" dirty="0">
                          <a:effectLst/>
                        </a:rPr>
                        <a:t>SYSCALL</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c>
                  <a:txBody>
                    <a:bodyPr/>
                    <a:lstStyle/>
                    <a:p>
                      <a:pPr algn="l">
                        <a:spcAft>
                          <a:spcPts val="0"/>
                        </a:spcAft>
                      </a:pPr>
                      <a:r>
                        <a:rPr lang="zh-CN" sz="1900" kern="100" dirty="0">
                          <a:effectLst/>
                        </a:rPr>
                        <a:t>用停机指令实现，停掉时钟</a:t>
                      </a:r>
                      <a:endParaRPr lang="zh-CN" sz="1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23453" marR="123453" marT="0" marB="0" anchor="ctr"/>
                </a:tc>
              </a:tr>
            </a:tbl>
          </a:graphicData>
        </a:graphic>
      </p:graphicFrame>
    </p:spTree>
    <p:extLst>
      <p:ext uri="{BB962C8B-B14F-4D97-AF65-F5344CB8AC3E}">
        <p14:creationId xmlns:p14="http://schemas.microsoft.com/office/powerpoint/2010/main" val="11545460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多周期处理器实现</a:t>
            </a:r>
            <a:endParaRPr lang="zh-CN" altLang="en-US" dirty="0"/>
          </a:p>
        </p:txBody>
      </p:sp>
      <p:sp>
        <p:nvSpPr>
          <p:cNvPr id="3" name="内容占位符 2"/>
          <p:cNvSpPr>
            <a:spLocks noGrp="1"/>
          </p:cNvSpPr>
          <p:nvPr>
            <p:ph idx="1"/>
          </p:nvPr>
        </p:nvSpPr>
        <p:spPr/>
        <p:txBody>
          <a:bodyPr/>
          <a:lstStyle/>
          <a:p>
            <a:r>
              <a:rPr lang="zh-CN" altLang="en-US" dirty="0" smtClean="0"/>
              <a:t>不再区分指令存储器和数据存储器</a:t>
            </a:r>
            <a:endParaRPr lang="en-US" altLang="zh-CN" dirty="0" smtClean="0"/>
          </a:p>
          <a:p>
            <a:r>
              <a:rPr lang="zh-CN" altLang="en-US" dirty="0" smtClean="0"/>
              <a:t>部分功能单元可在一条指令执行过程中多次使用（分时）</a:t>
            </a:r>
            <a:endParaRPr lang="en-US" altLang="zh-CN" dirty="0" smtClean="0"/>
          </a:p>
          <a:p>
            <a:r>
              <a:rPr lang="zh-CN" altLang="en-US" dirty="0" smtClean="0"/>
              <a:t>主要功能单元输出端增加寄存器锁存数据</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132</a:t>
            </a:fld>
            <a:r>
              <a:rPr lang="en-US" altLang="zh-CN" sz="1400" dirty="0" smtClean="0">
                <a:solidFill>
                  <a:srgbClr val="0D7157"/>
                </a:solidFill>
              </a:rPr>
              <a:t>- </a:t>
            </a:r>
            <a:endParaRPr lang="en-US" altLang="zh-CN" sz="1400" dirty="0">
              <a:solidFill>
                <a:srgbClr val="0D7157"/>
              </a:solidFill>
            </a:endParaRPr>
          </a:p>
        </p:txBody>
      </p:sp>
      <p:pic>
        <p:nvPicPr>
          <p:cNvPr id="148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713" y="2637242"/>
            <a:ext cx="8330133" cy="356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80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 calcmode="lin" valueType="num">
                                      <p:cBhvr additive="base">
                                        <p:cTn id="7" dur="500" fill="hold"/>
                                        <p:tgtEl>
                                          <p:spTgt spid="148482"/>
                                        </p:tgtEl>
                                        <p:attrNameLst>
                                          <p:attrName>ppt_x</p:attrName>
                                        </p:attrNameLst>
                                      </p:cBhvr>
                                      <p:tavLst>
                                        <p:tav tm="0">
                                          <p:val>
                                            <p:strVal val="#ppt_x"/>
                                          </p:val>
                                        </p:tav>
                                        <p:tav tm="100000">
                                          <p:val>
                                            <p:strVal val="#ppt_x"/>
                                          </p:val>
                                        </p:tav>
                                      </p:tavLst>
                                    </p:anim>
                                    <p:anim calcmode="lin" valueType="num">
                                      <p:cBhvr additive="base">
                                        <p:cTn id="8" dur="500" fill="hold"/>
                                        <p:tgtEl>
                                          <p:spTgt spid="148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多周期实现</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133</a:t>
            </a:fld>
            <a:r>
              <a:rPr lang="en-US" altLang="zh-CN" sz="1400" smtClean="0">
                <a:solidFill>
                  <a:srgbClr val="0D7157"/>
                </a:solidFill>
              </a:rPr>
              <a:t>- </a:t>
            </a:r>
            <a:endParaRPr lang="en-US" altLang="zh-CN" sz="1400" dirty="0">
              <a:solidFill>
                <a:srgbClr val="0D7157"/>
              </a:solidFill>
            </a:endParaRPr>
          </a:p>
        </p:txBody>
      </p:sp>
      <p:pic>
        <p:nvPicPr>
          <p:cNvPr id="149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140" y="1484784"/>
            <a:ext cx="8904859"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8016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多周期方案数据通路高层视图</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134</a:t>
            </a:fld>
            <a:r>
              <a:rPr lang="en-US" altLang="zh-CN" sz="1400" smtClean="0">
                <a:solidFill>
                  <a:srgbClr val="0D7157"/>
                </a:solidFill>
              </a:rPr>
              <a:t>- </a:t>
            </a:r>
            <a:endParaRPr lang="en-US" altLang="zh-CN" sz="1400" dirty="0">
              <a:solidFill>
                <a:srgbClr val="0D7157"/>
              </a:solidFill>
            </a:endParaRPr>
          </a:p>
        </p:txBody>
      </p:sp>
      <p:sp>
        <p:nvSpPr>
          <p:cNvPr id="6" name="Rectangle 219"/>
          <p:cNvSpPr>
            <a:spLocks noChangeArrowheads="1"/>
          </p:cNvSpPr>
          <p:nvPr/>
        </p:nvSpPr>
        <p:spPr bwMode="auto">
          <a:xfrm>
            <a:off x="899591" y="1340768"/>
            <a:ext cx="12000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40" name="图片 439"/>
          <p:cNvPicPr>
            <a:picLocks noChangeAspect="1"/>
          </p:cNvPicPr>
          <p:nvPr/>
        </p:nvPicPr>
        <p:blipFill>
          <a:blip r:embed="rId2" cstate="print"/>
          <a:stretch>
            <a:fillRect/>
          </a:stretch>
        </p:blipFill>
        <p:spPr>
          <a:xfrm>
            <a:off x="827583" y="796924"/>
            <a:ext cx="7435293" cy="5872436"/>
          </a:xfrm>
          <a:prstGeom prst="rect">
            <a:avLst/>
          </a:prstGeom>
        </p:spPr>
      </p:pic>
    </p:spTree>
    <p:extLst>
      <p:ext uri="{BB962C8B-B14F-4D97-AF65-F5344CB8AC3E}">
        <p14:creationId xmlns:p14="http://schemas.microsoft.com/office/powerpoint/2010/main" val="66037135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a:t>
            </a:r>
            <a:r>
              <a:rPr lang="zh-CN" altLang="en-US" dirty="0" smtClean="0"/>
              <a:t>指令数据通路</a:t>
            </a:r>
            <a:endParaRPr lang="zh-CN" altLang="en-US" dirty="0"/>
          </a:p>
        </p:txBody>
      </p:sp>
      <p:sp>
        <p:nvSpPr>
          <p:cNvPr id="4"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135</a:t>
            </a:fld>
            <a:r>
              <a:rPr lang="en-US" altLang="zh-CN" sz="1400" smtClean="0">
                <a:solidFill>
                  <a:srgbClr val="0D7157"/>
                </a:solidFill>
              </a:rPr>
              <a:t>- </a:t>
            </a:r>
            <a:endParaRPr lang="en-US" altLang="zh-CN" sz="1400" dirty="0">
              <a:solidFill>
                <a:srgbClr val="0D7157"/>
              </a:solidFill>
            </a:endParaRPr>
          </a:p>
        </p:txBody>
      </p:sp>
      <p:sp>
        <p:nvSpPr>
          <p:cNvPr id="6" name="Rectangle 219"/>
          <p:cNvSpPr>
            <a:spLocks noChangeArrowheads="1"/>
          </p:cNvSpPr>
          <p:nvPr/>
        </p:nvSpPr>
        <p:spPr bwMode="auto">
          <a:xfrm>
            <a:off x="899591" y="1340768"/>
            <a:ext cx="12000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40" name="图片 439"/>
          <p:cNvPicPr>
            <a:picLocks noChangeAspect="1"/>
          </p:cNvPicPr>
          <p:nvPr/>
        </p:nvPicPr>
        <p:blipFill>
          <a:blip r:embed="rId2" cstate="print"/>
          <a:stretch>
            <a:fillRect/>
          </a:stretch>
        </p:blipFill>
        <p:spPr>
          <a:xfrm>
            <a:off x="827583" y="796924"/>
            <a:ext cx="7435293" cy="5872436"/>
          </a:xfrm>
          <a:prstGeom prst="rect">
            <a:avLst/>
          </a:prstGeom>
        </p:spPr>
      </p:pic>
      <p:sp>
        <p:nvSpPr>
          <p:cNvPr id="7" name="直线 5"/>
          <p:cNvSpPr>
            <a:spLocks noChangeShapeType="1"/>
          </p:cNvSpPr>
          <p:nvPr/>
        </p:nvSpPr>
        <p:spPr bwMode="auto">
          <a:xfrm flipH="1" flipV="1">
            <a:off x="890731" y="6524732"/>
            <a:ext cx="7137650" cy="61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6"/>
          <p:cNvSpPr>
            <a:spLocks noChangeShapeType="1"/>
          </p:cNvSpPr>
          <p:nvPr/>
        </p:nvSpPr>
        <p:spPr bwMode="auto">
          <a:xfrm flipH="1" flipV="1">
            <a:off x="890732" y="3825118"/>
            <a:ext cx="17717" cy="266429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椭圆 9"/>
          <p:cNvSpPr>
            <a:spLocks noChangeArrowheads="1"/>
          </p:cNvSpPr>
          <p:nvPr/>
        </p:nvSpPr>
        <p:spPr bwMode="auto">
          <a:xfrm>
            <a:off x="1531212" y="1644252"/>
            <a:ext cx="376492"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0" name="直线 11"/>
          <p:cNvSpPr>
            <a:spLocks noChangeShapeType="1"/>
          </p:cNvSpPr>
          <p:nvPr/>
        </p:nvSpPr>
        <p:spPr bwMode="auto">
          <a:xfrm flipV="1">
            <a:off x="1331640" y="3645024"/>
            <a:ext cx="432048"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6"/>
          <p:cNvSpPr>
            <a:spLocks noChangeShapeType="1"/>
          </p:cNvSpPr>
          <p:nvPr/>
        </p:nvSpPr>
        <p:spPr bwMode="auto">
          <a:xfrm>
            <a:off x="8028383" y="2745590"/>
            <a:ext cx="0" cy="3779751"/>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椭圆 9"/>
          <p:cNvSpPr>
            <a:spLocks noChangeArrowheads="1"/>
          </p:cNvSpPr>
          <p:nvPr/>
        </p:nvSpPr>
        <p:spPr bwMode="auto">
          <a:xfrm>
            <a:off x="2005602" y="1732212"/>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3" name="椭圆 9"/>
          <p:cNvSpPr>
            <a:spLocks noChangeArrowheads="1"/>
          </p:cNvSpPr>
          <p:nvPr/>
        </p:nvSpPr>
        <p:spPr bwMode="auto">
          <a:xfrm>
            <a:off x="2915816" y="2174760"/>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4" name="直线 11"/>
          <p:cNvSpPr>
            <a:spLocks noChangeShapeType="1"/>
          </p:cNvSpPr>
          <p:nvPr/>
        </p:nvSpPr>
        <p:spPr bwMode="auto">
          <a:xfrm flipV="1">
            <a:off x="2483767" y="4040991"/>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直线 5"/>
          <p:cNvSpPr>
            <a:spLocks noChangeShapeType="1"/>
          </p:cNvSpPr>
          <p:nvPr/>
        </p:nvSpPr>
        <p:spPr bwMode="auto">
          <a:xfrm flipV="1">
            <a:off x="1763688" y="2902200"/>
            <a:ext cx="4224229" cy="13048"/>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直线 5"/>
          <p:cNvSpPr>
            <a:spLocks noChangeShapeType="1"/>
          </p:cNvSpPr>
          <p:nvPr/>
        </p:nvSpPr>
        <p:spPr bwMode="auto">
          <a:xfrm flipV="1">
            <a:off x="5652118" y="4280392"/>
            <a:ext cx="432048" cy="133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椭圆 9"/>
          <p:cNvSpPr>
            <a:spLocks noChangeArrowheads="1"/>
          </p:cNvSpPr>
          <p:nvPr/>
        </p:nvSpPr>
        <p:spPr bwMode="auto">
          <a:xfrm>
            <a:off x="5436096" y="1491852"/>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9" name="椭圆 9"/>
          <p:cNvSpPr>
            <a:spLocks noChangeArrowheads="1"/>
          </p:cNvSpPr>
          <p:nvPr/>
        </p:nvSpPr>
        <p:spPr bwMode="auto">
          <a:xfrm>
            <a:off x="4427982" y="1624057"/>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 name="椭圆 9"/>
          <p:cNvSpPr>
            <a:spLocks noChangeArrowheads="1"/>
          </p:cNvSpPr>
          <p:nvPr/>
        </p:nvSpPr>
        <p:spPr bwMode="auto">
          <a:xfrm>
            <a:off x="6948260" y="1325873"/>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 name="直线 6"/>
          <p:cNvSpPr>
            <a:spLocks noChangeShapeType="1"/>
          </p:cNvSpPr>
          <p:nvPr/>
        </p:nvSpPr>
        <p:spPr bwMode="auto">
          <a:xfrm flipH="1" flipV="1">
            <a:off x="6939400" y="2745589"/>
            <a:ext cx="7179" cy="1079529"/>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直线 5"/>
          <p:cNvSpPr>
            <a:spLocks noChangeShapeType="1"/>
          </p:cNvSpPr>
          <p:nvPr/>
        </p:nvSpPr>
        <p:spPr bwMode="auto">
          <a:xfrm flipV="1">
            <a:off x="6915171" y="2760257"/>
            <a:ext cx="681166" cy="21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6"/>
          <p:cNvSpPr>
            <a:spLocks noChangeShapeType="1"/>
          </p:cNvSpPr>
          <p:nvPr/>
        </p:nvSpPr>
        <p:spPr bwMode="auto">
          <a:xfrm flipH="1" flipV="1">
            <a:off x="1763688" y="2908724"/>
            <a:ext cx="0" cy="682184"/>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椭圆 9"/>
          <p:cNvSpPr>
            <a:spLocks noChangeArrowheads="1"/>
          </p:cNvSpPr>
          <p:nvPr/>
        </p:nvSpPr>
        <p:spPr bwMode="auto">
          <a:xfrm>
            <a:off x="6256828" y="1391456"/>
            <a:ext cx="691432" cy="275058"/>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8" name="椭圆 9"/>
          <p:cNvSpPr>
            <a:spLocks noChangeArrowheads="1"/>
          </p:cNvSpPr>
          <p:nvPr/>
        </p:nvSpPr>
        <p:spPr bwMode="auto">
          <a:xfrm>
            <a:off x="2005602" y="1281583"/>
            <a:ext cx="691432" cy="275058"/>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Tree>
    <p:extLst>
      <p:ext uri="{BB962C8B-B14F-4D97-AF65-F5344CB8AC3E}">
        <p14:creationId xmlns:p14="http://schemas.microsoft.com/office/powerpoint/2010/main" val="313947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300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500"/>
                                        <p:tgtEl>
                                          <p:spTgt spid="25"/>
                                        </p:tgtEl>
                                      </p:cBhvr>
                                    </p:animEffect>
                                  </p:childTnLst>
                                </p:cTn>
                              </p:par>
                            </p:childTnLst>
                          </p:cTn>
                        </p:par>
                        <p:par>
                          <p:cTn id="57" fill="hold">
                            <p:stCondLst>
                              <p:cond delay="1500"/>
                            </p:stCondLst>
                            <p:childTnLst>
                              <p:par>
                                <p:cTn id="58" presetID="22" presetClass="entr" presetSubtype="4"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right)">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300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up)">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grpId="0"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ipe(right)">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down)">
                                      <p:cBhvr>
                                        <p:cTn id="85" dur="500"/>
                                        <p:tgtEl>
                                          <p:spTgt spid="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repeatCount="300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left)">
                                      <p:cBhvr>
                                        <p:cTn id="9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5" grpId="0" animBg="1"/>
      <p:bldP spid="2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型指令数据通路</a:t>
            </a:r>
            <a:endParaRPr lang="zh-CN" altLang="en-US" dirty="0"/>
          </a:p>
        </p:txBody>
      </p:sp>
      <p:sp>
        <p:nvSpPr>
          <p:cNvPr id="4"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136</a:t>
            </a:fld>
            <a:r>
              <a:rPr lang="en-US" altLang="zh-CN" sz="1400" smtClean="0">
                <a:solidFill>
                  <a:srgbClr val="0D7157"/>
                </a:solidFill>
              </a:rPr>
              <a:t>- </a:t>
            </a:r>
            <a:endParaRPr lang="en-US" altLang="zh-CN" sz="1400" dirty="0">
              <a:solidFill>
                <a:srgbClr val="0D7157"/>
              </a:solidFill>
            </a:endParaRPr>
          </a:p>
        </p:txBody>
      </p:sp>
      <p:sp>
        <p:nvSpPr>
          <p:cNvPr id="6" name="Rectangle 219"/>
          <p:cNvSpPr>
            <a:spLocks noChangeArrowheads="1"/>
          </p:cNvSpPr>
          <p:nvPr/>
        </p:nvSpPr>
        <p:spPr bwMode="auto">
          <a:xfrm>
            <a:off x="899591" y="1340768"/>
            <a:ext cx="12000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40" name="图片 439"/>
          <p:cNvPicPr>
            <a:picLocks noChangeAspect="1"/>
          </p:cNvPicPr>
          <p:nvPr/>
        </p:nvPicPr>
        <p:blipFill>
          <a:blip r:embed="rId2" cstate="print"/>
          <a:stretch>
            <a:fillRect/>
          </a:stretch>
        </p:blipFill>
        <p:spPr>
          <a:xfrm>
            <a:off x="827583" y="796924"/>
            <a:ext cx="7435293" cy="5872436"/>
          </a:xfrm>
          <a:prstGeom prst="rect">
            <a:avLst/>
          </a:prstGeom>
        </p:spPr>
      </p:pic>
      <p:sp>
        <p:nvSpPr>
          <p:cNvPr id="7" name="直线 5"/>
          <p:cNvSpPr>
            <a:spLocks noChangeShapeType="1"/>
          </p:cNvSpPr>
          <p:nvPr/>
        </p:nvSpPr>
        <p:spPr bwMode="auto">
          <a:xfrm flipH="1" flipV="1">
            <a:off x="3682012" y="6234801"/>
            <a:ext cx="3869939"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6"/>
          <p:cNvSpPr>
            <a:spLocks noChangeShapeType="1"/>
          </p:cNvSpPr>
          <p:nvPr/>
        </p:nvSpPr>
        <p:spPr bwMode="auto">
          <a:xfrm flipH="1" flipV="1">
            <a:off x="3779912" y="4620901"/>
            <a:ext cx="0" cy="16139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1"/>
          <p:cNvSpPr>
            <a:spLocks noChangeShapeType="1"/>
          </p:cNvSpPr>
          <p:nvPr/>
        </p:nvSpPr>
        <p:spPr bwMode="auto">
          <a:xfrm flipV="1">
            <a:off x="3465988" y="3501008"/>
            <a:ext cx="889987"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6"/>
          <p:cNvSpPr>
            <a:spLocks noChangeShapeType="1"/>
          </p:cNvSpPr>
          <p:nvPr/>
        </p:nvSpPr>
        <p:spPr bwMode="auto">
          <a:xfrm>
            <a:off x="7524328" y="3825118"/>
            <a:ext cx="0" cy="241219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椭圆 9"/>
          <p:cNvSpPr>
            <a:spLocks noChangeArrowheads="1"/>
          </p:cNvSpPr>
          <p:nvPr/>
        </p:nvSpPr>
        <p:spPr bwMode="auto">
          <a:xfrm>
            <a:off x="5436096" y="1491852"/>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9" name="椭圆 9"/>
          <p:cNvSpPr>
            <a:spLocks noChangeArrowheads="1"/>
          </p:cNvSpPr>
          <p:nvPr/>
        </p:nvSpPr>
        <p:spPr bwMode="auto">
          <a:xfrm>
            <a:off x="4427982" y="1624057"/>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3" name="直线 6"/>
          <p:cNvSpPr>
            <a:spLocks noChangeShapeType="1"/>
          </p:cNvSpPr>
          <p:nvPr/>
        </p:nvSpPr>
        <p:spPr bwMode="auto">
          <a:xfrm flipV="1">
            <a:off x="3465988" y="3780436"/>
            <a:ext cx="889987"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椭圆 9"/>
          <p:cNvSpPr>
            <a:spLocks noChangeArrowheads="1"/>
          </p:cNvSpPr>
          <p:nvPr/>
        </p:nvSpPr>
        <p:spPr bwMode="auto">
          <a:xfrm>
            <a:off x="6256828" y="1391456"/>
            <a:ext cx="691432" cy="275058"/>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4" name="直线 6"/>
          <p:cNvSpPr>
            <a:spLocks noChangeShapeType="1"/>
          </p:cNvSpPr>
          <p:nvPr/>
        </p:nvSpPr>
        <p:spPr bwMode="auto">
          <a:xfrm flipV="1">
            <a:off x="3465988" y="4437112"/>
            <a:ext cx="578895"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直线 11"/>
          <p:cNvSpPr>
            <a:spLocks noChangeShapeType="1"/>
          </p:cNvSpPr>
          <p:nvPr/>
        </p:nvSpPr>
        <p:spPr bwMode="auto">
          <a:xfrm flipV="1">
            <a:off x="4906147" y="3573016"/>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直线 11"/>
          <p:cNvSpPr>
            <a:spLocks noChangeShapeType="1"/>
          </p:cNvSpPr>
          <p:nvPr/>
        </p:nvSpPr>
        <p:spPr bwMode="auto">
          <a:xfrm flipV="1">
            <a:off x="4906147" y="4037888"/>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椭圆 9"/>
          <p:cNvSpPr>
            <a:spLocks noChangeArrowheads="1"/>
          </p:cNvSpPr>
          <p:nvPr/>
        </p:nvSpPr>
        <p:spPr bwMode="auto">
          <a:xfrm>
            <a:off x="4327130" y="1860773"/>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0" name="椭圆 9"/>
          <p:cNvSpPr>
            <a:spLocks noChangeArrowheads="1"/>
          </p:cNvSpPr>
          <p:nvPr/>
        </p:nvSpPr>
        <p:spPr bwMode="auto">
          <a:xfrm>
            <a:off x="4044883" y="2114336"/>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1" name="椭圆 9"/>
          <p:cNvSpPr>
            <a:spLocks noChangeArrowheads="1"/>
          </p:cNvSpPr>
          <p:nvPr/>
        </p:nvSpPr>
        <p:spPr bwMode="auto">
          <a:xfrm>
            <a:off x="3944031" y="2877136"/>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2" name="直线 11"/>
          <p:cNvSpPr>
            <a:spLocks noChangeShapeType="1"/>
          </p:cNvSpPr>
          <p:nvPr/>
        </p:nvSpPr>
        <p:spPr bwMode="auto">
          <a:xfrm flipV="1">
            <a:off x="5626228" y="3554952"/>
            <a:ext cx="745971"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直线 11"/>
          <p:cNvSpPr>
            <a:spLocks noChangeShapeType="1"/>
          </p:cNvSpPr>
          <p:nvPr/>
        </p:nvSpPr>
        <p:spPr bwMode="auto">
          <a:xfrm flipV="1">
            <a:off x="5626229" y="4019824"/>
            <a:ext cx="745970"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直线 6"/>
          <p:cNvSpPr>
            <a:spLocks noChangeShapeType="1"/>
          </p:cNvSpPr>
          <p:nvPr/>
        </p:nvSpPr>
        <p:spPr bwMode="auto">
          <a:xfrm>
            <a:off x="3738431" y="4620901"/>
            <a:ext cx="648070" cy="4276"/>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41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up)">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right)">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down)">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left)">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repeatCount="300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left)">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8" grpId="0" animBg="1"/>
      <p:bldP spid="19" grpId="0" animBg="1"/>
      <p:bldP spid="23" grpId="0" animBg="1"/>
      <p:bldP spid="25" grpId="0" animBg="1"/>
      <p:bldP spid="24" grpId="0" animBg="1"/>
      <p:bldP spid="26" grpId="0" animBg="1"/>
      <p:bldP spid="27" grpId="0" animBg="1"/>
      <p:bldP spid="29" grpId="0" animBg="1"/>
      <p:bldP spid="30" grpId="0" animBg="1"/>
      <p:bldP spid="31" grpId="0" animBg="1"/>
      <p:bldP spid="32" grpId="0" animBg="1"/>
      <p:bldP spid="33" grpId="0" animBg="1"/>
      <p:bldP spid="3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lw</a:t>
            </a:r>
            <a:r>
              <a:rPr lang="zh-CN" altLang="en-US" dirty="0" smtClean="0"/>
              <a:t>指令数据通路</a:t>
            </a:r>
            <a:endParaRPr lang="zh-CN" altLang="en-US" dirty="0"/>
          </a:p>
        </p:txBody>
      </p:sp>
      <p:sp>
        <p:nvSpPr>
          <p:cNvPr id="4"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137</a:t>
            </a:fld>
            <a:r>
              <a:rPr lang="en-US" altLang="zh-CN" sz="1400" smtClean="0">
                <a:solidFill>
                  <a:srgbClr val="0D7157"/>
                </a:solidFill>
              </a:rPr>
              <a:t>- </a:t>
            </a:r>
            <a:endParaRPr lang="en-US" altLang="zh-CN" sz="1400" dirty="0">
              <a:solidFill>
                <a:srgbClr val="0D7157"/>
              </a:solidFill>
            </a:endParaRPr>
          </a:p>
        </p:txBody>
      </p:sp>
      <p:sp>
        <p:nvSpPr>
          <p:cNvPr id="6" name="Rectangle 219"/>
          <p:cNvSpPr>
            <a:spLocks noChangeArrowheads="1"/>
          </p:cNvSpPr>
          <p:nvPr/>
        </p:nvSpPr>
        <p:spPr bwMode="auto">
          <a:xfrm>
            <a:off x="899591" y="1340768"/>
            <a:ext cx="12000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40" name="图片 439"/>
          <p:cNvPicPr>
            <a:picLocks noChangeAspect="1"/>
          </p:cNvPicPr>
          <p:nvPr/>
        </p:nvPicPr>
        <p:blipFill>
          <a:blip r:embed="rId2" cstate="print"/>
          <a:stretch>
            <a:fillRect/>
          </a:stretch>
        </p:blipFill>
        <p:spPr>
          <a:xfrm>
            <a:off x="827583" y="796924"/>
            <a:ext cx="7435293" cy="5872436"/>
          </a:xfrm>
          <a:prstGeom prst="rect">
            <a:avLst/>
          </a:prstGeom>
        </p:spPr>
      </p:pic>
      <p:sp>
        <p:nvSpPr>
          <p:cNvPr id="10" name="直线 11"/>
          <p:cNvSpPr>
            <a:spLocks noChangeShapeType="1"/>
          </p:cNvSpPr>
          <p:nvPr/>
        </p:nvSpPr>
        <p:spPr bwMode="auto">
          <a:xfrm>
            <a:off x="3464513" y="3779623"/>
            <a:ext cx="571377" cy="33991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6"/>
          <p:cNvSpPr>
            <a:spLocks noChangeShapeType="1"/>
          </p:cNvSpPr>
          <p:nvPr/>
        </p:nvSpPr>
        <p:spPr bwMode="auto">
          <a:xfrm>
            <a:off x="3464513" y="3553779"/>
            <a:ext cx="904202" cy="1862"/>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直线 5"/>
          <p:cNvSpPr>
            <a:spLocks noChangeShapeType="1"/>
          </p:cNvSpPr>
          <p:nvPr/>
        </p:nvSpPr>
        <p:spPr bwMode="auto">
          <a:xfrm flipH="1" flipV="1">
            <a:off x="1331640" y="6214078"/>
            <a:ext cx="612068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直线 6"/>
          <p:cNvSpPr>
            <a:spLocks noChangeShapeType="1"/>
          </p:cNvSpPr>
          <p:nvPr/>
        </p:nvSpPr>
        <p:spPr bwMode="auto">
          <a:xfrm flipH="1" flipV="1">
            <a:off x="1361237" y="4226340"/>
            <a:ext cx="13064" cy="19645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直线 16"/>
          <p:cNvSpPr>
            <a:spLocks noChangeShapeType="1"/>
          </p:cNvSpPr>
          <p:nvPr/>
        </p:nvSpPr>
        <p:spPr bwMode="auto">
          <a:xfrm>
            <a:off x="7452320" y="3825119"/>
            <a:ext cx="0" cy="241219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6"/>
          <p:cNvSpPr>
            <a:spLocks noChangeShapeType="1"/>
          </p:cNvSpPr>
          <p:nvPr/>
        </p:nvSpPr>
        <p:spPr bwMode="auto">
          <a:xfrm>
            <a:off x="3557540" y="4581127"/>
            <a:ext cx="0" cy="921712"/>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6"/>
          <p:cNvSpPr>
            <a:spLocks noChangeShapeType="1"/>
          </p:cNvSpPr>
          <p:nvPr/>
        </p:nvSpPr>
        <p:spPr bwMode="auto">
          <a:xfrm flipV="1">
            <a:off x="3557540" y="5502839"/>
            <a:ext cx="1733310" cy="14392"/>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直线 6"/>
          <p:cNvSpPr>
            <a:spLocks noChangeShapeType="1"/>
          </p:cNvSpPr>
          <p:nvPr/>
        </p:nvSpPr>
        <p:spPr bwMode="auto">
          <a:xfrm flipH="1" flipV="1">
            <a:off x="5220072" y="4581127"/>
            <a:ext cx="0" cy="864096"/>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直线 6"/>
          <p:cNvSpPr>
            <a:spLocks noChangeShapeType="1"/>
          </p:cNvSpPr>
          <p:nvPr/>
        </p:nvSpPr>
        <p:spPr bwMode="auto">
          <a:xfrm flipV="1">
            <a:off x="5290850" y="4581128"/>
            <a:ext cx="716289"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直线 11"/>
          <p:cNvSpPr>
            <a:spLocks noChangeShapeType="1"/>
          </p:cNvSpPr>
          <p:nvPr/>
        </p:nvSpPr>
        <p:spPr bwMode="auto">
          <a:xfrm flipV="1">
            <a:off x="3420462" y="5085184"/>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直线 11"/>
          <p:cNvSpPr>
            <a:spLocks noChangeShapeType="1"/>
          </p:cNvSpPr>
          <p:nvPr/>
        </p:nvSpPr>
        <p:spPr bwMode="auto">
          <a:xfrm flipH="1">
            <a:off x="2699792" y="4005782"/>
            <a:ext cx="10607" cy="1177193"/>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直线 11"/>
          <p:cNvSpPr>
            <a:spLocks noChangeShapeType="1"/>
          </p:cNvSpPr>
          <p:nvPr/>
        </p:nvSpPr>
        <p:spPr bwMode="auto">
          <a:xfrm flipV="1">
            <a:off x="6732749" y="3876368"/>
            <a:ext cx="334147" cy="5994"/>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直线 11"/>
          <p:cNvSpPr>
            <a:spLocks noChangeShapeType="1"/>
          </p:cNvSpPr>
          <p:nvPr/>
        </p:nvSpPr>
        <p:spPr bwMode="auto">
          <a:xfrm flipV="1">
            <a:off x="12955012" y="610263"/>
            <a:ext cx="334147" cy="5994"/>
          </a:xfrm>
          <a:prstGeom prst="line">
            <a:avLst/>
          </a:prstGeom>
          <a:noFill/>
          <a:ln w="2222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直线 11"/>
          <p:cNvSpPr>
            <a:spLocks noChangeShapeType="1"/>
          </p:cNvSpPr>
          <p:nvPr/>
        </p:nvSpPr>
        <p:spPr bwMode="auto">
          <a:xfrm flipV="1">
            <a:off x="12624494" y="484215"/>
            <a:ext cx="334147" cy="5994"/>
          </a:xfrm>
          <a:prstGeom prst="line">
            <a:avLst/>
          </a:prstGeom>
          <a:noFill/>
          <a:ln w="2222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椭圆 9"/>
          <p:cNvSpPr>
            <a:spLocks noChangeArrowheads="1"/>
          </p:cNvSpPr>
          <p:nvPr/>
        </p:nvSpPr>
        <p:spPr bwMode="auto">
          <a:xfrm>
            <a:off x="1887222" y="1675777"/>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0" name="椭圆 9"/>
          <p:cNvSpPr>
            <a:spLocks noChangeArrowheads="1"/>
          </p:cNvSpPr>
          <p:nvPr/>
        </p:nvSpPr>
        <p:spPr bwMode="auto">
          <a:xfrm>
            <a:off x="4368715" y="1612484"/>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1" name="椭圆 9"/>
          <p:cNvSpPr>
            <a:spLocks noChangeArrowheads="1"/>
          </p:cNvSpPr>
          <p:nvPr/>
        </p:nvSpPr>
        <p:spPr bwMode="auto">
          <a:xfrm>
            <a:off x="5320316" y="1466940"/>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2" name="椭圆 9"/>
          <p:cNvSpPr>
            <a:spLocks noChangeArrowheads="1"/>
          </p:cNvSpPr>
          <p:nvPr/>
        </p:nvSpPr>
        <p:spPr bwMode="auto">
          <a:xfrm>
            <a:off x="6296401" y="1408845"/>
            <a:ext cx="646126" cy="259921"/>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3" name="直线 11"/>
          <p:cNvSpPr>
            <a:spLocks noChangeShapeType="1"/>
          </p:cNvSpPr>
          <p:nvPr/>
        </p:nvSpPr>
        <p:spPr bwMode="auto">
          <a:xfrm flipV="1">
            <a:off x="5666387" y="3553779"/>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椭圆 9"/>
          <p:cNvSpPr>
            <a:spLocks noChangeArrowheads="1"/>
          </p:cNvSpPr>
          <p:nvPr/>
        </p:nvSpPr>
        <p:spPr bwMode="auto">
          <a:xfrm>
            <a:off x="3850780" y="2836735"/>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42" name="直线 11"/>
          <p:cNvSpPr>
            <a:spLocks noChangeShapeType="1"/>
          </p:cNvSpPr>
          <p:nvPr/>
        </p:nvSpPr>
        <p:spPr bwMode="auto">
          <a:xfrm flipV="1">
            <a:off x="4860032" y="3553779"/>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椭圆 9"/>
          <p:cNvSpPr>
            <a:spLocks noChangeArrowheads="1"/>
          </p:cNvSpPr>
          <p:nvPr/>
        </p:nvSpPr>
        <p:spPr bwMode="auto">
          <a:xfrm>
            <a:off x="1525160" y="1668766"/>
            <a:ext cx="385727" cy="26670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Tree>
    <p:extLst>
      <p:ext uri="{BB962C8B-B14F-4D97-AF65-F5344CB8AC3E}">
        <p14:creationId xmlns:p14="http://schemas.microsoft.com/office/powerpoint/2010/main" val="278482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repeatCount="300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up)">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right)">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repeatCount="300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up)">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500"/>
                                        <p:tgtEl>
                                          <p:spTgt spid="10"/>
                                        </p:tgtEl>
                                      </p:cBhvr>
                                    </p:animEffect>
                                  </p:childTnLst>
                                </p:cTn>
                              </p:par>
                            </p:childTnLst>
                          </p:cTn>
                        </p:par>
                        <p:par>
                          <p:cTn id="98" fill="hold">
                            <p:stCondLst>
                              <p:cond delay="500"/>
                            </p:stCondLst>
                            <p:childTnLst>
                              <p:par>
                                <p:cTn id="99" presetID="22" presetClass="entr" presetSubtype="8"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wipe(left)">
                                      <p:cBhvr>
                                        <p:cTn id="1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8" grpId="0" animBg="1"/>
      <p:bldP spid="35" grpId="0" animBg="1"/>
      <p:bldP spid="36" grpId="0" animBg="1"/>
      <p:bldP spid="14" grpId="0" animBg="1"/>
      <p:bldP spid="15" grpId="0" animBg="1"/>
      <p:bldP spid="16" grpId="0" animBg="1"/>
      <p:bldP spid="17" grpId="0" animBg="1"/>
      <p:bldP spid="19" grpId="0" animBg="1"/>
      <p:bldP spid="20" grpId="0" animBg="1"/>
      <p:bldP spid="21" grpId="0" animBg="1"/>
      <p:bldP spid="25" grpId="0" animBg="1"/>
      <p:bldP spid="27" grpId="0" animBg="1"/>
      <p:bldP spid="29" grpId="0" animBg="1"/>
      <p:bldP spid="30" grpId="0" animBg="1"/>
      <p:bldP spid="31" grpId="0" animBg="1"/>
      <p:bldP spid="32" grpId="0" animBg="1"/>
      <p:bldP spid="33" grpId="0" animBg="1"/>
      <p:bldP spid="38" grpId="0" animBg="1"/>
      <p:bldP spid="42" grpId="0" animBg="1"/>
      <p:bldP spid="3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beq</a:t>
            </a:r>
            <a:r>
              <a:rPr lang="zh-CN" altLang="en-US" dirty="0" smtClean="0"/>
              <a:t>指令数据通路</a:t>
            </a:r>
            <a:endParaRPr lang="zh-CN" altLang="en-US" dirty="0"/>
          </a:p>
        </p:txBody>
      </p:sp>
      <p:sp>
        <p:nvSpPr>
          <p:cNvPr id="4"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138</a:t>
            </a:fld>
            <a:r>
              <a:rPr lang="en-US" altLang="zh-CN" sz="1400" smtClean="0">
                <a:solidFill>
                  <a:srgbClr val="0D7157"/>
                </a:solidFill>
              </a:rPr>
              <a:t>- </a:t>
            </a:r>
            <a:endParaRPr lang="en-US" altLang="zh-CN" sz="1400" dirty="0">
              <a:solidFill>
                <a:srgbClr val="0D7157"/>
              </a:solidFill>
            </a:endParaRPr>
          </a:p>
        </p:txBody>
      </p:sp>
      <p:sp>
        <p:nvSpPr>
          <p:cNvPr id="6" name="Rectangle 219"/>
          <p:cNvSpPr>
            <a:spLocks noChangeArrowheads="1"/>
          </p:cNvSpPr>
          <p:nvPr/>
        </p:nvSpPr>
        <p:spPr bwMode="auto">
          <a:xfrm>
            <a:off x="899591" y="1340768"/>
            <a:ext cx="12000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40" name="图片 439"/>
          <p:cNvPicPr>
            <a:picLocks noChangeAspect="1"/>
          </p:cNvPicPr>
          <p:nvPr/>
        </p:nvPicPr>
        <p:blipFill>
          <a:blip r:embed="rId2" cstate="print"/>
          <a:stretch>
            <a:fillRect/>
          </a:stretch>
        </p:blipFill>
        <p:spPr>
          <a:xfrm>
            <a:off x="827583" y="796924"/>
            <a:ext cx="7435293" cy="5872436"/>
          </a:xfrm>
          <a:prstGeom prst="rect">
            <a:avLst/>
          </a:prstGeom>
        </p:spPr>
      </p:pic>
      <p:sp>
        <p:nvSpPr>
          <p:cNvPr id="10" name="直线 11"/>
          <p:cNvSpPr>
            <a:spLocks noChangeShapeType="1"/>
          </p:cNvSpPr>
          <p:nvPr/>
        </p:nvSpPr>
        <p:spPr bwMode="auto">
          <a:xfrm flipV="1">
            <a:off x="3454986" y="3490893"/>
            <a:ext cx="811690" cy="14363"/>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6"/>
          <p:cNvSpPr>
            <a:spLocks noChangeShapeType="1"/>
          </p:cNvSpPr>
          <p:nvPr/>
        </p:nvSpPr>
        <p:spPr bwMode="auto">
          <a:xfrm>
            <a:off x="3420462" y="3825118"/>
            <a:ext cx="846214" cy="5645"/>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直线 5"/>
          <p:cNvSpPr>
            <a:spLocks noChangeShapeType="1"/>
          </p:cNvSpPr>
          <p:nvPr/>
        </p:nvSpPr>
        <p:spPr bwMode="auto">
          <a:xfrm flipH="1" flipV="1">
            <a:off x="890731" y="6524732"/>
            <a:ext cx="7137650" cy="61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直线 6"/>
          <p:cNvSpPr>
            <a:spLocks noChangeShapeType="1"/>
          </p:cNvSpPr>
          <p:nvPr/>
        </p:nvSpPr>
        <p:spPr bwMode="auto">
          <a:xfrm flipH="1" flipV="1">
            <a:off x="890732" y="3825118"/>
            <a:ext cx="17717" cy="266429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直线 16"/>
          <p:cNvSpPr>
            <a:spLocks noChangeShapeType="1"/>
          </p:cNvSpPr>
          <p:nvPr/>
        </p:nvSpPr>
        <p:spPr bwMode="auto">
          <a:xfrm>
            <a:off x="8028383" y="2745590"/>
            <a:ext cx="0" cy="3779751"/>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椭圆 9"/>
          <p:cNvSpPr>
            <a:spLocks noChangeArrowheads="1"/>
          </p:cNvSpPr>
          <p:nvPr/>
        </p:nvSpPr>
        <p:spPr bwMode="auto">
          <a:xfrm>
            <a:off x="6948260" y="1325873"/>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4" name="直线 6"/>
          <p:cNvSpPr>
            <a:spLocks noChangeShapeType="1"/>
          </p:cNvSpPr>
          <p:nvPr/>
        </p:nvSpPr>
        <p:spPr bwMode="auto">
          <a:xfrm>
            <a:off x="3635896" y="4293096"/>
            <a:ext cx="0" cy="1224136"/>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6"/>
          <p:cNvSpPr>
            <a:spLocks noChangeShapeType="1"/>
          </p:cNvSpPr>
          <p:nvPr/>
        </p:nvSpPr>
        <p:spPr bwMode="auto">
          <a:xfrm flipV="1">
            <a:off x="3557539" y="5493630"/>
            <a:ext cx="1924671" cy="23601"/>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直线 6"/>
          <p:cNvSpPr>
            <a:spLocks noChangeShapeType="1"/>
          </p:cNvSpPr>
          <p:nvPr/>
        </p:nvSpPr>
        <p:spPr bwMode="auto">
          <a:xfrm flipH="1" flipV="1">
            <a:off x="5555210" y="4725144"/>
            <a:ext cx="0" cy="768486"/>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直线 6"/>
          <p:cNvSpPr>
            <a:spLocks noChangeShapeType="1"/>
          </p:cNvSpPr>
          <p:nvPr/>
        </p:nvSpPr>
        <p:spPr bwMode="auto">
          <a:xfrm flipV="1">
            <a:off x="5555210" y="4725144"/>
            <a:ext cx="550604"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直线 11"/>
          <p:cNvSpPr>
            <a:spLocks noChangeShapeType="1"/>
          </p:cNvSpPr>
          <p:nvPr/>
        </p:nvSpPr>
        <p:spPr bwMode="auto">
          <a:xfrm flipV="1">
            <a:off x="4906147" y="3573016"/>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直线 11"/>
          <p:cNvSpPr>
            <a:spLocks noChangeShapeType="1"/>
          </p:cNvSpPr>
          <p:nvPr/>
        </p:nvSpPr>
        <p:spPr bwMode="auto">
          <a:xfrm flipV="1">
            <a:off x="4906147" y="4037888"/>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直线 11"/>
          <p:cNvSpPr>
            <a:spLocks noChangeShapeType="1"/>
          </p:cNvSpPr>
          <p:nvPr/>
        </p:nvSpPr>
        <p:spPr bwMode="auto">
          <a:xfrm flipV="1">
            <a:off x="6804248" y="3573016"/>
            <a:ext cx="334147" cy="5994"/>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直线 11"/>
          <p:cNvSpPr>
            <a:spLocks noChangeShapeType="1"/>
          </p:cNvSpPr>
          <p:nvPr/>
        </p:nvSpPr>
        <p:spPr bwMode="auto">
          <a:xfrm>
            <a:off x="5626229" y="4019823"/>
            <a:ext cx="576064" cy="14045"/>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直线 6"/>
          <p:cNvSpPr>
            <a:spLocks noChangeShapeType="1"/>
          </p:cNvSpPr>
          <p:nvPr/>
        </p:nvSpPr>
        <p:spPr bwMode="auto">
          <a:xfrm flipV="1">
            <a:off x="7059212" y="1124743"/>
            <a:ext cx="15773" cy="2401916"/>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直线 11"/>
          <p:cNvSpPr>
            <a:spLocks noChangeShapeType="1"/>
          </p:cNvSpPr>
          <p:nvPr/>
        </p:nvSpPr>
        <p:spPr bwMode="auto">
          <a:xfrm flipV="1">
            <a:off x="12955012" y="610263"/>
            <a:ext cx="334147" cy="5994"/>
          </a:xfrm>
          <a:prstGeom prst="line">
            <a:avLst/>
          </a:prstGeom>
          <a:noFill/>
          <a:ln w="2222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直线 6"/>
          <p:cNvSpPr>
            <a:spLocks noChangeShapeType="1"/>
          </p:cNvSpPr>
          <p:nvPr/>
        </p:nvSpPr>
        <p:spPr bwMode="auto">
          <a:xfrm flipH="1" flipV="1">
            <a:off x="3059833" y="1116787"/>
            <a:ext cx="4015152" cy="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直线 11"/>
          <p:cNvSpPr>
            <a:spLocks noChangeShapeType="1"/>
          </p:cNvSpPr>
          <p:nvPr/>
        </p:nvSpPr>
        <p:spPr bwMode="auto">
          <a:xfrm flipV="1">
            <a:off x="12624494" y="484215"/>
            <a:ext cx="334147" cy="5994"/>
          </a:xfrm>
          <a:prstGeom prst="line">
            <a:avLst/>
          </a:prstGeom>
          <a:noFill/>
          <a:ln w="2222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椭圆 9"/>
          <p:cNvSpPr>
            <a:spLocks noChangeArrowheads="1"/>
          </p:cNvSpPr>
          <p:nvPr/>
        </p:nvSpPr>
        <p:spPr bwMode="auto">
          <a:xfrm>
            <a:off x="2880910" y="1195553"/>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0" name="椭圆 9"/>
          <p:cNvSpPr>
            <a:spLocks noChangeArrowheads="1"/>
          </p:cNvSpPr>
          <p:nvPr/>
        </p:nvSpPr>
        <p:spPr bwMode="auto">
          <a:xfrm>
            <a:off x="4368715" y="1612484"/>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1" name="椭圆 9"/>
          <p:cNvSpPr>
            <a:spLocks noChangeArrowheads="1"/>
          </p:cNvSpPr>
          <p:nvPr/>
        </p:nvSpPr>
        <p:spPr bwMode="auto">
          <a:xfrm>
            <a:off x="5320316" y="1466940"/>
            <a:ext cx="922135" cy="361087"/>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2" name="椭圆 9"/>
          <p:cNvSpPr>
            <a:spLocks noChangeArrowheads="1"/>
          </p:cNvSpPr>
          <p:nvPr/>
        </p:nvSpPr>
        <p:spPr bwMode="auto">
          <a:xfrm>
            <a:off x="6296401" y="1408845"/>
            <a:ext cx="646126" cy="259921"/>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3" name="直线 11"/>
          <p:cNvSpPr>
            <a:spLocks noChangeShapeType="1"/>
          </p:cNvSpPr>
          <p:nvPr/>
        </p:nvSpPr>
        <p:spPr bwMode="auto">
          <a:xfrm flipV="1">
            <a:off x="5626229" y="3588020"/>
            <a:ext cx="576064" cy="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直线 6"/>
          <p:cNvSpPr>
            <a:spLocks noChangeShapeType="1"/>
          </p:cNvSpPr>
          <p:nvPr/>
        </p:nvSpPr>
        <p:spPr bwMode="auto">
          <a:xfrm>
            <a:off x="1757930" y="2852935"/>
            <a:ext cx="4347884" cy="23845"/>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直线 5"/>
          <p:cNvSpPr>
            <a:spLocks noChangeShapeType="1"/>
          </p:cNvSpPr>
          <p:nvPr/>
        </p:nvSpPr>
        <p:spPr bwMode="auto">
          <a:xfrm flipV="1">
            <a:off x="6915171" y="2760257"/>
            <a:ext cx="681166" cy="2104"/>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直线 6"/>
          <p:cNvSpPr>
            <a:spLocks noChangeShapeType="1"/>
          </p:cNvSpPr>
          <p:nvPr/>
        </p:nvSpPr>
        <p:spPr bwMode="auto">
          <a:xfrm flipH="1" flipV="1">
            <a:off x="6958762" y="2745589"/>
            <a:ext cx="7179" cy="1079529"/>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978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300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down)">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up)">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5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left)">
                                      <p:cBhvr>
                                        <p:cTn id="86" dur="500"/>
                                        <p:tgtEl>
                                          <p:spTgt spid="3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down)">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left)">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up)">
                                      <p:cBhvr>
                                        <p:cTn id="106" dur="500"/>
                                        <p:tgtEl>
                                          <p:spTgt spid="3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right)">
                                      <p:cBhvr>
                                        <p:cTn id="111" dur="500"/>
                                        <p:tgtEl>
                                          <p:spTgt spid="2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down)">
                                      <p:cBhvr>
                                        <p:cTn id="116" dur="500"/>
                                        <p:tgtEl>
                                          <p:spTgt spid="35"/>
                                        </p:tgtEl>
                                      </p:cBhvr>
                                    </p:animEffect>
                                  </p:childTnLst>
                                </p:cTn>
                              </p:par>
                            </p:childTnLst>
                          </p:cTn>
                        </p:par>
                        <p:par>
                          <p:cTn id="117" fill="hold">
                            <p:stCondLst>
                              <p:cond delay="1000"/>
                            </p:stCondLst>
                            <p:childTnLst>
                              <p:par>
                                <p:cTn id="118" presetID="22" presetClass="entr" presetSubtype="8" fill="hold" grpId="0" nodeType="after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wipe(left)">
                                      <p:cBhvr>
                                        <p:cTn id="120" dur="500"/>
                                        <p:tgtEl>
                                          <p:spTgt spid="25"/>
                                        </p:tgtEl>
                                      </p:cBhvr>
                                    </p:animEffect>
                                  </p:childTnLst>
                                </p:cTn>
                              </p:par>
                            </p:childTnLst>
                          </p:cTn>
                        </p:par>
                        <p:par>
                          <p:cTn id="121" fill="hold">
                            <p:stCondLst>
                              <p:cond delay="1500"/>
                            </p:stCondLst>
                            <p:childTnLst>
                              <p:par>
                                <p:cTn id="122" presetID="22" presetClass="entr" presetSubtype="8" fill="hold" grpId="0" nodeType="after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wipe(left)">
                                      <p:cBhvr>
                                        <p:cTn id="124" dur="500"/>
                                        <p:tgtEl>
                                          <p:spTgt spid="2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wipe(left)">
                                      <p:cBhvr>
                                        <p:cTn id="1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8" grpId="0" animBg="1"/>
      <p:bldP spid="35" grpId="0" animBg="1"/>
      <p:bldP spid="36" grpId="0" animBg="1"/>
      <p:bldP spid="37" grpId="0" animBg="1"/>
      <p:bldP spid="14" grpId="0" animBg="1"/>
      <p:bldP spid="15" grpId="0" animBg="1"/>
      <p:bldP spid="16" grpId="0" animBg="1"/>
      <p:bldP spid="17" grpId="0" animBg="1"/>
      <p:bldP spid="19" grpId="0" animBg="1"/>
      <p:bldP spid="20" grpId="0" animBg="1"/>
      <p:bldP spid="21" grpId="0" animBg="1"/>
      <p:bldP spid="22" grpId="0" animBg="1"/>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40" grpId="0" animBg="1"/>
      <p:bldP spid="4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t>
            </a:r>
            <a:r>
              <a:rPr lang="zh-CN" altLang="en-US" dirty="0" smtClean="0"/>
              <a:t>型指令数据通路</a:t>
            </a:r>
            <a:endParaRPr lang="zh-CN" altLang="en-US" dirty="0"/>
          </a:p>
        </p:txBody>
      </p:sp>
      <p:sp>
        <p:nvSpPr>
          <p:cNvPr id="4"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139</a:t>
            </a:fld>
            <a:r>
              <a:rPr lang="en-US" altLang="zh-CN" sz="1400" smtClean="0">
                <a:solidFill>
                  <a:srgbClr val="0D7157"/>
                </a:solidFill>
              </a:rPr>
              <a:t>- </a:t>
            </a:r>
            <a:endParaRPr lang="en-US" altLang="zh-CN" sz="1400" dirty="0">
              <a:solidFill>
                <a:srgbClr val="0D7157"/>
              </a:solidFill>
            </a:endParaRPr>
          </a:p>
        </p:txBody>
      </p:sp>
      <p:sp>
        <p:nvSpPr>
          <p:cNvPr id="6" name="Rectangle 219"/>
          <p:cNvSpPr>
            <a:spLocks noChangeArrowheads="1"/>
          </p:cNvSpPr>
          <p:nvPr/>
        </p:nvSpPr>
        <p:spPr bwMode="auto">
          <a:xfrm>
            <a:off x="899591" y="1340768"/>
            <a:ext cx="12000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40" name="图片 439"/>
          <p:cNvPicPr>
            <a:picLocks noChangeAspect="1"/>
          </p:cNvPicPr>
          <p:nvPr/>
        </p:nvPicPr>
        <p:blipFill>
          <a:blip r:embed="rId2" cstate="print"/>
          <a:stretch>
            <a:fillRect/>
          </a:stretch>
        </p:blipFill>
        <p:spPr>
          <a:xfrm>
            <a:off x="827583" y="796924"/>
            <a:ext cx="7435293" cy="5872436"/>
          </a:xfrm>
          <a:prstGeom prst="rect">
            <a:avLst/>
          </a:prstGeom>
        </p:spPr>
      </p:pic>
      <p:sp>
        <p:nvSpPr>
          <p:cNvPr id="10" name="直线 11"/>
          <p:cNvSpPr>
            <a:spLocks noChangeShapeType="1"/>
          </p:cNvSpPr>
          <p:nvPr/>
        </p:nvSpPr>
        <p:spPr bwMode="auto">
          <a:xfrm>
            <a:off x="3563886" y="2554594"/>
            <a:ext cx="3876372" cy="204"/>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6"/>
          <p:cNvSpPr>
            <a:spLocks noChangeShapeType="1"/>
          </p:cNvSpPr>
          <p:nvPr/>
        </p:nvSpPr>
        <p:spPr bwMode="auto">
          <a:xfrm flipH="1" flipV="1">
            <a:off x="3563886" y="2610171"/>
            <a:ext cx="17884" cy="1610916"/>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直线 5"/>
          <p:cNvSpPr>
            <a:spLocks noChangeShapeType="1"/>
          </p:cNvSpPr>
          <p:nvPr/>
        </p:nvSpPr>
        <p:spPr bwMode="auto">
          <a:xfrm flipH="1" flipV="1">
            <a:off x="890731" y="6524732"/>
            <a:ext cx="7137650" cy="61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直线 6"/>
          <p:cNvSpPr>
            <a:spLocks noChangeShapeType="1"/>
          </p:cNvSpPr>
          <p:nvPr/>
        </p:nvSpPr>
        <p:spPr bwMode="auto">
          <a:xfrm flipH="1" flipV="1">
            <a:off x="890732" y="3825118"/>
            <a:ext cx="17717" cy="266429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直线 16"/>
          <p:cNvSpPr>
            <a:spLocks noChangeShapeType="1"/>
          </p:cNvSpPr>
          <p:nvPr/>
        </p:nvSpPr>
        <p:spPr bwMode="auto">
          <a:xfrm>
            <a:off x="8028383" y="2745590"/>
            <a:ext cx="0" cy="3779751"/>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椭圆 9"/>
          <p:cNvSpPr>
            <a:spLocks noChangeArrowheads="1"/>
          </p:cNvSpPr>
          <p:nvPr/>
        </p:nvSpPr>
        <p:spPr bwMode="auto">
          <a:xfrm>
            <a:off x="6948260" y="1325873"/>
            <a:ext cx="766197" cy="3048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8" name="椭圆 9"/>
          <p:cNvSpPr>
            <a:spLocks noChangeArrowheads="1"/>
          </p:cNvSpPr>
          <p:nvPr/>
        </p:nvSpPr>
        <p:spPr bwMode="auto">
          <a:xfrm>
            <a:off x="2005602" y="1281583"/>
            <a:ext cx="691432" cy="275058"/>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39" name="直线 11"/>
          <p:cNvSpPr>
            <a:spLocks noChangeShapeType="1"/>
          </p:cNvSpPr>
          <p:nvPr/>
        </p:nvSpPr>
        <p:spPr bwMode="auto">
          <a:xfrm flipV="1">
            <a:off x="1763688" y="2877135"/>
            <a:ext cx="4608512" cy="29103"/>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6750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up)">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repeatCount="300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8" grpId="0" animBg="1"/>
      <p:bldP spid="35" grpId="0" animBg="1"/>
      <p:bldP spid="36" grpId="0" animBg="1"/>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zh-CN" altLang="en-US" smtClean="0">
                <a:latin typeface="宋体" pitchFamily="2" charset="-122"/>
              </a:rPr>
              <a:t>指令周期基本概念（★★★）</a:t>
            </a:r>
          </a:p>
        </p:txBody>
      </p:sp>
      <p:sp>
        <p:nvSpPr>
          <p:cNvPr id="21508" name="Rectangle 3"/>
          <p:cNvSpPr>
            <a:spLocks noGrp="1" noChangeArrowheads="1"/>
          </p:cNvSpPr>
          <p:nvPr>
            <p:ph type="body" idx="1"/>
          </p:nvPr>
        </p:nvSpPr>
        <p:spPr/>
        <p:txBody>
          <a:bodyPr/>
          <a:lstStyle/>
          <a:p>
            <a:pPr eaLnBrk="1" hangingPunct="1"/>
            <a:r>
              <a:rPr lang="en-US" altLang="zh-CN" dirty="0" smtClean="0">
                <a:latin typeface="华文新魏" pitchFamily="2" charset="-122"/>
              </a:rPr>
              <a:t> </a:t>
            </a:r>
            <a:r>
              <a:rPr lang="zh-CN" altLang="en-US" dirty="0" smtClean="0">
                <a:latin typeface="华文新魏" pitchFamily="2" charset="-122"/>
              </a:rPr>
              <a:t>取指令周期</a:t>
            </a:r>
          </a:p>
          <a:p>
            <a:pPr eaLnBrk="1" hangingPunct="1"/>
            <a:r>
              <a:rPr lang="zh-CN" altLang="en-US" dirty="0" smtClean="0">
                <a:latin typeface="华文新魏" pitchFamily="2" charset="-122"/>
              </a:rPr>
              <a:t> 取操作数周期 （可无）</a:t>
            </a:r>
          </a:p>
          <a:p>
            <a:pPr eaLnBrk="1" hangingPunct="1"/>
            <a:r>
              <a:rPr lang="zh-CN" altLang="en-US" dirty="0" smtClean="0">
                <a:latin typeface="华文新魏" pitchFamily="2" charset="-122"/>
              </a:rPr>
              <a:t> 执行周期         </a:t>
            </a:r>
          </a:p>
          <a:p>
            <a:pPr eaLnBrk="1" hangingPunct="1"/>
            <a:endParaRPr lang="en-US" altLang="zh-CN" dirty="0" smtClean="0"/>
          </a:p>
        </p:txBody>
      </p:sp>
      <p:sp>
        <p:nvSpPr>
          <p:cNvPr id="1650692" name="Oval 4"/>
          <p:cNvSpPr>
            <a:spLocks noChangeArrowheads="1"/>
          </p:cNvSpPr>
          <p:nvPr/>
        </p:nvSpPr>
        <p:spPr bwMode="auto">
          <a:xfrm>
            <a:off x="3995564" y="3428181"/>
            <a:ext cx="1152525" cy="1152525"/>
          </a:xfrm>
          <a:prstGeom prst="ellipse">
            <a:avLst/>
          </a:prstGeom>
          <a:solidFill>
            <a:srgbClr val="FFFFFF"/>
          </a:solidFill>
          <a:ln w="28575" algn="ctr">
            <a:solidFill>
              <a:schemeClr val="accent2"/>
            </a:solidFill>
            <a:round/>
            <a:headEnd/>
            <a:tailEnd/>
          </a:ln>
        </p:spPr>
        <p:txBody>
          <a:bodyPr wrap="none" anchor="ctr"/>
          <a:lstStyle/>
          <a:p>
            <a:r>
              <a:rPr lang="zh-CN" altLang="en-US" sz="1800">
                <a:solidFill>
                  <a:schemeClr val="tx1"/>
                </a:solidFill>
                <a:latin typeface="Arial" pitchFamily="34" charset="0"/>
              </a:rPr>
              <a:t>取指令</a:t>
            </a:r>
          </a:p>
          <a:p>
            <a:r>
              <a:rPr lang="en-US" altLang="zh-CN" sz="1800">
                <a:solidFill>
                  <a:schemeClr val="tx1"/>
                </a:solidFill>
                <a:latin typeface="Arial" pitchFamily="34" charset="0"/>
              </a:rPr>
              <a:t>PC+1</a:t>
            </a:r>
          </a:p>
        </p:txBody>
      </p:sp>
      <p:sp>
        <p:nvSpPr>
          <p:cNvPr id="1650693" name="Oval 5"/>
          <p:cNvSpPr>
            <a:spLocks noChangeArrowheads="1"/>
          </p:cNvSpPr>
          <p:nvPr/>
        </p:nvSpPr>
        <p:spPr bwMode="auto">
          <a:xfrm>
            <a:off x="6803851" y="3428181"/>
            <a:ext cx="1152525" cy="1152525"/>
          </a:xfrm>
          <a:prstGeom prst="ellipse">
            <a:avLst/>
          </a:prstGeom>
          <a:solidFill>
            <a:srgbClr val="FFCC00"/>
          </a:solidFill>
          <a:ln w="28575" algn="ctr">
            <a:solidFill>
              <a:srgbClr val="003300"/>
            </a:solidFill>
            <a:round/>
            <a:headEnd/>
            <a:tailEnd/>
          </a:ln>
        </p:spPr>
        <p:txBody>
          <a:bodyPr wrap="none" anchor="ctr"/>
          <a:lstStyle/>
          <a:p>
            <a:r>
              <a:rPr lang="zh-CN" altLang="en-US" sz="1800">
                <a:solidFill>
                  <a:schemeClr val="tx1"/>
                </a:solidFill>
                <a:latin typeface="Arial" pitchFamily="34" charset="0"/>
              </a:rPr>
              <a:t>执行指令</a:t>
            </a:r>
          </a:p>
        </p:txBody>
      </p:sp>
      <p:sp>
        <p:nvSpPr>
          <p:cNvPr id="1650694" name="AutoShape 6"/>
          <p:cNvSpPr>
            <a:spLocks noChangeArrowheads="1"/>
          </p:cNvSpPr>
          <p:nvPr/>
        </p:nvSpPr>
        <p:spPr bwMode="auto">
          <a:xfrm rot="16200000" flipH="1">
            <a:off x="3529633" y="3752825"/>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endParaRPr lang="zh-CN" altLang="en-US"/>
          </a:p>
        </p:txBody>
      </p:sp>
      <p:sp>
        <p:nvSpPr>
          <p:cNvPr id="1650695" name="AutoShape 7"/>
          <p:cNvSpPr>
            <a:spLocks noChangeArrowheads="1"/>
          </p:cNvSpPr>
          <p:nvPr/>
        </p:nvSpPr>
        <p:spPr bwMode="auto">
          <a:xfrm>
            <a:off x="4787726" y="4652144"/>
            <a:ext cx="2665413" cy="504825"/>
          </a:xfrm>
          <a:prstGeom prst="curvedUpArrow">
            <a:avLst>
              <a:gd name="adj1" fmla="val 105598"/>
              <a:gd name="adj2" fmla="val 211195"/>
              <a:gd name="adj3" fmla="val 33333"/>
            </a:avLst>
          </a:prstGeom>
          <a:solidFill>
            <a:srgbClr val="66FF33"/>
          </a:solidFill>
          <a:ln w="28575">
            <a:solidFill>
              <a:srgbClr val="003300"/>
            </a:solidFill>
            <a:miter lim="800000"/>
            <a:headEnd/>
            <a:tailEnd/>
          </a:ln>
        </p:spPr>
        <p:txBody>
          <a:bodyPr wrap="none" anchor="ctr"/>
          <a:lstStyle/>
          <a:p>
            <a:endParaRPr lang="zh-CN" altLang="en-US"/>
          </a:p>
        </p:txBody>
      </p:sp>
      <p:sp>
        <p:nvSpPr>
          <p:cNvPr id="1650696" name="AutoShape 8"/>
          <p:cNvSpPr>
            <a:spLocks noChangeArrowheads="1"/>
          </p:cNvSpPr>
          <p:nvPr/>
        </p:nvSpPr>
        <p:spPr bwMode="auto">
          <a:xfrm flipH="1">
            <a:off x="4716289" y="2924944"/>
            <a:ext cx="2447925" cy="431800"/>
          </a:xfrm>
          <a:prstGeom prst="curvedDownArrow">
            <a:avLst>
              <a:gd name="adj1" fmla="val 113382"/>
              <a:gd name="adj2" fmla="val 226765"/>
              <a:gd name="adj3" fmla="val 33333"/>
            </a:avLst>
          </a:prstGeom>
          <a:solidFill>
            <a:srgbClr val="CCFF66"/>
          </a:solidFill>
          <a:ln w="28575">
            <a:solidFill>
              <a:srgbClr val="003300"/>
            </a:solidFill>
            <a:miter lim="800000"/>
            <a:headEnd/>
            <a:tailEnd/>
          </a:ln>
        </p:spPr>
        <p:txBody>
          <a:bodyPr wrap="none" anchor="ctr"/>
          <a:lstStyle/>
          <a:p>
            <a:endParaRPr lang="zh-CN" altLang="en-US"/>
          </a:p>
        </p:txBody>
      </p:sp>
      <p:sp>
        <p:nvSpPr>
          <p:cNvPr id="1650697" name="Rectangle 9"/>
          <p:cNvSpPr>
            <a:spLocks noChangeArrowheads="1"/>
          </p:cNvSpPr>
          <p:nvPr/>
        </p:nvSpPr>
        <p:spPr bwMode="auto">
          <a:xfrm>
            <a:off x="3347864" y="4071119"/>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1800">
                <a:solidFill>
                  <a:schemeClr val="tx1"/>
                </a:solidFill>
                <a:latin typeface="Arial" pitchFamily="34" charset="0"/>
              </a:rPr>
              <a:t>开始</a:t>
            </a:r>
          </a:p>
        </p:txBody>
      </p:sp>
      <p:sp>
        <p:nvSpPr>
          <p:cNvPr id="11"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19316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50692"/>
                                        </p:tgtEl>
                                        <p:attrNameLst>
                                          <p:attrName>style.visibility</p:attrName>
                                        </p:attrNameLst>
                                      </p:cBhvr>
                                      <p:to>
                                        <p:strVal val="visible"/>
                                      </p:to>
                                    </p:set>
                                    <p:animEffect transition="in" filter="box(in)">
                                      <p:cBhvr>
                                        <p:cTn id="7" dur="500"/>
                                        <p:tgtEl>
                                          <p:spTgt spid="165069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650697"/>
                                        </p:tgtEl>
                                        <p:attrNameLst>
                                          <p:attrName>style.visibility</p:attrName>
                                        </p:attrNameLst>
                                      </p:cBhvr>
                                      <p:to>
                                        <p:strVal val="visible"/>
                                      </p:to>
                                    </p:set>
                                    <p:animEffect transition="in" filter="box(in)">
                                      <p:cBhvr>
                                        <p:cTn id="10" dur="500"/>
                                        <p:tgtEl>
                                          <p:spTgt spid="165069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650694"/>
                                        </p:tgtEl>
                                        <p:attrNameLst>
                                          <p:attrName>style.visibility</p:attrName>
                                        </p:attrNameLst>
                                      </p:cBhvr>
                                      <p:to>
                                        <p:strVal val="visible"/>
                                      </p:to>
                                    </p:set>
                                    <p:animEffect transition="in" filter="box(in)">
                                      <p:cBhvr>
                                        <p:cTn id="13" dur="500"/>
                                        <p:tgtEl>
                                          <p:spTgt spid="165069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650693"/>
                                        </p:tgtEl>
                                        <p:attrNameLst>
                                          <p:attrName>style.visibility</p:attrName>
                                        </p:attrNameLst>
                                      </p:cBhvr>
                                      <p:to>
                                        <p:strVal val="visible"/>
                                      </p:to>
                                    </p:set>
                                    <p:animEffect transition="in" filter="box(in)">
                                      <p:cBhvr>
                                        <p:cTn id="16" dur="500"/>
                                        <p:tgtEl>
                                          <p:spTgt spid="16506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50695"/>
                                        </p:tgtEl>
                                        <p:attrNameLst>
                                          <p:attrName>style.visibility</p:attrName>
                                        </p:attrNameLst>
                                      </p:cBhvr>
                                      <p:to>
                                        <p:strVal val="visible"/>
                                      </p:to>
                                    </p:set>
                                    <p:animEffect transition="in" filter="wipe(left)">
                                      <p:cBhvr>
                                        <p:cTn id="21" dur="500"/>
                                        <p:tgtEl>
                                          <p:spTgt spid="16506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50696"/>
                                        </p:tgtEl>
                                        <p:attrNameLst>
                                          <p:attrName>style.visibility</p:attrName>
                                        </p:attrNameLst>
                                      </p:cBhvr>
                                      <p:to>
                                        <p:strVal val="visible"/>
                                      </p:to>
                                    </p:set>
                                    <p:animEffect transition="in" filter="wipe(right)">
                                      <p:cBhvr>
                                        <p:cTn id="26" dur="500"/>
                                        <p:tgtEl>
                                          <p:spTgt spid="16506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1" nodeType="clickEffect">
                                  <p:stCondLst>
                                    <p:cond delay="0"/>
                                  </p:stCondLst>
                                  <p:childTnLst>
                                    <p:set>
                                      <p:cBhvr>
                                        <p:cTn id="30" dur="1" fill="hold">
                                          <p:stCondLst>
                                            <p:cond delay="0"/>
                                          </p:stCondLst>
                                        </p:cTn>
                                        <p:tgtEl>
                                          <p:spTgt spid="1650695"/>
                                        </p:tgtEl>
                                        <p:attrNameLst>
                                          <p:attrName>style.visibility</p:attrName>
                                        </p:attrNameLst>
                                      </p:cBhvr>
                                      <p:to>
                                        <p:strVal val="visible"/>
                                      </p:to>
                                    </p:set>
                                    <p:animEffect transition="in" filter="wipe(left)">
                                      <p:cBhvr>
                                        <p:cTn id="31" dur="500"/>
                                        <p:tgtEl>
                                          <p:spTgt spid="165069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1" nodeType="clickEffect">
                                  <p:stCondLst>
                                    <p:cond delay="0"/>
                                  </p:stCondLst>
                                  <p:childTnLst>
                                    <p:set>
                                      <p:cBhvr>
                                        <p:cTn id="35" dur="1" fill="hold">
                                          <p:stCondLst>
                                            <p:cond delay="0"/>
                                          </p:stCondLst>
                                        </p:cTn>
                                        <p:tgtEl>
                                          <p:spTgt spid="1650696"/>
                                        </p:tgtEl>
                                        <p:attrNameLst>
                                          <p:attrName>style.visibility</p:attrName>
                                        </p:attrNameLst>
                                      </p:cBhvr>
                                      <p:to>
                                        <p:strVal val="visible"/>
                                      </p:to>
                                    </p:set>
                                    <p:animEffect transition="in" filter="wipe(right)">
                                      <p:cBhvr>
                                        <p:cTn id="36" dur="500"/>
                                        <p:tgtEl>
                                          <p:spTgt spid="165069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2" nodeType="clickEffect">
                                  <p:stCondLst>
                                    <p:cond delay="0"/>
                                  </p:stCondLst>
                                  <p:childTnLst>
                                    <p:set>
                                      <p:cBhvr>
                                        <p:cTn id="40" dur="1" fill="hold">
                                          <p:stCondLst>
                                            <p:cond delay="0"/>
                                          </p:stCondLst>
                                        </p:cTn>
                                        <p:tgtEl>
                                          <p:spTgt spid="1650695"/>
                                        </p:tgtEl>
                                        <p:attrNameLst>
                                          <p:attrName>style.visibility</p:attrName>
                                        </p:attrNameLst>
                                      </p:cBhvr>
                                      <p:to>
                                        <p:strVal val="visible"/>
                                      </p:to>
                                    </p:set>
                                    <p:animEffect transition="in" filter="wipe(left)">
                                      <p:cBhvr>
                                        <p:cTn id="41" dur="500"/>
                                        <p:tgtEl>
                                          <p:spTgt spid="165069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grpId="2" nodeType="clickEffect">
                                  <p:stCondLst>
                                    <p:cond delay="0"/>
                                  </p:stCondLst>
                                  <p:childTnLst>
                                    <p:set>
                                      <p:cBhvr>
                                        <p:cTn id="45" dur="1" fill="hold">
                                          <p:stCondLst>
                                            <p:cond delay="0"/>
                                          </p:stCondLst>
                                        </p:cTn>
                                        <p:tgtEl>
                                          <p:spTgt spid="1650696"/>
                                        </p:tgtEl>
                                        <p:attrNameLst>
                                          <p:attrName>style.visibility</p:attrName>
                                        </p:attrNameLst>
                                      </p:cBhvr>
                                      <p:to>
                                        <p:strVal val="visible"/>
                                      </p:to>
                                    </p:set>
                                    <p:animEffect transition="in" filter="wipe(right)">
                                      <p:cBhvr>
                                        <p:cTn id="46" dur="500"/>
                                        <p:tgtEl>
                                          <p:spTgt spid="165069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3" nodeType="clickEffect">
                                  <p:stCondLst>
                                    <p:cond delay="0"/>
                                  </p:stCondLst>
                                  <p:childTnLst>
                                    <p:set>
                                      <p:cBhvr>
                                        <p:cTn id="50" dur="1" fill="hold">
                                          <p:stCondLst>
                                            <p:cond delay="0"/>
                                          </p:stCondLst>
                                        </p:cTn>
                                        <p:tgtEl>
                                          <p:spTgt spid="1650695"/>
                                        </p:tgtEl>
                                        <p:attrNameLst>
                                          <p:attrName>style.visibility</p:attrName>
                                        </p:attrNameLst>
                                      </p:cBhvr>
                                      <p:to>
                                        <p:strVal val="visible"/>
                                      </p:to>
                                    </p:set>
                                    <p:animEffect transition="in" filter="wipe(left)">
                                      <p:cBhvr>
                                        <p:cTn id="51" dur="500"/>
                                        <p:tgtEl>
                                          <p:spTgt spid="165069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2" fill="hold" grpId="3" nodeType="clickEffect">
                                  <p:stCondLst>
                                    <p:cond delay="0"/>
                                  </p:stCondLst>
                                  <p:childTnLst>
                                    <p:set>
                                      <p:cBhvr>
                                        <p:cTn id="55" dur="1" fill="hold">
                                          <p:stCondLst>
                                            <p:cond delay="0"/>
                                          </p:stCondLst>
                                        </p:cTn>
                                        <p:tgtEl>
                                          <p:spTgt spid="1650696"/>
                                        </p:tgtEl>
                                        <p:attrNameLst>
                                          <p:attrName>style.visibility</p:attrName>
                                        </p:attrNameLst>
                                      </p:cBhvr>
                                      <p:to>
                                        <p:strVal val="visible"/>
                                      </p:to>
                                    </p:set>
                                    <p:animEffect transition="in" filter="wipe(right)">
                                      <p:cBhvr>
                                        <p:cTn id="56" dur="500"/>
                                        <p:tgtEl>
                                          <p:spTgt spid="165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2" grpId="0" animBg="1"/>
      <p:bldP spid="1650693" grpId="0" animBg="1"/>
      <p:bldP spid="1650694" grpId="0" animBg="1"/>
      <p:bldP spid="1650695" grpId="0" animBg="1"/>
      <p:bldP spid="1650695" grpId="1" animBg="1"/>
      <p:bldP spid="1650695" grpId="2" animBg="1"/>
      <p:bldP spid="1650695" grpId="3" animBg="1"/>
      <p:bldP spid="1650696" grpId="0" animBg="1"/>
      <p:bldP spid="1650696" grpId="1" animBg="1"/>
      <p:bldP spid="1650696" grpId="2" animBg="1"/>
      <p:bldP spid="1650696" grpId="3" animBg="1"/>
      <p:bldP spid="1650697"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zh-CN" altLang="en-US" smtClean="0"/>
              <a:t>本章主要内容</a:t>
            </a:r>
          </a:p>
        </p:txBody>
      </p:sp>
      <p:sp>
        <p:nvSpPr>
          <p:cNvPr id="56324" name="Rectangle 3"/>
          <p:cNvSpPr>
            <a:spLocks noGrp="1" noChangeArrowheads="1"/>
          </p:cNvSpPr>
          <p:nvPr>
            <p:ph type="body" idx="1"/>
          </p:nvPr>
        </p:nvSpPr>
        <p:spPr/>
        <p:txBody>
          <a:bodyPr/>
          <a:lstStyle/>
          <a:p>
            <a:pPr eaLnBrk="1" hangingPunct="1">
              <a:lnSpc>
                <a:spcPct val="110000"/>
              </a:lnSpc>
              <a:tabLst>
                <a:tab pos="4397375" algn="l"/>
              </a:tabLst>
            </a:pPr>
            <a:r>
              <a:rPr lang="en-US" altLang="zh-CN" dirty="0" smtClean="0"/>
              <a:t>CPU</a:t>
            </a:r>
            <a:r>
              <a:rPr lang="zh-CN" altLang="en-US" dirty="0" smtClean="0"/>
              <a:t>的组成和功能</a:t>
            </a:r>
          </a:p>
          <a:p>
            <a:pPr eaLnBrk="1" hangingPunct="1">
              <a:lnSpc>
                <a:spcPct val="110000"/>
              </a:lnSpc>
              <a:tabLst>
                <a:tab pos="4397375" algn="l"/>
              </a:tabLst>
            </a:pPr>
            <a:r>
              <a:rPr lang="zh-CN" altLang="en-US" dirty="0" smtClean="0"/>
              <a:t>指令周期（★★★）</a:t>
            </a:r>
          </a:p>
          <a:p>
            <a:pPr eaLnBrk="1" hangingPunct="1">
              <a:lnSpc>
                <a:spcPct val="110000"/>
              </a:lnSpc>
              <a:tabLst>
                <a:tab pos="4397375" algn="l"/>
              </a:tabLst>
            </a:pPr>
            <a:r>
              <a:rPr lang="zh-CN" altLang="en-US" dirty="0"/>
              <a:t>时序产生器和控制方式</a:t>
            </a:r>
          </a:p>
          <a:p>
            <a:pPr eaLnBrk="1" hangingPunct="1">
              <a:lnSpc>
                <a:spcPct val="110000"/>
              </a:lnSpc>
              <a:tabLst>
                <a:tab pos="4397375" algn="l"/>
              </a:tabLst>
            </a:pPr>
            <a:r>
              <a:rPr lang="zh-CN" altLang="en-US" dirty="0" smtClean="0"/>
              <a:t>硬布线控制器</a:t>
            </a:r>
          </a:p>
          <a:p>
            <a:pPr eaLnBrk="1" hangingPunct="1">
              <a:lnSpc>
                <a:spcPct val="110000"/>
              </a:lnSpc>
              <a:tabLst>
                <a:tab pos="4397375" algn="l"/>
              </a:tabLst>
            </a:pPr>
            <a:r>
              <a:rPr lang="zh-CN" altLang="en-US" dirty="0" smtClean="0"/>
              <a:t>微程序控制器</a:t>
            </a:r>
            <a:r>
              <a:rPr lang="zh-CN" altLang="en-US" dirty="0" smtClean="0">
                <a:solidFill>
                  <a:schemeClr val="accent2"/>
                </a:solidFill>
              </a:rPr>
              <a:t>（★★★）</a:t>
            </a:r>
            <a:endParaRPr lang="en-US" altLang="zh-CN" dirty="0" smtClean="0">
              <a:solidFill>
                <a:schemeClr val="accent2"/>
              </a:solidFill>
            </a:endParaRPr>
          </a:p>
          <a:p>
            <a:pPr eaLnBrk="1" hangingPunct="1">
              <a:lnSpc>
                <a:spcPct val="110000"/>
              </a:lnSpc>
              <a:tabLst>
                <a:tab pos="4397375" algn="l"/>
              </a:tabLst>
            </a:pPr>
            <a:r>
              <a:rPr lang="en-US" altLang="zh-CN" dirty="0" smtClean="0">
                <a:solidFill>
                  <a:schemeClr val="accent2"/>
                </a:solidFill>
              </a:rPr>
              <a:t>MIPS</a:t>
            </a:r>
            <a:r>
              <a:rPr lang="zh-CN" altLang="en-US" dirty="0" smtClean="0">
                <a:solidFill>
                  <a:schemeClr val="accent2"/>
                </a:solidFill>
              </a:rPr>
              <a:t>指令系统实现</a:t>
            </a:r>
          </a:p>
          <a:p>
            <a:pPr eaLnBrk="1" hangingPunct="1">
              <a:lnSpc>
                <a:spcPct val="110000"/>
              </a:lnSpc>
              <a:tabLst>
                <a:tab pos="4397375" algn="l"/>
              </a:tabLst>
            </a:pPr>
            <a:r>
              <a:rPr lang="zh-CN" altLang="en-US" u="sng" dirty="0" smtClean="0">
                <a:solidFill>
                  <a:srgbClr val="C00000"/>
                </a:solidFill>
                <a:effectLst>
                  <a:outerShdw blurRad="38100" dist="38100" dir="2700000" algn="tl">
                    <a:srgbClr val="000000">
                      <a:alpha val="43137"/>
                    </a:srgbClr>
                  </a:outerShdw>
                </a:effectLst>
              </a:rPr>
              <a:t>流水线处理器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140</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2562191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p:txBody>
          <a:bodyPr/>
          <a:lstStyle/>
          <a:p>
            <a:r>
              <a:rPr lang="zh-CN" altLang="en-US" smtClean="0"/>
              <a:t>流水线原理</a:t>
            </a:r>
          </a:p>
        </p:txBody>
      </p:sp>
      <p:sp>
        <p:nvSpPr>
          <p:cNvPr id="116740" name="Rectangle 3"/>
          <p:cNvSpPr>
            <a:spLocks noGrp="1" noChangeArrowheads="1"/>
          </p:cNvSpPr>
          <p:nvPr>
            <p:ph type="body" idx="1"/>
          </p:nvPr>
        </p:nvSpPr>
        <p:spPr/>
        <p:txBody>
          <a:bodyPr/>
          <a:lstStyle/>
          <a:p>
            <a:r>
              <a:rPr lang="en-US" altLang="zh-CN" dirty="0" smtClean="0"/>
              <a:t>1.</a:t>
            </a:r>
            <a:r>
              <a:rPr lang="zh-CN" altLang="en-US" dirty="0" smtClean="0"/>
              <a:t>时间并行            </a:t>
            </a:r>
          </a:p>
          <a:p>
            <a:pPr lvl="1"/>
            <a:r>
              <a:rPr lang="zh-CN" altLang="en-US" dirty="0" smtClean="0"/>
              <a:t>把任务分成若干子任务，使子任务在流水线的各阶段并发地执行</a:t>
            </a:r>
          </a:p>
          <a:p>
            <a:r>
              <a:rPr lang="en-US" altLang="zh-CN" dirty="0" smtClean="0"/>
              <a:t>2.</a:t>
            </a:r>
            <a:r>
              <a:rPr lang="zh-CN" altLang="en-US" dirty="0" smtClean="0"/>
              <a:t>空间并行</a:t>
            </a:r>
          </a:p>
          <a:p>
            <a:pPr lvl="1"/>
            <a:r>
              <a:rPr lang="zh-CN" altLang="en-US" dirty="0" smtClean="0"/>
              <a:t>资源重复     多处理器系统和多计算机系统</a:t>
            </a:r>
          </a:p>
          <a:p>
            <a:r>
              <a:rPr lang="en-US" altLang="zh-CN" dirty="0" smtClean="0"/>
              <a:t>3.</a:t>
            </a:r>
            <a:r>
              <a:rPr lang="zh-CN" altLang="en-US" dirty="0" smtClean="0"/>
              <a:t>时间并行</a:t>
            </a:r>
            <a:r>
              <a:rPr lang="en-US" altLang="zh-CN" dirty="0" smtClean="0"/>
              <a:t>+</a:t>
            </a:r>
            <a:r>
              <a:rPr lang="zh-CN" altLang="en-US" dirty="0" smtClean="0"/>
              <a:t>空间并行</a:t>
            </a:r>
          </a:p>
          <a:p>
            <a:pPr lvl="1"/>
            <a:r>
              <a:rPr lang="zh-CN" altLang="en-US" dirty="0" smtClean="0"/>
              <a:t>时间重叠和资源重复的综合应用。</a:t>
            </a:r>
          </a:p>
          <a:p>
            <a:pPr lvl="1"/>
            <a:r>
              <a:rPr lang="zh-CN" altLang="en-US" dirty="0" smtClean="0"/>
              <a:t>奔腾</a:t>
            </a:r>
            <a:r>
              <a:rPr lang="en-US" altLang="zh-CN" dirty="0" smtClean="0"/>
              <a:t>CPU</a:t>
            </a:r>
            <a:r>
              <a:rPr lang="zh-CN" altLang="en-US" dirty="0" smtClean="0"/>
              <a:t>采用超标量流水技术，一个机器周期执行两条指令。</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3946356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mtClean="0">
                <a:latin typeface="宋体" panose="02010600030101010101" pitchFamily="2" charset="-122"/>
              </a:rPr>
              <a:t>指令周期细分</a:t>
            </a:r>
          </a:p>
        </p:txBody>
      </p:sp>
      <p:sp>
        <p:nvSpPr>
          <p:cNvPr id="47107" name="Rectangle 3"/>
          <p:cNvSpPr>
            <a:spLocks noGrp="1" noChangeArrowheads="1"/>
          </p:cNvSpPr>
          <p:nvPr>
            <p:ph type="body" idx="1"/>
          </p:nvPr>
        </p:nvSpPr>
        <p:spPr>
          <a:xfrm>
            <a:off x="395288" y="981075"/>
            <a:ext cx="8218487" cy="5040313"/>
          </a:xfrm>
        </p:spPr>
        <p:txBody>
          <a:bodyPr/>
          <a:lstStyle/>
          <a:p>
            <a:pPr marL="571500" indent="-571500" eaLnBrk="1" hangingPunct="1">
              <a:buFont typeface="Wingdings" pitchFamily="2" charset="2"/>
              <a:buAutoNum type="arabicPeriod"/>
              <a:defRPr/>
            </a:pPr>
            <a:r>
              <a:rPr lang="en-US" altLang="zh-CN" dirty="0" smtClean="0">
                <a:latin typeface="华文新魏" panose="02010800040101010101" pitchFamily="2" charset="-122"/>
              </a:rPr>
              <a:t> </a:t>
            </a:r>
            <a:r>
              <a:rPr dirty="0" smtClean="0">
                <a:latin typeface="华文新魏" panose="02010800040101010101" pitchFamily="2" charset="-122"/>
              </a:rPr>
              <a:t>取指令        </a:t>
            </a:r>
            <a:r>
              <a:rPr lang="en-US" altLang="zh-CN" dirty="0" smtClean="0">
                <a:solidFill>
                  <a:srgbClr val="FF3300"/>
                </a:solidFill>
                <a:latin typeface="华文新魏" panose="02010800040101010101" pitchFamily="2" charset="-122"/>
              </a:rPr>
              <a:t>IF    (Instruction Fetch)</a:t>
            </a:r>
          </a:p>
          <a:p>
            <a:pPr marL="571500" indent="-571500" eaLnBrk="1" hangingPunct="1">
              <a:buFont typeface="Wingdings" pitchFamily="2" charset="2"/>
              <a:buAutoNum type="arabicPeriod"/>
              <a:defRPr/>
            </a:pPr>
            <a:r>
              <a:rPr lang="en-US" altLang="zh-CN" dirty="0" smtClean="0">
                <a:latin typeface="华文新魏" panose="02010800040101010101" pitchFamily="2" charset="-122"/>
              </a:rPr>
              <a:t> </a:t>
            </a:r>
            <a:r>
              <a:rPr dirty="0" smtClean="0">
                <a:latin typeface="华文新魏" panose="02010800040101010101" pitchFamily="2" charset="-122"/>
              </a:rPr>
              <a:t>指令译码    </a:t>
            </a:r>
            <a:r>
              <a:rPr lang="en-US" altLang="zh-CN" dirty="0" smtClean="0">
                <a:solidFill>
                  <a:srgbClr val="FF3300"/>
                </a:solidFill>
                <a:latin typeface="华文新魏" panose="02010800040101010101" pitchFamily="2" charset="-122"/>
              </a:rPr>
              <a:t>ID    (Instruction Decode)</a:t>
            </a:r>
          </a:p>
          <a:p>
            <a:pPr marL="571500" indent="-571500" eaLnBrk="1" hangingPunct="1">
              <a:buFont typeface="Wingdings" pitchFamily="2" charset="2"/>
              <a:buAutoNum type="arabicPeriod"/>
              <a:defRPr/>
            </a:pPr>
            <a:r>
              <a:rPr lang="en-US" altLang="zh-CN" dirty="0" smtClean="0">
                <a:latin typeface="华文新魏" panose="02010800040101010101" pitchFamily="2" charset="-122"/>
              </a:rPr>
              <a:t> </a:t>
            </a:r>
            <a:r>
              <a:rPr dirty="0" smtClean="0">
                <a:latin typeface="华文新魏" panose="02010800040101010101" pitchFamily="2" charset="-122"/>
              </a:rPr>
              <a:t>执行运算    </a:t>
            </a:r>
            <a:r>
              <a:rPr lang="en-US" altLang="zh-CN" dirty="0" smtClean="0">
                <a:solidFill>
                  <a:srgbClr val="FF3300"/>
                </a:solidFill>
                <a:latin typeface="华文新魏" panose="02010800040101010101" pitchFamily="2" charset="-122"/>
              </a:rPr>
              <a:t>EX   (Execution)</a:t>
            </a:r>
          </a:p>
          <a:p>
            <a:pPr marL="571500" indent="-571500" eaLnBrk="1" hangingPunct="1">
              <a:buFont typeface="Wingdings" pitchFamily="2" charset="2"/>
              <a:buAutoNum type="arabicPeriod"/>
              <a:defRPr/>
            </a:pPr>
            <a:r>
              <a:rPr dirty="0" smtClean="0">
                <a:latin typeface="华文新魏" panose="02010800040101010101" pitchFamily="2" charset="-122"/>
              </a:rPr>
              <a:t> 访</a:t>
            </a:r>
            <a:r>
              <a:rPr dirty="0">
                <a:latin typeface="华文新魏" panose="02010800040101010101" pitchFamily="2" charset="-122"/>
              </a:rPr>
              <a:t>存阶段     </a:t>
            </a:r>
            <a:r>
              <a:rPr lang="en-US" altLang="zh-CN" dirty="0" smtClean="0">
                <a:solidFill>
                  <a:srgbClr val="FF3300"/>
                </a:solidFill>
                <a:latin typeface="华文新魏" panose="02010800040101010101" pitchFamily="2" charset="-122"/>
              </a:rPr>
              <a:t>MEM</a:t>
            </a:r>
          </a:p>
          <a:p>
            <a:pPr marL="571500" indent="-571500" eaLnBrk="1" hangingPunct="1">
              <a:buFont typeface="Wingdings" pitchFamily="2" charset="2"/>
              <a:buAutoNum type="arabicPeriod"/>
              <a:defRPr/>
            </a:pPr>
            <a:r>
              <a:rPr lang="en-US" altLang="zh-CN" dirty="0" smtClean="0">
                <a:latin typeface="华文新魏" panose="02010800040101010101" pitchFamily="2" charset="-122"/>
              </a:rPr>
              <a:t> </a:t>
            </a:r>
            <a:r>
              <a:rPr dirty="0" smtClean="0">
                <a:latin typeface="华文新魏" panose="02010800040101010101" pitchFamily="2" charset="-122"/>
              </a:rPr>
              <a:t>结果写回    </a:t>
            </a:r>
            <a:r>
              <a:rPr lang="en-US" altLang="zh-CN" dirty="0" smtClean="0">
                <a:solidFill>
                  <a:srgbClr val="FF3300"/>
                </a:solidFill>
                <a:latin typeface="华文新魏" panose="02010800040101010101" pitchFamily="2" charset="-122"/>
              </a:rPr>
              <a:t>WB  (Write Back)</a:t>
            </a:r>
          </a:p>
          <a:p>
            <a:pPr marL="0" indent="0" eaLnBrk="1" hangingPunct="1">
              <a:buFont typeface="Wingdings" pitchFamily="2" charset="2"/>
              <a:buNone/>
              <a:defRPr/>
            </a:pPr>
            <a:r>
              <a:rPr dirty="0" smtClean="0">
                <a:solidFill>
                  <a:srgbClr val="FF3300"/>
                </a:solidFill>
                <a:latin typeface="华文新魏" panose="02010800040101010101" pitchFamily="2" charset="-122"/>
              </a:rPr>
              <a:t>    一条指令不一定经历所有阶段</a:t>
            </a:r>
            <a:endParaRPr lang="en-US" altLang="zh-CN" dirty="0" smtClean="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smtClean="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smtClean="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smtClean="0">
              <a:solidFill>
                <a:srgbClr val="FF3300"/>
              </a:solidFill>
              <a:latin typeface="华文新魏" panose="02010800040101010101" pitchFamily="2" charset="-122"/>
            </a:endParaRPr>
          </a:p>
          <a:p>
            <a:pPr marL="571500" indent="-571500" eaLnBrk="1" hangingPunct="1">
              <a:defRPr/>
            </a:pPr>
            <a:endParaRPr lang="en-US" altLang="zh-CN" dirty="0" smtClean="0"/>
          </a:p>
        </p:txBody>
      </p:sp>
      <p:sp>
        <p:nvSpPr>
          <p:cNvPr id="47108" name="灯片编号占位符 3"/>
          <p:cNvSpPr>
            <a:spLocks noGrp="1"/>
          </p:cNvSpPr>
          <p:nvPr>
            <p:ph type="sldNum" sz="quarter" idx="4294967295"/>
          </p:nvPr>
        </p:nvSpPr>
        <p:spPr bwMode="auto">
          <a:xfrm>
            <a:off x="7812088" y="6337300"/>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CC8AC56B-A394-44A0-BF4E-240AB134C0C5}"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142</a:t>
            </a:fld>
            <a:r>
              <a:rPr lang="en-US" altLang="zh-CN" sz="1400" smtClean="0">
                <a:solidFill>
                  <a:srgbClr val="0D7157"/>
                </a:solidFill>
                <a:latin typeface="Arial" panose="020B0604020202020204" pitchFamily="34" charset="0"/>
                <a:ea typeface="华文细黑" panose="02010600040101010101" pitchFamily="2" charset="-122"/>
              </a:rPr>
              <a:t>- </a:t>
            </a:r>
          </a:p>
        </p:txBody>
      </p:sp>
      <p:sp>
        <p:nvSpPr>
          <p:cNvPr id="47109" name="Rectangle 4"/>
          <p:cNvSpPr>
            <a:spLocks noChangeArrowheads="1"/>
          </p:cNvSpPr>
          <p:nvPr/>
        </p:nvSpPr>
        <p:spPr bwMode="auto">
          <a:xfrm>
            <a:off x="2127250" y="4797425"/>
            <a:ext cx="576263" cy="792163"/>
          </a:xfrm>
          <a:prstGeom prst="rect">
            <a:avLst/>
          </a:prstGeom>
          <a:solidFill>
            <a:srgbClr val="CCFF66"/>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000">
                <a:latin typeface="华文新魏" panose="02010800040101010101" pitchFamily="2" charset="-122"/>
                <a:ea typeface="华文新魏" panose="02010800040101010101" pitchFamily="2" charset="-122"/>
              </a:rPr>
              <a:t>IF</a:t>
            </a:r>
          </a:p>
        </p:txBody>
      </p:sp>
      <p:sp>
        <p:nvSpPr>
          <p:cNvPr id="47110" name="Rectangle 5"/>
          <p:cNvSpPr>
            <a:spLocks noChangeArrowheads="1"/>
          </p:cNvSpPr>
          <p:nvPr/>
        </p:nvSpPr>
        <p:spPr bwMode="auto">
          <a:xfrm>
            <a:off x="3279775" y="4797425"/>
            <a:ext cx="576263" cy="792163"/>
          </a:xfrm>
          <a:prstGeom prst="rect">
            <a:avLst/>
          </a:prstGeom>
          <a:solidFill>
            <a:srgbClr val="66FF33"/>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000">
                <a:latin typeface="华文新魏" panose="02010800040101010101" pitchFamily="2" charset="-122"/>
                <a:ea typeface="华文新魏" panose="02010800040101010101" pitchFamily="2" charset="-122"/>
              </a:rPr>
              <a:t>ID</a:t>
            </a:r>
          </a:p>
        </p:txBody>
      </p:sp>
      <p:sp>
        <p:nvSpPr>
          <p:cNvPr id="47111" name="Rectangle 6"/>
          <p:cNvSpPr>
            <a:spLocks noChangeArrowheads="1"/>
          </p:cNvSpPr>
          <p:nvPr/>
        </p:nvSpPr>
        <p:spPr bwMode="auto">
          <a:xfrm>
            <a:off x="4432300" y="4797425"/>
            <a:ext cx="576263" cy="792163"/>
          </a:xfrm>
          <a:prstGeom prst="rect">
            <a:avLst/>
          </a:prstGeom>
          <a:solidFill>
            <a:srgbClr val="FFCC00"/>
          </a:solidFill>
          <a:ln w="19050" algn="ctr">
            <a:solidFill>
              <a:schemeClr val="accent2"/>
            </a:solidFill>
            <a:miter lim="800000"/>
            <a:headEnd/>
            <a:tailEnd/>
          </a:ln>
          <a:effectLst>
            <a:outerShdw dist="107763" dir="2700000" algn="ctr" rotWithShape="0">
              <a:schemeClr val="hlink">
                <a:alpha val="50000"/>
              </a:schemeClr>
            </a:outerShdw>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000">
                <a:latin typeface="华文新魏" panose="02010800040101010101" pitchFamily="2" charset="-122"/>
                <a:ea typeface="华文新魏" panose="02010800040101010101" pitchFamily="2" charset="-122"/>
              </a:rPr>
              <a:t>EX</a:t>
            </a:r>
          </a:p>
        </p:txBody>
      </p:sp>
      <p:sp>
        <p:nvSpPr>
          <p:cNvPr id="47112" name="Rectangle 7"/>
          <p:cNvSpPr>
            <a:spLocks noChangeArrowheads="1"/>
          </p:cNvSpPr>
          <p:nvPr/>
        </p:nvSpPr>
        <p:spPr bwMode="auto">
          <a:xfrm>
            <a:off x="5583238" y="4797425"/>
            <a:ext cx="576262" cy="792163"/>
          </a:xfrm>
          <a:prstGeom prst="rect">
            <a:avLst/>
          </a:prstGeom>
          <a:solidFill>
            <a:srgbClr val="FF9900"/>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a:latin typeface="华文新魏" panose="02010800040101010101" pitchFamily="2" charset="-122"/>
                <a:ea typeface="华文新魏" panose="02010800040101010101" pitchFamily="2" charset="-122"/>
              </a:rPr>
              <a:t>MEM</a:t>
            </a:r>
          </a:p>
        </p:txBody>
      </p:sp>
      <p:sp>
        <p:nvSpPr>
          <p:cNvPr id="47113" name="Line 8"/>
          <p:cNvSpPr>
            <a:spLocks noChangeShapeType="1"/>
          </p:cNvSpPr>
          <p:nvPr/>
        </p:nvSpPr>
        <p:spPr bwMode="auto">
          <a:xfrm>
            <a:off x="1408113" y="5157788"/>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4" name="Line 9"/>
          <p:cNvSpPr>
            <a:spLocks noChangeShapeType="1"/>
          </p:cNvSpPr>
          <p:nvPr/>
        </p:nvSpPr>
        <p:spPr bwMode="auto">
          <a:xfrm>
            <a:off x="2705100" y="5157788"/>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5" name="Line 10"/>
          <p:cNvSpPr>
            <a:spLocks noChangeShapeType="1"/>
          </p:cNvSpPr>
          <p:nvPr/>
        </p:nvSpPr>
        <p:spPr bwMode="auto">
          <a:xfrm>
            <a:off x="3857625" y="5157788"/>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6" name="Line 11"/>
          <p:cNvSpPr>
            <a:spLocks noChangeShapeType="1"/>
          </p:cNvSpPr>
          <p:nvPr/>
        </p:nvSpPr>
        <p:spPr bwMode="auto">
          <a:xfrm>
            <a:off x="5010150" y="5157788"/>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7" name="Line 12"/>
          <p:cNvSpPr>
            <a:spLocks noChangeShapeType="1"/>
          </p:cNvSpPr>
          <p:nvPr/>
        </p:nvSpPr>
        <p:spPr bwMode="auto">
          <a:xfrm>
            <a:off x="6161088" y="5157788"/>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8" name="Rectangle 7"/>
          <p:cNvSpPr>
            <a:spLocks noChangeArrowheads="1"/>
          </p:cNvSpPr>
          <p:nvPr/>
        </p:nvSpPr>
        <p:spPr bwMode="auto">
          <a:xfrm>
            <a:off x="6732588" y="4797425"/>
            <a:ext cx="576262" cy="792163"/>
          </a:xfrm>
          <a:prstGeom prst="rect">
            <a:avLst/>
          </a:prstGeom>
          <a:solidFill>
            <a:srgbClr val="FF9900"/>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000">
                <a:latin typeface="华文新魏" panose="02010800040101010101" pitchFamily="2" charset="-122"/>
                <a:ea typeface="华文新魏" panose="02010800040101010101" pitchFamily="2" charset="-122"/>
              </a:rPr>
              <a:t>WB</a:t>
            </a:r>
          </a:p>
        </p:txBody>
      </p:sp>
    </p:spTree>
    <p:extLst>
      <p:ext uri="{BB962C8B-B14F-4D97-AF65-F5344CB8AC3E}">
        <p14:creationId xmlns:p14="http://schemas.microsoft.com/office/powerpoint/2010/main" val="181750593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mtClean="0">
                <a:latin typeface="Arial Black" panose="020B0A04020102020204" pitchFamily="34" charset="0"/>
              </a:rPr>
              <a:t>非流水线时空图</a:t>
            </a:r>
          </a:p>
        </p:txBody>
      </p:sp>
      <p:sp>
        <p:nvSpPr>
          <p:cNvPr id="50211" name="灯片编号占位符 3"/>
          <p:cNvSpPr>
            <a:spLocks noGrp="1"/>
          </p:cNvSpPr>
          <p:nvPr>
            <p:ph type="sldNum" sz="quarter" idx="4294967295"/>
          </p:nvPr>
        </p:nvSpPr>
        <p:spPr bwMode="auto">
          <a:xfrm>
            <a:off x="7812088" y="6337300"/>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406B9736-C5E3-4113-8FC7-9E119B552F13}"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143</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3" name="组合 2"/>
          <p:cNvGrpSpPr/>
          <p:nvPr/>
        </p:nvGrpSpPr>
        <p:grpSpPr>
          <a:xfrm>
            <a:off x="1108667" y="1767495"/>
            <a:ext cx="7211421" cy="3786809"/>
            <a:chOff x="247526" y="1502834"/>
            <a:chExt cx="8056232" cy="4230430"/>
          </a:xfrm>
        </p:grpSpPr>
        <p:sp>
          <p:nvSpPr>
            <p:cNvPr id="45" name="Rectangle 22"/>
            <p:cNvSpPr>
              <a:spLocks noChangeArrowheads="1"/>
            </p:cNvSpPr>
            <p:nvPr/>
          </p:nvSpPr>
          <p:spPr bwMode="auto">
            <a:xfrm>
              <a:off x="7031579" y="2054126"/>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88580" name="Rectangle 4"/>
            <p:cNvSpPr>
              <a:spLocks noChangeArrowheads="1"/>
            </p:cNvSpPr>
            <p:nvPr/>
          </p:nvSpPr>
          <p:spPr bwMode="auto">
            <a:xfrm>
              <a:off x="1191573" y="4651921"/>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0180" name="Line 5"/>
            <p:cNvSpPr>
              <a:spLocks noChangeShapeType="1"/>
            </p:cNvSpPr>
            <p:nvPr/>
          </p:nvSpPr>
          <p:spPr bwMode="auto">
            <a:xfrm>
              <a:off x="1193160" y="5301208"/>
              <a:ext cx="67738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50181" name="Line 6"/>
            <p:cNvSpPr>
              <a:spLocks noChangeShapeType="1"/>
            </p:cNvSpPr>
            <p:nvPr/>
          </p:nvSpPr>
          <p:spPr bwMode="auto">
            <a:xfrm flipH="1" flipV="1">
              <a:off x="1193160" y="1669656"/>
              <a:ext cx="0" cy="363155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50182" name="Text Box 7"/>
            <p:cNvSpPr txBox="1">
              <a:spLocks noChangeArrowheads="1"/>
            </p:cNvSpPr>
            <p:nvPr/>
          </p:nvSpPr>
          <p:spPr bwMode="auto">
            <a:xfrm>
              <a:off x="7232575" y="5323865"/>
              <a:ext cx="1008063"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600" b="1" i="0" dirty="0">
                  <a:solidFill>
                    <a:schemeClr val="folHlink"/>
                  </a:solidFill>
                  <a:latin typeface="华文新魏" panose="02010800040101010101" pitchFamily="2" charset="-122"/>
                  <a:ea typeface="华文新魏" panose="02010800040101010101" pitchFamily="2" charset="-122"/>
                </a:rPr>
                <a:t>时间</a:t>
              </a:r>
              <a:r>
                <a:rPr lang="en-US" altLang="zh-CN" sz="1600" b="1" i="0" dirty="0">
                  <a:solidFill>
                    <a:schemeClr val="folHlink"/>
                  </a:solidFill>
                  <a:latin typeface="华文新魏" panose="02010800040101010101" pitchFamily="2" charset="-122"/>
                  <a:ea typeface="华文新魏" panose="02010800040101010101" pitchFamily="2" charset="-122"/>
                </a:rPr>
                <a:t>T</a:t>
              </a:r>
              <a:endParaRPr lang="en-US" altLang="zh-CN" sz="1600" b="1" i="0" baseline="-25000" dirty="0">
                <a:solidFill>
                  <a:schemeClr val="folHlink"/>
                </a:solidFill>
                <a:latin typeface="华文新魏" panose="02010800040101010101" pitchFamily="2" charset="-122"/>
                <a:ea typeface="华文新魏" panose="02010800040101010101" pitchFamily="2" charset="-122"/>
              </a:endParaRPr>
            </a:p>
          </p:txBody>
        </p:sp>
        <p:sp>
          <p:nvSpPr>
            <p:cNvPr id="50183" name="Line 8"/>
            <p:cNvSpPr>
              <a:spLocks noChangeShapeType="1"/>
            </p:cNvSpPr>
            <p:nvPr/>
          </p:nvSpPr>
          <p:spPr bwMode="auto">
            <a:xfrm>
              <a:off x="1191573" y="4651921"/>
              <a:ext cx="64853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4" name="Line 9"/>
            <p:cNvSpPr>
              <a:spLocks noChangeShapeType="1"/>
            </p:cNvSpPr>
            <p:nvPr/>
          </p:nvSpPr>
          <p:spPr bwMode="auto">
            <a:xfrm flipV="1">
              <a:off x="1839273"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5" name="Line 10"/>
            <p:cNvSpPr>
              <a:spLocks noChangeShapeType="1"/>
            </p:cNvSpPr>
            <p:nvPr/>
          </p:nvSpPr>
          <p:spPr bwMode="auto">
            <a:xfrm flipV="1">
              <a:off x="2486973"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6" name="Line 11"/>
            <p:cNvSpPr>
              <a:spLocks noChangeShapeType="1"/>
            </p:cNvSpPr>
            <p:nvPr/>
          </p:nvSpPr>
          <p:spPr bwMode="auto">
            <a:xfrm flipV="1">
              <a:off x="3134673" y="2059534"/>
              <a:ext cx="0" cy="3241673"/>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7" name="Line 12"/>
            <p:cNvSpPr>
              <a:spLocks noChangeShapeType="1"/>
            </p:cNvSpPr>
            <p:nvPr/>
          </p:nvSpPr>
          <p:spPr bwMode="auto">
            <a:xfrm flipV="1">
              <a:off x="4424239" y="2708821"/>
              <a:ext cx="0" cy="259238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8" name="Line 13"/>
            <p:cNvSpPr>
              <a:spLocks noChangeShapeType="1"/>
            </p:cNvSpPr>
            <p:nvPr/>
          </p:nvSpPr>
          <p:spPr bwMode="auto">
            <a:xfrm flipV="1">
              <a:off x="5071939"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9" name="Line 14"/>
            <p:cNvSpPr>
              <a:spLocks noChangeShapeType="1"/>
            </p:cNvSpPr>
            <p:nvPr/>
          </p:nvSpPr>
          <p:spPr bwMode="auto">
            <a:xfrm flipV="1">
              <a:off x="5719639"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0" name="Line 15"/>
            <p:cNvSpPr>
              <a:spLocks noChangeShapeType="1"/>
            </p:cNvSpPr>
            <p:nvPr/>
          </p:nvSpPr>
          <p:spPr bwMode="auto">
            <a:xfrm flipV="1">
              <a:off x="6367339" y="2054126"/>
              <a:ext cx="0" cy="324708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1" name="Line 16"/>
            <p:cNvSpPr>
              <a:spLocks noChangeShapeType="1"/>
            </p:cNvSpPr>
            <p:nvPr/>
          </p:nvSpPr>
          <p:spPr bwMode="auto">
            <a:xfrm flipV="1">
              <a:off x="7016627" y="2708821"/>
              <a:ext cx="0" cy="259238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2" name="Line 17"/>
            <p:cNvSpPr>
              <a:spLocks noChangeShapeType="1"/>
            </p:cNvSpPr>
            <p:nvPr/>
          </p:nvSpPr>
          <p:spPr bwMode="auto">
            <a:xfrm>
              <a:off x="1191573" y="4004221"/>
              <a:ext cx="6545034"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3" name="Line 18"/>
            <p:cNvSpPr>
              <a:spLocks noChangeShapeType="1"/>
            </p:cNvSpPr>
            <p:nvPr/>
          </p:nvSpPr>
          <p:spPr bwMode="auto">
            <a:xfrm>
              <a:off x="1191573" y="3356521"/>
              <a:ext cx="64853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4" name="Line 19"/>
            <p:cNvSpPr>
              <a:spLocks noChangeShapeType="1"/>
            </p:cNvSpPr>
            <p:nvPr/>
          </p:nvSpPr>
          <p:spPr bwMode="auto">
            <a:xfrm>
              <a:off x="1191573" y="2708821"/>
              <a:ext cx="6473026"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8" name="Text Box 23"/>
            <p:cNvSpPr txBox="1">
              <a:spLocks noChangeArrowheads="1"/>
            </p:cNvSpPr>
            <p:nvPr/>
          </p:nvSpPr>
          <p:spPr bwMode="auto">
            <a:xfrm>
              <a:off x="295051" y="4766455"/>
              <a:ext cx="792164"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a:solidFill>
                    <a:schemeClr val="folHlink"/>
                  </a:solidFill>
                  <a:latin typeface="华文新魏" panose="02010800040101010101" pitchFamily="2" charset="-122"/>
                  <a:ea typeface="华文新魏" panose="02010800040101010101" pitchFamily="2" charset="-122"/>
                </a:rPr>
                <a:t>IF</a:t>
              </a:r>
              <a:endParaRPr lang="en-US" altLang="zh-CN" sz="1600" i="0" baseline="-25000">
                <a:solidFill>
                  <a:schemeClr val="folHlink"/>
                </a:solidFill>
                <a:latin typeface="华文新魏" panose="02010800040101010101" pitchFamily="2" charset="-122"/>
                <a:ea typeface="华文新魏" panose="02010800040101010101" pitchFamily="2" charset="-122"/>
              </a:endParaRPr>
            </a:p>
          </p:txBody>
        </p:sp>
        <p:sp>
          <p:nvSpPr>
            <p:cNvPr id="50199" name="Text Box 24"/>
            <p:cNvSpPr txBox="1">
              <a:spLocks noChangeArrowheads="1"/>
            </p:cNvSpPr>
            <p:nvPr/>
          </p:nvSpPr>
          <p:spPr bwMode="auto">
            <a:xfrm>
              <a:off x="348988" y="4129310"/>
              <a:ext cx="792164"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a:solidFill>
                    <a:schemeClr val="folHlink"/>
                  </a:solidFill>
                  <a:latin typeface="华文新魏" panose="02010800040101010101" pitchFamily="2" charset="-122"/>
                  <a:ea typeface="华文新魏" panose="02010800040101010101" pitchFamily="2" charset="-122"/>
                </a:rPr>
                <a:t>ID</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200" name="Text Box 25"/>
            <p:cNvSpPr txBox="1">
              <a:spLocks noChangeArrowheads="1"/>
            </p:cNvSpPr>
            <p:nvPr/>
          </p:nvSpPr>
          <p:spPr bwMode="auto">
            <a:xfrm>
              <a:off x="355599" y="3457549"/>
              <a:ext cx="792164"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a:solidFill>
                    <a:schemeClr val="folHlink"/>
                  </a:solidFill>
                  <a:latin typeface="华文新魏" panose="02010800040101010101" pitchFamily="2" charset="-122"/>
                  <a:ea typeface="华文新魏" panose="02010800040101010101" pitchFamily="2" charset="-122"/>
                </a:rPr>
                <a:t>EX</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201" name="Text Box 26"/>
            <p:cNvSpPr txBox="1">
              <a:spLocks noChangeArrowheads="1"/>
            </p:cNvSpPr>
            <p:nvPr/>
          </p:nvSpPr>
          <p:spPr bwMode="auto">
            <a:xfrm>
              <a:off x="263726" y="2853285"/>
              <a:ext cx="950273"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smtClean="0">
                  <a:solidFill>
                    <a:schemeClr val="folHlink"/>
                  </a:solidFill>
                  <a:latin typeface="华文新魏" panose="02010800040101010101" pitchFamily="2" charset="-122"/>
                  <a:ea typeface="华文新魏" panose="02010800040101010101" pitchFamily="2" charset="-122"/>
                </a:rPr>
                <a:t>MEM</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202" name="Text Box 27"/>
            <p:cNvSpPr txBox="1">
              <a:spLocks noChangeArrowheads="1"/>
            </p:cNvSpPr>
            <p:nvPr/>
          </p:nvSpPr>
          <p:spPr bwMode="auto">
            <a:xfrm>
              <a:off x="247526" y="1502834"/>
              <a:ext cx="935038"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1600" b="1" i="0" dirty="0">
                  <a:solidFill>
                    <a:schemeClr val="folHlink"/>
                  </a:solidFill>
                  <a:latin typeface="华文新魏" panose="02010800040101010101" pitchFamily="2" charset="-122"/>
                  <a:ea typeface="华文新魏" panose="02010800040101010101" pitchFamily="2" charset="-122"/>
                </a:rPr>
                <a:t>空间</a:t>
              </a:r>
              <a:r>
                <a:rPr lang="en-US" altLang="zh-CN" sz="1600" b="1" i="0" dirty="0">
                  <a:solidFill>
                    <a:schemeClr val="folHlink"/>
                  </a:solidFill>
                  <a:latin typeface="华文新魏" panose="02010800040101010101" pitchFamily="2" charset="-122"/>
                  <a:ea typeface="华文新魏" panose="02010800040101010101" pitchFamily="2" charset="-122"/>
                </a:rPr>
                <a:t>S</a:t>
              </a:r>
              <a:endParaRPr lang="en-US" altLang="zh-CN" sz="1600" b="1" i="0" baseline="-25000" dirty="0">
                <a:solidFill>
                  <a:schemeClr val="folHlink"/>
                </a:solidFill>
                <a:latin typeface="华文新魏" panose="02010800040101010101" pitchFamily="2" charset="-122"/>
                <a:ea typeface="华文新魏" panose="02010800040101010101" pitchFamily="2" charset="-122"/>
              </a:endParaRPr>
            </a:p>
          </p:txBody>
        </p:sp>
        <p:sp>
          <p:nvSpPr>
            <p:cNvPr id="1688607" name="Rectangle 31"/>
            <p:cNvSpPr>
              <a:spLocks noChangeArrowheads="1"/>
            </p:cNvSpPr>
            <p:nvPr/>
          </p:nvSpPr>
          <p:spPr bwMode="auto">
            <a:xfrm>
              <a:off x="6368927" y="2708821"/>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88609" name="Text Box 33"/>
            <p:cNvSpPr txBox="1">
              <a:spLocks noChangeArrowheads="1"/>
            </p:cNvSpPr>
            <p:nvPr/>
          </p:nvSpPr>
          <p:spPr bwMode="auto">
            <a:xfrm>
              <a:off x="4275142" y="1620152"/>
              <a:ext cx="792162"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a:solidFill>
                    <a:srgbClr val="FF3300"/>
                  </a:solidFill>
                  <a:latin typeface="华文新魏" panose="02010800040101010101" pitchFamily="2" charset="-122"/>
                  <a:ea typeface="华文新魏" panose="02010800040101010101" pitchFamily="2" charset="-122"/>
                </a:rPr>
                <a:t>I</a:t>
              </a:r>
              <a:r>
                <a:rPr lang="en-US" altLang="zh-CN" sz="1600" i="0" baseline="-25000" dirty="0">
                  <a:solidFill>
                    <a:srgbClr val="FF3300"/>
                  </a:solidFill>
                  <a:latin typeface="华文新魏" panose="02010800040101010101" pitchFamily="2" charset="-122"/>
                  <a:ea typeface="华文新魏" panose="02010800040101010101" pitchFamily="2" charset="-122"/>
                </a:rPr>
                <a:t>1</a:t>
              </a:r>
            </a:p>
          </p:txBody>
        </p:sp>
        <p:sp>
          <p:nvSpPr>
            <p:cNvPr id="1688610" name="Text Box 34"/>
            <p:cNvSpPr txBox="1">
              <a:spLocks noChangeArrowheads="1"/>
            </p:cNvSpPr>
            <p:nvPr/>
          </p:nvSpPr>
          <p:spPr bwMode="auto">
            <a:xfrm>
              <a:off x="7511596" y="1669657"/>
              <a:ext cx="792162"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a:solidFill>
                    <a:srgbClr val="FF3300"/>
                  </a:solidFill>
                  <a:latin typeface="华文新魏" panose="02010800040101010101" pitchFamily="2" charset="-122"/>
                  <a:ea typeface="华文新魏" panose="02010800040101010101" pitchFamily="2" charset="-122"/>
                </a:rPr>
                <a:t>I</a:t>
              </a:r>
              <a:r>
                <a:rPr lang="en-US" altLang="zh-CN" sz="1600" i="0" baseline="-25000" dirty="0">
                  <a:solidFill>
                    <a:srgbClr val="FF3300"/>
                  </a:solidFill>
                  <a:latin typeface="华文新魏" panose="02010800040101010101" pitchFamily="2" charset="-122"/>
                  <a:ea typeface="华文新魏" panose="02010800040101010101" pitchFamily="2" charset="-122"/>
                </a:rPr>
                <a:t>2</a:t>
              </a:r>
            </a:p>
          </p:txBody>
        </p:sp>
        <p:sp>
          <p:nvSpPr>
            <p:cNvPr id="1688611" name="Line 35"/>
            <p:cNvSpPr>
              <a:spLocks noChangeShapeType="1"/>
            </p:cNvSpPr>
            <p:nvPr/>
          </p:nvSpPr>
          <p:spPr bwMode="auto">
            <a:xfrm flipH="1" flipV="1">
              <a:off x="7678483" y="1669655"/>
              <a:ext cx="0" cy="363155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1" name="Line 13"/>
            <p:cNvSpPr>
              <a:spLocks noChangeShapeType="1"/>
            </p:cNvSpPr>
            <p:nvPr/>
          </p:nvSpPr>
          <p:spPr bwMode="auto">
            <a:xfrm flipV="1">
              <a:off x="3783960" y="2102230"/>
              <a:ext cx="0" cy="319897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4" name="Line 19"/>
            <p:cNvSpPr>
              <a:spLocks noChangeShapeType="1"/>
            </p:cNvSpPr>
            <p:nvPr/>
          </p:nvSpPr>
          <p:spPr bwMode="auto">
            <a:xfrm flipV="1">
              <a:off x="1182564" y="2059721"/>
              <a:ext cx="584901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8" name="Rectangle 4"/>
            <p:cNvSpPr>
              <a:spLocks noChangeArrowheads="1"/>
            </p:cNvSpPr>
            <p:nvPr/>
          </p:nvSpPr>
          <p:spPr bwMode="auto">
            <a:xfrm>
              <a:off x="1836435" y="4002633"/>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49" name="Rectangle 4"/>
            <p:cNvSpPr>
              <a:spLocks noChangeArrowheads="1"/>
            </p:cNvSpPr>
            <p:nvPr/>
          </p:nvSpPr>
          <p:spPr bwMode="auto">
            <a:xfrm>
              <a:off x="2481297" y="3353345"/>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0" name="Rectangle 4"/>
            <p:cNvSpPr>
              <a:spLocks noChangeArrowheads="1"/>
            </p:cNvSpPr>
            <p:nvPr/>
          </p:nvSpPr>
          <p:spPr bwMode="auto">
            <a:xfrm>
              <a:off x="3135467" y="2709803"/>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1" name="Rectangle 4"/>
            <p:cNvSpPr>
              <a:spLocks noChangeArrowheads="1"/>
            </p:cNvSpPr>
            <p:nvPr/>
          </p:nvSpPr>
          <p:spPr bwMode="auto">
            <a:xfrm>
              <a:off x="3783221" y="2061310"/>
              <a:ext cx="639135" cy="640701"/>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2" name="Rectangle 31"/>
            <p:cNvSpPr>
              <a:spLocks noChangeArrowheads="1"/>
            </p:cNvSpPr>
            <p:nvPr/>
          </p:nvSpPr>
          <p:spPr bwMode="auto">
            <a:xfrm>
              <a:off x="5725923" y="3345983"/>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3" name="Rectangle 31"/>
            <p:cNvSpPr>
              <a:spLocks noChangeArrowheads="1"/>
            </p:cNvSpPr>
            <p:nvPr/>
          </p:nvSpPr>
          <p:spPr bwMode="auto">
            <a:xfrm>
              <a:off x="5079416" y="3991625"/>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4" name="Rectangle 31"/>
            <p:cNvSpPr>
              <a:spLocks noChangeArrowheads="1"/>
            </p:cNvSpPr>
            <p:nvPr/>
          </p:nvSpPr>
          <p:spPr bwMode="auto">
            <a:xfrm>
              <a:off x="4427547" y="4646511"/>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5" name="Text Box 26"/>
            <p:cNvSpPr txBox="1">
              <a:spLocks noChangeArrowheads="1"/>
            </p:cNvSpPr>
            <p:nvPr/>
          </p:nvSpPr>
          <p:spPr bwMode="auto">
            <a:xfrm>
              <a:off x="569789" y="2230805"/>
              <a:ext cx="678628"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smtClean="0">
                  <a:solidFill>
                    <a:schemeClr val="folHlink"/>
                  </a:solidFill>
                  <a:latin typeface="华文新魏" panose="02010800040101010101" pitchFamily="2" charset="-122"/>
                  <a:ea typeface="华文新魏" panose="02010800040101010101" pitchFamily="2" charset="-122"/>
                </a:rPr>
                <a:t>WB</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1688608" name="Line 32"/>
            <p:cNvSpPr>
              <a:spLocks noChangeShapeType="1"/>
            </p:cNvSpPr>
            <p:nvPr/>
          </p:nvSpPr>
          <p:spPr bwMode="auto">
            <a:xfrm flipV="1">
              <a:off x="4424239" y="1669656"/>
              <a:ext cx="0" cy="363155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grpSp>
    </p:spTree>
    <p:extLst>
      <p:ext uri="{BB962C8B-B14F-4D97-AF65-F5344CB8AC3E}">
        <p14:creationId xmlns:p14="http://schemas.microsoft.com/office/powerpoint/2010/main" val="209248564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dirty="0" smtClean="0">
                <a:latin typeface="Arial Black" panose="020B0A04020102020204" pitchFamily="34" charset="0"/>
              </a:rPr>
              <a:t>流水线时空图</a:t>
            </a:r>
          </a:p>
        </p:txBody>
      </p:sp>
      <p:sp>
        <p:nvSpPr>
          <p:cNvPr id="50211" name="灯片编号占位符 3"/>
          <p:cNvSpPr>
            <a:spLocks noGrp="1"/>
          </p:cNvSpPr>
          <p:nvPr>
            <p:ph type="sldNum" sz="quarter" idx="4294967295"/>
          </p:nvPr>
        </p:nvSpPr>
        <p:spPr bwMode="auto">
          <a:xfrm>
            <a:off x="7812088" y="6337300"/>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406B9736-C5E3-4113-8FC7-9E119B552F13}" type="slidenum">
              <a:rPr lang="en-US" altLang="zh-CN" sz="1400" smtClean="0">
                <a:solidFill>
                  <a:srgbClr val="0D7157"/>
                </a:solidFill>
                <a:latin typeface="Arial" panose="020B0604020202020204" pitchFamily="34" charset="0"/>
                <a:ea typeface="华文细黑" panose="02010600040101010101" pitchFamily="2" charset="-122"/>
              </a:rPr>
              <a:pPr>
                <a:spcBef>
                  <a:spcPct val="0"/>
                </a:spcBef>
                <a:buFontTx/>
                <a:buNone/>
              </a:pPr>
              <a:t>144</a:t>
            </a:fld>
            <a:r>
              <a:rPr lang="en-US" altLang="zh-CN" sz="1400" smtClean="0">
                <a:solidFill>
                  <a:srgbClr val="0D7157"/>
                </a:solidFill>
                <a:latin typeface="Arial" panose="020B0604020202020204" pitchFamily="34" charset="0"/>
                <a:ea typeface="华文细黑" panose="02010600040101010101" pitchFamily="2" charset="-122"/>
              </a:rPr>
              <a:t>- </a:t>
            </a:r>
          </a:p>
        </p:txBody>
      </p:sp>
      <p:grpSp>
        <p:nvGrpSpPr>
          <p:cNvPr id="3" name="组合 2"/>
          <p:cNvGrpSpPr/>
          <p:nvPr/>
        </p:nvGrpSpPr>
        <p:grpSpPr>
          <a:xfrm>
            <a:off x="909712" y="1467593"/>
            <a:ext cx="6930841" cy="3809700"/>
            <a:chOff x="225580" y="1489574"/>
            <a:chExt cx="7742782" cy="4256004"/>
          </a:xfrm>
        </p:grpSpPr>
        <p:sp>
          <p:nvSpPr>
            <p:cNvPr id="45" name="Rectangle 22"/>
            <p:cNvSpPr>
              <a:spLocks noChangeArrowheads="1"/>
            </p:cNvSpPr>
            <p:nvPr/>
          </p:nvSpPr>
          <p:spPr bwMode="auto">
            <a:xfrm>
              <a:off x="4439092" y="2060516"/>
              <a:ext cx="647699"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88580" name="Rectangle 4"/>
            <p:cNvSpPr>
              <a:spLocks noChangeArrowheads="1"/>
            </p:cNvSpPr>
            <p:nvPr/>
          </p:nvSpPr>
          <p:spPr bwMode="auto">
            <a:xfrm>
              <a:off x="1191573" y="4651921"/>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0180" name="Line 5"/>
            <p:cNvSpPr>
              <a:spLocks noChangeShapeType="1"/>
            </p:cNvSpPr>
            <p:nvPr/>
          </p:nvSpPr>
          <p:spPr bwMode="auto">
            <a:xfrm>
              <a:off x="1193161" y="5301208"/>
              <a:ext cx="650450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50181" name="Line 6"/>
            <p:cNvSpPr>
              <a:spLocks noChangeShapeType="1"/>
            </p:cNvSpPr>
            <p:nvPr/>
          </p:nvSpPr>
          <p:spPr bwMode="auto">
            <a:xfrm flipH="1" flipV="1">
              <a:off x="1193160" y="1669656"/>
              <a:ext cx="0" cy="363155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50182" name="Text Box 7"/>
            <p:cNvSpPr txBox="1">
              <a:spLocks noChangeArrowheads="1"/>
            </p:cNvSpPr>
            <p:nvPr/>
          </p:nvSpPr>
          <p:spPr bwMode="auto">
            <a:xfrm>
              <a:off x="6960299" y="5336179"/>
              <a:ext cx="1008063"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600" b="1" i="0" dirty="0">
                  <a:solidFill>
                    <a:schemeClr val="folHlink"/>
                  </a:solidFill>
                  <a:latin typeface="华文新魏" panose="02010800040101010101" pitchFamily="2" charset="-122"/>
                  <a:ea typeface="华文新魏" panose="02010800040101010101" pitchFamily="2" charset="-122"/>
                </a:rPr>
                <a:t>时间</a:t>
              </a:r>
              <a:r>
                <a:rPr lang="en-US" altLang="zh-CN" sz="1600" b="1" i="0" dirty="0">
                  <a:solidFill>
                    <a:schemeClr val="folHlink"/>
                  </a:solidFill>
                  <a:latin typeface="华文新魏" panose="02010800040101010101" pitchFamily="2" charset="-122"/>
                  <a:ea typeface="华文新魏" panose="02010800040101010101" pitchFamily="2" charset="-122"/>
                </a:rPr>
                <a:t>T</a:t>
              </a:r>
              <a:endParaRPr lang="en-US" altLang="zh-CN" sz="1600" b="1" i="0" baseline="-25000" dirty="0">
                <a:solidFill>
                  <a:schemeClr val="folHlink"/>
                </a:solidFill>
                <a:latin typeface="华文新魏" panose="02010800040101010101" pitchFamily="2" charset="-122"/>
                <a:ea typeface="华文新魏" panose="02010800040101010101" pitchFamily="2" charset="-122"/>
              </a:endParaRPr>
            </a:p>
          </p:txBody>
        </p:sp>
        <p:sp>
          <p:nvSpPr>
            <p:cNvPr id="50183" name="Line 8"/>
            <p:cNvSpPr>
              <a:spLocks noChangeShapeType="1"/>
            </p:cNvSpPr>
            <p:nvPr/>
          </p:nvSpPr>
          <p:spPr bwMode="auto">
            <a:xfrm>
              <a:off x="1191573" y="4651921"/>
              <a:ext cx="64853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4" name="Line 9"/>
            <p:cNvSpPr>
              <a:spLocks noChangeShapeType="1"/>
            </p:cNvSpPr>
            <p:nvPr/>
          </p:nvSpPr>
          <p:spPr bwMode="auto">
            <a:xfrm flipV="1">
              <a:off x="1839273"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5" name="Line 10"/>
            <p:cNvSpPr>
              <a:spLocks noChangeShapeType="1"/>
            </p:cNvSpPr>
            <p:nvPr/>
          </p:nvSpPr>
          <p:spPr bwMode="auto">
            <a:xfrm flipV="1">
              <a:off x="2486973"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6" name="Line 11"/>
            <p:cNvSpPr>
              <a:spLocks noChangeShapeType="1"/>
            </p:cNvSpPr>
            <p:nvPr/>
          </p:nvSpPr>
          <p:spPr bwMode="auto">
            <a:xfrm flipV="1">
              <a:off x="3134673" y="2059534"/>
              <a:ext cx="0" cy="3241673"/>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7" name="Line 12"/>
            <p:cNvSpPr>
              <a:spLocks noChangeShapeType="1"/>
            </p:cNvSpPr>
            <p:nvPr/>
          </p:nvSpPr>
          <p:spPr bwMode="auto">
            <a:xfrm flipV="1">
              <a:off x="4424239" y="2708821"/>
              <a:ext cx="0" cy="259238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8" name="Line 13"/>
            <p:cNvSpPr>
              <a:spLocks noChangeShapeType="1"/>
            </p:cNvSpPr>
            <p:nvPr/>
          </p:nvSpPr>
          <p:spPr bwMode="auto">
            <a:xfrm flipV="1">
              <a:off x="5071939"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89" name="Line 14"/>
            <p:cNvSpPr>
              <a:spLocks noChangeShapeType="1"/>
            </p:cNvSpPr>
            <p:nvPr/>
          </p:nvSpPr>
          <p:spPr bwMode="auto">
            <a:xfrm flipV="1">
              <a:off x="5719639" y="2059534"/>
              <a:ext cx="0" cy="324167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0" name="Line 15"/>
            <p:cNvSpPr>
              <a:spLocks noChangeShapeType="1"/>
            </p:cNvSpPr>
            <p:nvPr/>
          </p:nvSpPr>
          <p:spPr bwMode="auto">
            <a:xfrm flipV="1">
              <a:off x="6367339" y="2054126"/>
              <a:ext cx="0" cy="324708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1" name="Line 16"/>
            <p:cNvSpPr>
              <a:spLocks noChangeShapeType="1"/>
            </p:cNvSpPr>
            <p:nvPr/>
          </p:nvSpPr>
          <p:spPr bwMode="auto">
            <a:xfrm flipV="1">
              <a:off x="7016627" y="2029551"/>
              <a:ext cx="0" cy="327165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2" name="Line 17"/>
            <p:cNvSpPr>
              <a:spLocks noChangeShapeType="1"/>
            </p:cNvSpPr>
            <p:nvPr/>
          </p:nvSpPr>
          <p:spPr bwMode="auto">
            <a:xfrm>
              <a:off x="1191575" y="4004221"/>
              <a:ext cx="647302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3" name="Line 18"/>
            <p:cNvSpPr>
              <a:spLocks noChangeShapeType="1"/>
            </p:cNvSpPr>
            <p:nvPr/>
          </p:nvSpPr>
          <p:spPr bwMode="auto">
            <a:xfrm>
              <a:off x="1191573" y="3356521"/>
              <a:ext cx="64853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4" name="Line 19"/>
            <p:cNvSpPr>
              <a:spLocks noChangeShapeType="1"/>
            </p:cNvSpPr>
            <p:nvPr/>
          </p:nvSpPr>
          <p:spPr bwMode="auto">
            <a:xfrm>
              <a:off x="1191573" y="2708821"/>
              <a:ext cx="6473026"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50198" name="Text Box 23"/>
            <p:cNvSpPr txBox="1">
              <a:spLocks noChangeArrowheads="1"/>
            </p:cNvSpPr>
            <p:nvPr/>
          </p:nvSpPr>
          <p:spPr bwMode="auto">
            <a:xfrm>
              <a:off x="421452" y="4790473"/>
              <a:ext cx="792164"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a:solidFill>
                    <a:schemeClr val="folHlink"/>
                  </a:solidFill>
                  <a:latin typeface="华文新魏" panose="02010800040101010101" pitchFamily="2" charset="-122"/>
                  <a:ea typeface="华文新魏" panose="02010800040101010101" pitchFamily="2" charset="-122"/>
                </a:rPr>
                <a:t>IF</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199" name="Text Box 24"/>
            <p:cNvSpPr txBox="1">
              <a:spLocks noChangeArrowheads="1"/>
            </p:cNvSpPr>
            <p:nvPr/>
          </p:nvSpPr>
          <p:spPr bwMode="auto">
            <a:xfrm>
              <a:off x="426442" y="4125574"/>
              <a:ext cx="792164"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a:solidFill>
                    <a:schemeClr val="folHlink"/>
                  </a:solidFill>
                  <a:latin typeface="华文新魏" panose="02010800040101010101" pitchFamily="2" charset="-122"/>
                  <a:ea typeface="华文新魏" panose="02010800040101010101" pitchFamily="2" charset="-122"/>
                </a:rPr>
                <a:t>ID</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200" name="Text Box 25"/>
            <p:cNvSpPr txBox="1">
              <a:spLocks noChangeArrowheads="1"/>
            </p:cNvSpPr>
            <p:nvPr/>
          </p:nvSpPr>
          <p:spPr bwMode="auto">
            <a:xfrm>
              <a:off x="447889" y="3450047"/>
              <a:ext cx="792164"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a:solidFill>
                    <a:schemeClr val="folHlink"/>
                  </a:solidFill>
                  <a:latin typeface="华文新魏" panose="02010800040101010101" pitchFamily="2" charset="-122"/>
                  <a:ea typeface="华文新魏" panose="02010800040101010101" pitchFamily="2" charset="-122"/>
                </a:rPr>
                <a:t>EX</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201" name="Text Box 26"/>
            <p:cNvSpPr txBox="1">
              <a:spLocks noChangeArrowheads="1"/>
            </p:cNvSpPr>
            <p:nvPr/>
          </p:nvSpPr>
          <p:spPr bwMode="auto">
            <a:xfrm>
              <a:off x="305856" y="2851694"/>
              <a:ext cx="950273"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smtClean="0">
                  <a:solidFill>
                    <a:schemeClr val="folHlink"/>
                  </a:solidFill>
                  <a:latin typeface="华文新魏" panose="02010800040101010101" pitchFamily="2" charset="-122"/>
                  <a:ea typeface="华文新魏" panose="02010800040101010101" pitchFamily="2" charset="-122"/>
                </a:rPr>
                <a:t>MEM</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50202" name="Text Box 27"/>
            <p:cNvSpPr txBox="1">
              <a:spLocks noChangeArrowheads="1"/>
            </p:cNvSpPr>
            <p:nvPr/>
          </p:nvSpPr>
          <p:spPr bwMode="auto">
            <a:xfrm>
              <a:off x="225580" y="1489574"/>
              <a:ext cx="935038"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1600" b="1" i="0" dirty="0">
                  <a:solidFill>
                    <a:schemeClr val="folHlink"/>
                  </a:solidFill>
                  <a:latin typeface="华文新魏" panose="02010800040101010101" pitchFamily="2" charset="-122"/>
                  <a:ea typeface="华文新魏" panose="02010800040101010101" pitchFamily="2" charset="-122"/>
                </a:rPr>
                <a:t>空间</a:t>
              </a:r>
              <a:r>
                <a:rPr lang="en-US" altLang="zh-CN" sz="1600" b="1" i="0" dirty="0">
                  <a:solidFill>
                    <a:schemeClr val="folHlink"/>
                  </a:solidFill>
                  <a:latin typeface="华文新魏" panose="02010800040101010101" pitchFamily="2" charset="-122"/>
                  <a:ea typeface="华文新魏" panose="02010800040101010101" pitchFamily="2" charset="-122"/>
                </a:rPr>
                <a:t>S</a:t>
              </a:r>
              <a:endParaRPr lang="en-US" altLang="zh-CN" sz="1600" b="1" i="0" baseline="-25000" dirty="0">
                <a:solidFill>
                  <a:schemeClr val="folHlink"/>
                </a:solidFill>
                <a:latin typeface="华文新魏" panose="02010800040101010101" pitchFamily="2" charset="-122"/>
                <a:ea typeface="华文新魏" panose="02010800040101010101" pitchFamily="2" charset="-122"/>
              </a:endParaRPr>
            </a:p>
          </p:txBody>
        </p:sp>
        <p:sp>
          <p:nvSpPr>
            <p:cNvPr id="1688607" name="Rectangle 31"/>
            <p:cNvSpPr>
              <a:spLocks noChangeArrowheads="1"/>
            </p:cNvSpPr>
            <p:nvPr/>
          </p:nvSpPr>
          <p:spPr bwMode="auto">
            <a:xfrm>
              <a:off x="3776440" y="2715210"/>
              <a:ext cx="647699"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88609" name="Text Box 33"/>
            <p:cNvSpPr txBox="1">
              <a:spLocks noChangeArrowheads="1"/>
            </p:cNvSpPr>
            <p:nvPr/>
          </p:nvSpPr>
          <p:spPr bwMode="auto">
            <a:xfrm>
              <a:off x="4275142" y="1620152"/>
              <a:ext cx="792162"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a:solidFill>
                    <a:srgbClr val="FF3300"/>
                  </a:solidFill>
                  <a:latin typeface="华文新魏" panose="02010800040101010101" pitchFamily="2" charset="-122"/>
                  <a:ea typeface="华文新魏" panose="02010800040101010101" pitchFamily="2" charset="-122"/>
                </a:rPr>
                <a:t>I</a:t>
              </a:r>
              <a:r>
                <a:rPr lang="en-US" altLang="zh-CN" sz="1600" i="0" baseline="-25000" dirty="0">
                  <a:solidFill>
                    <a:srgbClr val="FF3300"/>
                  </a:solidFill>
                  <a:latin typeface="华文新魏" panose="02010800040101010101" pitchFamily="2" charset="-122"/>
                  <a:ea typeface="华文新魏" panose="02010800040101010101" pitchFamily="2" charset="-122"/>
                </a:rPr>
                <a:t>1</a:t>
              </a:r>
            </a:p>
          </p:txBody>
        </p:sp>
        <p:sp>
          <p:nvSpPr>
            <p:cNvPr id="1688610" name="Text Box 34"/>
            <p:cNvSpPr txBox="1">
              <a:spLocks noChangeArrowheads="1"/>
            </p:cNvSpPr>
            <p:nvPr/>
          </p:nvSpPr>
          <p:spPr bwMode="auto">
            <a:xfrm>
              <a:off x="4858287" y="1609757"/>
              <a:ext cx="792162"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a:solidFill>
                    <a:srgbClr val="FF3300"/>
                  </a:solidFill>
                  <a:latin typeface="华文新魏" panose="02010800040101010101" pitchFamily="2" charset="-122"/>
                  <a:ea typeface="华文新魏" panose="02010800040101010101" pitchFamily="2" charset="-122"/>
                </a:rPr>
                <a:t>I</a:t>
              </a:r>
              <a:r>
                <a:rPr lang="en-US" altLang="zh-CN" sz="1600" i="0" baseline="-25000" dirty="0">
                  <a:solidFill>
                    <a:srgbClr val="FF3300"/>
                  </a:solidFill>
                  <a:latin typeface="华文新魏" panose="02010800040101010101" pitchFamily="2" charset="-122"/>
                  <a:ea typeface="华文新魏" panose="02010800040101010101" pitchFamily="2" charset="-122"/>
                </a:rPr>
                <a:t>2</a:t>
              </a:r>
            </a:p>
          </p:txBody>
        </p:sp>
        <p:sp>
          <p:nvSpPr>
            <p:cNvPr id="41" name="Line 13"/>
            <p:cNvSpPr>
              <a:spLocks noChangeShapeType="1"/>
            </p:cNvSpPr>
            <p:nvPr/>
          </p:nvSpPr>
          <p:spPr bwMode="auto">
            <a:xfrm flipV="1">
              <a:off x="3783960" y="2102230"/>
              <a:ext cx="0" cy="319897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4" name="Line 19"/>
            <p:cNvSpPr>
              <a:spLocks noChangeShapeType="1"/>
            </p:cNvSpPr>
            <p:nvPr/>
          </p:nvSpPr>
          <p:spPr bwMode="auto">
            <a:xfrm flipV="1">
              <a:off x="1182564" y="2059721"/>
              <a:ext cx="584901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48" name="Rectangle 4"/>
            <p:cNvSpPr>
              <a:spLocks noChangeArrowheads="1"/>
            </p:cNvSpPr>
            <p:nvPr/>
          </p:nvSpPr>
          <p:spPr bwMode="auto">
            <a:xfrm>
              <a:off x="1836435" y="4002633"/>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49" name="Rectangle 4"/>
            <p:cNvSpPr>
              <a:spLocks noChangeArrowheads="1"/>
            </p:cNvSpPr>
            <p:nvPr/>
          </p:nvSpPr>
          <p:spPr bwMode="auto">
            <a:xfrm>
              <a:off x="2481297" y="3353345"/>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0" name="Rectangle 4"/>
            <p:cNvSpPr>
              <a:spLocks noChangeArrowheads="1"/>
            </p:cNvSpPr>
            <p:nvPr/>
          </p:nvSpPr>
          <p:spPr bwMode="auto">
            <a:xfrm>
              <a:off x="3135467" y="2709803"/>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1" name="Rectangle 4"/>
            <p:cNvSpPr>
              <a:spLocks noChangeArrowheads="1"/>
            </p:cNvSpPr>
            <p:nvPr/>
          </p:nvSpPr>
          <p:spPr bwMode="auto">
            <a:xfrm>
              <a:off x="3783226" y="2061591"/>
              <a:ext cx="639135" cy="640701"/>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1</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2" name="Rectangle 31"/>
            <p:cNvSpPr>
              <a:spLocks noChangeArrowheads="1"/>
            </p:cNvSpPr>
            <p:nvPr/>
          </p:nvSpPr>
          <p:spPr bwMode="auto">
            <a:xfrm>
              <a:off x="3133436" y="3352372"/>
              <a:ext cx="647699"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3" name="Rectangle 31"/>
            <p:cNvSpPr>
              <a:spLocks noChangeArrowheads="1"/>
            </p:cNvSpPr>
            <p:nvPr/>
          </p:nvSpPr>
          <p:spPr bwMode="auto">
            <a:xfrm>
              <a:off x="2486929" y="3998014"/>
              <a:ext cx="647699"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4" name="Rectangle 31"/>
            <p:cNvSpPr>
              <a:spLocks noChangeArrowheads="1"/>
            </p:cNvSpPr>
            <p:nvPr/>
          </p:nvSpPr>
          <p:spPr bwMode="auto">
            <a:xfrm>
              <a:off x="1835060" y="4652900"/>
              <a:ext cx="647699"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a:solidFill>
                    <a:schemeClr val="folHlink"/>
                  </a:solidFill>
                  <a:latin typeface="Arial Black" panose="020B0A04020102020204" pitchFamily="34" charset="0"/>
                  <a:ea typeface="华文新魏" panose="02010800040101010101" pitchFamily="2" charset="-122"/>
                </a:rPr>
                <a:t>I</a:t>
              </a:r>
              <a:r>
                <a:rPr lang="en-US" altLang="zh-CN" sz="1400" i="0" baseline="-25000" dirty="0">
                  <a:solidFill>
                    <a:schemeClr val="folHlink"/>
                  </a:solidFill>
                  <a:latin typeface="Arial Black" panose="020B0A04020102020204" pitchFamily="34" charset="0"/>
                  <a:ea typeface="华文新魏" panose="02010800040101010101" pitchFamily="2" charset="-122"/>
                </a:rPr>
                <a:t>2</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5" name="Text Box 26"/>
            <p:cNvSpPr txBox="1">
              <a:spLocks noChangeArrowheads="1"/>
            </p:cNvSpPr>
            <p:nvPr/>
          </p:nvSpPr>
          <p:spPr bwMode="auto">
            <a:xfrm>
              <a:off x="569789" y="2230805"/>
              <a:ext cx="678628" cy="40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i="0" dirty="0" smtClean="0">
                  <a:solidFill>
                    <a:schemeClr val="folHlink"/>
                  </a:solidFill>
                  <a:latin typeface="华文新魏" panose="02010800040101010101" pitchFamily="2" charset="-122"/>
                  <a:ea typeface="华文新魏" panose="02010800040101010101" pitchFamily="2" charset="-122"/>
                </a:rPr>
                <a:t>WB</a:t>
              </a:r>
              <a:endParaRPr lang="en-US" altLang="zh-CN" sz="1600" i="0" baseline="-25000" dirty="0">
                <a:solidFill>
                  <a:schemeClr val="folHlink"/>
                </a:solidFill>
                <a:latin typeface="华文新魏" panose="02010800040101010101" pitchFamily="2" charset="-122"/>
                <a:ea typeface="华文新魏" panose="02010800040101010101" pitchFamily="2" charset="-122"/>
              </a:endParaRPr>
            </a:p>
          </p:txBody>
        </p:sp>
        <p:sp>
          <p:nvSpPr>
            <p:cNvPr id="42" name="Rectangle 22"/>
            <p:cNvSpPr>
              <a:spLocks noChangeArrowheads="1"/>
            </p:cNvSpPr>
            <p:nvPr/>
          </p:nvSpPr>
          <p:spPr bwMode="auto">
            <a:xfrm>
              <a:off x="5067832" y="2065929"/>
              <a:ext cx="647699"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3</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7" name="Rectangle 22"/>
            <p:cNvSpPr>
              <a:spLocks noChangeArrowheads="1"/>
            </p:cNvSpPr>
            <p:nvPr/>
          </p:nvSpPr>
          <p:spPr bwMode="auto">
            <a:xfrm>
              <a:off x="4423977" y="2713628"/>
              <a:ext cx="647699"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3</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8" name="Rectangle 22"/>
            <p:cNvSpPr>
              <a:spLocks noChangeArrowheads="1"/>
            </p:cNvSpPr>
            <p:nvPr/>
          </p:nvSpPr>
          <p:spPr bwMode="auto">
            <a:xfrm>
              <a:off x="3780121" y="3361326"/>
              <a:ext cx="647699"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3</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59" name="Rectangle 22"/>
            <p:cNvSpPr>
              <a:spLocks noChangeArrowheads="1"/>
            </p:cNvSpPr>
            <p:nvPr/>
          </p:nvSpPr>
          <p:spPr bwMode="auto">
            <a:xfrm>
              <a:off x="3136266" y="4009025"/>
              <a:ext cx="647699"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3</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60" name="Rectangle 22"/>
            <p:cNvSpPr>
              <a:spLocks noChangeArrowheads="1"/>
            </p:cNvSpPr>
            <p:nvPr/>
          </p:nvSpPr>
          <p:spPr bwMode="auto">
            <a:xfrm>
              <a:off x="2483108" y="4650968"/>
              <a:ext cx="647700"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3</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61" name="Rectangle 22"/>
            <p:cNvSpPr>
              <a:spLocks noChangeArrowheads="1"/>
            </p:cNvSpPr>
            <p:nvPr/>
          </p:nvSpPr>
          <p:spPr bwMode="auto">
            <a:xfrm>
              <a:off x="5702919" y="2068502"/>
              <a:ext cx="647699" cy="649287"/>
            </a:xfrm>
            <a:prstGeom prst="rect">
              <a:avLst/>
            </a:prstGeom>
            <a:solidFill>
              <a:srgbClr val="FF9999"/>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4</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62" name="Rectangle 22"/>
            <p:cNvSpPr>
              <a:spLocks noChangeArrowheads="1"/>
            </p:cNvSpPr>
            <p:nvPr/>
          </p:nvSpPr>
          <p:spPr bwMode="auto">
            <a:xfrm>
              <a:off x="5070701" y="2716747"/>
              <a:ext cx="647699" cy="649287"/>
            </a:xfrm>
            <a:prstGeom prst="rect">
              <a:avLst/>
            </a:prstGeom>
            <a:solidFill>
              <a:srgbClr val="FF9999"/>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4</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63" name="Rectangle 22"/>
            <p:cNvSpPr>
              <a:spLocks noChangeArrowheads="1"/>
            </p:cNvSpPr>
            <p:nvPr/>
          </p:nvSpPr>
          <p:spPr bwMode="auto">
            <a:xfrm>
              <a:off x="4423203" y="3359339"/>
              <a:ext cx="647699" cy="649287"/>
            </a:xfrm>
            <a:prstGeom prst="rect">
              <a:avLst/>
            </a:prstGeom>
            <a:solidFill>
              <a:srgbClr val="FF9999"/>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4</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64" name="Rectangle 22"/>
            <p:cNvSpPr>
              <a:spLocks noChangeArrowheads="1"/>
            </p:cNvSpPr>
            <p:nvPr/>
          </p:nvSpPr>
          <p:spPr bwMode="auto">
            <a:xfrm>
              <a:off x="3789196" y="4013030"/>
              <a:ext cx="647699" cy="649287"/>
            </a:xfrm>
            <a:prstGeom prst="rect">
              <a:avLst/>
            </a:prstGeom>
            <a:solidFill>
              <a:srgbClr val="FF9999"/>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4</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65" name="Rectangle 22"/>
            <p:cNvSpPr>
              <a:spLocks noChangeArrowheads="1"/>
            </p:cNvSpPr>
            <p:nvPr/>
          </p:nvSpPr>
          <p:spPr bwMode="auto">
            <a:xfrm>
              <a:off x="3120577" y="4647926"/>
              <a:ext cx="656228" cy="649287"/>
            </a:xfrm>
            <a:prstGeom prst="rect">
              <a:avLst/>
            </a:prstGeom>
            <a:solidFill>
              <a:srgbClr val="FF9999"/>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4</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14" name="Rectangle 22"/>
            <p:cNvSpPr>
              <a:spLocks noChangeArrowheads="1"/>
            </p:cNvSpPr>
            <p:nvPr/>
          </p:nvSpPr>
          <p:spPr bwMode="auto">
            <a:xfrm>
              <a:off x="6357716" y="2059534"/>
              <a:ext cx="647699" cy="649287"/>
            </a:xfrm>
            <a:prstGeom prst="rect">
              <a:avLst/>
            </a:prstGeom>
            <a:solidFill>
              <a:srgbClr val="7030A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5</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4" name="Rectangle 22"/>
            <p:cNvSpPr>
              <a:spLocks noChangeArrowheads="1"/>
            </p:cNvSpPr>
            <p:nvPr/>
          </p:nvSpPr>
          <p:spPr bwMode="auto">
            <a:xfrm>
              <a:off x="5718379" y="2707813"/>
              <a:ext cx="647699" cy="649287"/>
            </a:xfrm>
            <a:prstGeom prst="rect">
              <a:avLst/>
            </a:prstGeom>
            <a:solidFill>
              <a:srgbClr val="7030A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5</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5" name="Rectangle 22"/>
            <p:cNvSpPr>
              <a:spLocks noChangeArrowheads="1"/>
            </p:cNvSpPr>
            <p:nvPr/>
          </p:nvSpPr>
          <p:spPr bwMode="auto">
            <a:xfrm>
              <a:off x="5079043" y="3356092"/>
              <a:ext cx="647699" cy="649287"/>
            </a:xfrm>
            <a:prstGeom prst="rect">
              <a:avLst/>
            </a:prstGeom>
            <a:solidFill>
              <a:srgbClr val="7030A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5</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6" name="Rectangle 22"/>
            <p:cNvSpPr>
              <a:spLocks noChangeArrowheads="1"/>
            </p:cNvSpPr>
            <p:nvPr/>
          </p:nvSpPr>
          <p:spPr bwMode="auto">
            <a:xfrm>
              <a:off x="4439706" y="4004372"/>
              <a:ext cx="647699" cy="649287"/>
            </a:xfrm>
            <a:prstGeom prst="rect">
              <a:avLst/>
            </a:prstGeom>
            <a:solidFill>
              <a:srgbClr val="7030A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5</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7" name="Rectangle 22"/>
            <p:cNvSpPr>
              <a:spLocks noChangeArrowheads="1"/>
            </p:cNvSpPr>
            <p:nvPr/>
          </p:nvSpPr>
          <p:spPr bwMode="auto">
            <a:xfrm>
              <a:off x="3779332" y="4653590"/>
              <a:ext cx="647700" cy="649287"/>
            </a:xfrm>
            <a:prstGeom prst="rect">
              <a:avLst/>
            </a:prstGeom>
            <a:solidFill>
              <a:srgbClr val="7030A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5</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9" name="Text Box 34"/>
            <p:cNvSpPr txBox="1">
              <a:spLocks noChangeArrowheads="1"/>
            </p:cNvSpPr>
            <p:nvPr/>
          </p:nvSpPr>
          <p:spPr bwMode="auto">
            <a:xfrm>
              <a:off x="5478016" y="1620152"/>
              <a:ext cx="792163" cy="37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smtClean="0">
                  <a:solidFill>
                    <a:srgbClr val="FF3300"/>
                  </a:solidFill>
                  <a:latin typeface="华文新魏" panose="02010800040101010101" pitchFamily="2" charset="-122"/>
                  <a:ea typeface="华文新魏" panose="02010800040101010101" pitchFamily="2" charset="-122"/>
                </a:rPr>
                <a:t>I</a:t>
              </a:r>
              <a:r>
                <a:rPr lang="en-US" altLang="zh-CN" sz="1600" i="0" baseline="-25000" dirty="0" smtClean="0">
                  <a:solidFill>
                    <a:srgbClr val="FF3300"/>
                  </a:solidFill>
                  <a:latin typeface="华文新魏" panose="02010800040101010101" pitchFamily="2" charset="-122"/>
                  <a:ea typeface="华文新魏" panose="02010800040101010101" pitchFamily="2" charset="-122"/>
                </a:rPr>
                <a:t>3</a:t>
              </a:r>
              <a:endParaRPr lang="en-US" altLang="zh-CN" sz="1600" i="0" baseline="-25000" dirty="0">
                <a:solidFill>
                  <a:srgbClr val="FF3300"/>
                </a:solidFill>
                <a:latin typeface="华文新魏" panose="02010800040101010101" pitchFamily="2" charset="-122"/>
                <a:ea typeface="华文新魏" panose="02010800040101010101" pitchFamily="2" charset="-122"/>
              </a:endParaRPr>
            </a:p>
          </p:txBody>
        </p:sp>
        <p:sp>
          <p:nvSpPr>
            <p:cNvPr id="1688608" name="Line 32"/>
            <p:cNvSpPr>
              <a:spLocks noChangeShapeType="1"/>
            </p:cNvSpPr>
            <p:nvPr/>
          </p:nvSpPr>
          <p:spPr bwMode="auto">
            <a:xfrm flipV="1">
              <a:off x="4424239" y="1669656"/>
              <a:ext cx="0" cy="363155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73" name="Text Box 34"/>
            <p:cNvSpPr txBox="1">
              <a:spLocks noChangeArrowheads="1"/>
            </p:cNvSpPr>
            <p:nvPr/>
          </p:nvSpPr>
          <p:spPr bwMode="auto">
            <a:xfrm>
              <a:off x="6779108" y="1630615"/>
              <a:ext cx="792163" cy="37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smtClean="0">
                  <a:solidFill>
                    <a:srgbClr val="FF3300"/>
                  </a:solidFill>
                  <a:latin typeface="华文新魏" panose="02010800040101010101" pitchFamily="2" charset="-122"/>
                  <a:ea typeface="华文新魏" panose="02010800040101010101" pitchFamily="2" charset="-122"/>
                </a:rPr>
                <a:t>I</a:t>
              </a:r>
              <a:r>
                <a:rPr lang="en-US" altLang="zh-CN" sz="1600" i="0" baseline="-25000" dirty="0" smtClean="0">
                  <a:solidFill>
                    <a:srgbClr val="FF3300"/>
                  </a:solidFill>
                  <a:latin typeface="华文新魏" panose="02010800040101010101" pitchFamily="2" charset="-122"/>
                  <a:ea typeface="华文新魏" panose="02010800040101010101" pitchFamily="2" charset="-122"/>
                </a:rPr>
                <a:t>5</a:t>
              </a:r>
              <a:endParaRPr lang="en-US" altLang="zh-CN" sz="1600" i="0" baseline="-25000" dirty="0">
                <a:solidFill>
                  <a:srgbClr val="FF3300"/>
                </a:solidFill>
                <a:latin typeface="华文新魏" panose="02010800040101010101" pitchFamily="2" charset="-122"/>
                <a:ea typeface="华文新魏" panose="02010800040101010101" pitchFamily="2" charset="-122"/>
              </a:endParaRPr>
            </a:p>
          </p:txBody>
        </p:sp>
        <p:sp>
          <p:nvSpPr>
            <p:cNvPr id="174" name="Rectangle 4"/>
            <p:cNvSpPr>
              <a:spLocks noChangeArrowheads="1"/>
            </p:cNvSpPr>
            <p:nvPr/>
          </p:nvSpPr>
          <p:spPr bwMode="auto">
            <a:xfrm>
              <a:off x="4442175" y="4651274"/>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6</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75" name="Rectangle 31"/>
            <p:cNvSpPr>
              <a:spLocks noChangeArrowheads="1"/>
            </p:cNvSpPr>
            <p:nvPr/>
          </p:nvSpPr>
          <p:spPr bwMode="auto">
            <a:xfrm>
              <a:off x="5085662" y="4652253"/>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7</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76" name="Rectangle 22"/>
            <p:cNvSpPr>
              <a:spLocks noChangeArrowheads="1"/>
            </p:cNvSpPr>
            <p:nvPr/>
          </p:nvSpPr>
          <p:spPr bwMode="auto">
            <a:xfrm>
              <a:off x="5710649" y="4656681"/>
              <a:ext cx="647700"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8</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77" name="Rectangle 22"/>
            <p:cNvSpPr>
              <a:spLocks noChangeArrowheads="1"/>
            </p:cNvSpPr>
            <p:nvPr/>
          </p:nvSpPr>
          <p:spPr bwMode="auto">
            <a:xfrm>
              <a:off x="6389451" y="4650968"/>
              <a:ext cx="647700" cy="649287"/>
            </a:xfrm>
            <a:prstGeom prst="rect">
              <a:avLst/>
            </a:prstGeom>
            <a:solidFill>
              <a:srgbClr val="FF9999"/>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9</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79" name="Rectangle 4"/>
            <p:cNvSpPr>
              <a:spLocks noChangeArrowheads="1"/>
            </p:cNvSpPr>
            <p:nvPr/>
          </p:nvSpPr>
          <p:spPr bwMode="auto">
            <a:xfrm>
              <a:off x="5083246" y="4005814"/>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6</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80" name="Rectangle 31"/>
            <p:cNvSpPr>
              <a:spLocks noChangeArrowheads="1"/>
            </p:cNvSpPr>
            <p:nvPr/>
          </p:nvSpPr>
          <p:spPr bwMode="auto">
            <a:xfrm>
              <a:off x="5726733" y="4006793"/>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7</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81" name="Rectangle 22"/>
            <p:cNvSpPr>
              <a:spLocks noChangeArrowheads="1"/>
            </p:cNvSpPr>
            <p:nvPr/>
          </p:nvSpPr>
          <p:spPr bwMode="auto">
            <a:xfrm>
              <a:off x="6384083" y="4010616"/>
              <a:ext cx="647700" cy="649287"/>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8</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82" name="Rectangle 4"/>
            <p:cNvSpPr>
              <a:spLocks noChangeArrowheads="1"/>
            </p:cNvSpPr>
            <p:nvPr/>
          </p:nvSpPr>
          <p:spPr bwMode="auto">
            <a:xfrm>
              <a:off x="5739633" y="3346029"/>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6</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83" name="Rectangle 31"/>
            <p:cNvSpPr>
              <a:spLocks noChangeArrowheads="1"/>
            </p:cNvSpPr>
            <p:nvPr/>
          </p:nvSpPr>
          <p:spPr bwMode="auto">
            <a:xfrm>
              <a:off x="6383120" y="3347008"/>
              <a:ext cx="647700" cy="649287"/>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7</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84" name="Rectangle 4"/>
            <p:cNvSpPr>
              <a:spLocks noChangeArrowheads="1"/>
            </p:cNvSpPr>
            <p:nvPr/>
          </p:nvSpPr>
          <p:spPr bwMode="auto">
            <a:xfrm>
              <a:off x="6369459" y="2692476"/>
              <a:ext cx="647700" cy="649287"/>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400" i="0" dirty="0" smtClean="0">
                  <a:solidFill>
                    <a:schemeClr val="folHlink"/>
                  </a:solidFill>
                  <a:latin typeface="Arial Black" panose="020B0A04020102020204" pitchFamily="34" charset="0"/>
                  <a:ea typeface="华文新魏" panose="02010800040101010101" pitchFamily="2" charset="-122"/>
                </a:rPr>
                <a:t>I</a:t>
              </a:r>
              <a:r>
                <a:rPr lang="en-US" altLang="zh-CN" sz="1400" i="0" baseline="-25000" dirty="0" smtClean="0">
                  <a:solidFill>
                    <a:schemeClr val="folHlink"/>
                  </a:solidFill>
                  <a:latin typeface="Arial Black" panose="020B0A04020102020204" pitchFamily="34" charset="0"/>
                  <a:ea typeface="华文新魏" panose="02010800040101010101" pitchFamily="2" charset="-122"/>
                </a:rPr>
                <a:t>6</a:t>
              </a:r>
              <a:endParaRPr lang="en-US" altLang="zh-CN" sz="1400" i="0" dirty="0">
                <a:solidFill>
                  <a:schemeClr val="accent2"/>
                </a:solidFill>
                <a:latin typeface="Arial Black" panose="020B0A04020102020204" pitchFamily="34" charset="0"/>
                <a:ea typeface="华文新魏" panose="02010800040101010101" pitchFamily="2" charset="-122"/>
              </a:endParaRPr>
            </a:p>
          </p:txBody>
        </p:sp>
        <p:sp>
          <p:nvSpPr>
            <p:cNvPr id="168" name="Line 35"/>
            <p:cNvSpPr>
              <a:spLocks noChangeShapeType="1"/>
            </p:cNvSpPr>
            <p:nvPr/>
          </p:nvSpPr>
          <p:spPr bwMode="auto">
            <a:xfrm flipH="1" flipV="1">
              <a:off x="5067305" y="1682498"/>
              <a:ext cx="0" cy="363155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70" name="Line 35"/>
            <p:cNvSpPr>
              <a:spLocks noChangeShapeType="1"/>
            </p:cNvSpPr>
            <p:nvPr/>
          </p:nvSpPr>
          <p:spPr bwMode="auto">
            <a:xfrm flipH="1" flipV="1">
              <a:off x="5715532" y="1682498"/>
              <a:ext cx="0" cy="363155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72" name="Text Box 34"/>
            <p:cNvSpPr txBox="1">
              <a:spLocks noChangeArrowheads="1"/>
            </p:cNvSpPr>
            <p:nvPr/>
          </p:nvSpPr>
          <p:spPr bwMode="auto">
            <a:xfrm>
              <a:off x="6128562" y="1625384"/>
              <a:ext cx="792163" cy="37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en-US" altLang="zh-CN" sz="1600" i="0" dirty="0" smtClean="0">
                  <a:solidFill>
                    <a:srgbClr val="FF3300"/>
                  </a:solidFill>
                  <a:latin typeface="华文新魏" panose="02010800040101010101" pitchFamily="2" charset="-122"/>
                  <a:ea typeface="华文新魏" panose="02010800040101010101" pitchFamily="2" charset="-122"/>
                </a:rPr>
                <a:t>I</a:t>
              </a:r>
              <a:r>
                <a:rPr lang="en-US" altLang="zh-CN" sz="1600" i="0" baseline="-25000" dirty="0" smtClean="0">
                  <a:solidFill>
                    <a:srgbClr val="FF3300"/>
                  </a:solidFill>
                  <a:latin typeface="华文新魏" panose="02010800040101010101" pitchFamily="2" charset="-122"/>
                  <a:ea typeface="华文新魏" panose="02010800040101010101" pitchFamily="2" charset="-122"/>
                </a:rPr>
                <a:t>4</a:t>
              </a:r>
              <a:endParaRPr lang="en-US" altLang="zh-CN" sz="1600" i="0" baseline="-25000" dirty="0">
                <a:solidFill>
                  <a:srgbClr val="FF3300"/>
                </a:solidFill>
                <a:latin typeface="华文新魏" panose="02010800040101010101" pitchFamily="2" charset="-122"/>
                <a:ea typeface="华文新魏" panose="02010800040101010101" pitchFamily="2" charset="-122"/>
              </a:endParaRPr>
            </a:p>
          </p:txBody>
        </p:sp>
        <p:sp>
          <p:nvSpPr>
            <p:cNvPr id="1688611" name="Line 35"/>
            <p:cNvSpPr>
              <a:spLocks noChangeShapeType="1"/>
            </p:cNvSpPr>
            <p:nvPr/>
          </p:nvSpPr>
          <p:spPr bwMode="auto">
            <a:xfrm flipH="1" flipV="1">
              <a:off x="7025757" y="1674459"/>
              <a:ext cx="0" cy="363155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sp>
          <p:nvSpPr>
            <p:cNvPr id="171" name="Line 35"/>
            <p:cNvSpPr>
              <a:spLocks noChangeShapeType="1"/>
            </p:cNvSpPr>
            <p:nvPr/>
          </p:nvSpPr>
          <p:spPr bwMode="auto">
            <a:xfrm flipH="1" flipV="1">
              <a:off x="6366078" y="1665446"/>
              <a:ext cx="0" cy="363155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p>
          </p:txBody>
        </p:sp>
      </p:grpSp>
      <p:sp>
        <p:nvSpPr>
          <p:cNvPr id="73" name="Rectangle 3"/>
          <p:cNvSpPr txBox="1">
            <a:spLocks noChangeArrowheads="1"/>
          </p:cNvSpPr>
          <p:nvPr/>
        </p:nvSpPr>
        <p:spPr bwMode="auto">
          <a:xfrm>
            <a:off x="557157" y="5431716"/>
            <a:ext cx="8218488"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i="0" kern="0" dirty="0" smtClean="0"/>
              <a:t>完成</a:t>
            </a:r>
            <a:r>
              <a:rPr lang="en-US" altLang="zh-CN" i="0" kern="0" dirty="0" smtClean="0"/>
              <a:t>N</a:t>
            </a:r>
            <a:r>
              <a:rPr lang="zh-CN" altLang="en-US" i="0" kern="0" dirty="0" smtClean="0"/>
              <a:t>条指令需要的时间   </a:t>
            </a:r>
            <a:r>
              <a:rPr lang="en-US" altLang="zh-CN" i="0" kern="0" dirty="0" smtClean="0"/>
              <a:t>5+(n-1)</a:t>
            </a:r>
            <a:endParaRPr lang="zh-CN" altLang="en-US" i="0" kern="0" dirty="0" smtClean="0"/>
          </a:p>
          <a:p>
            <a:endParaRPr lang="zh-CN" altLang="en-US" i="0" kern="0" dirty="0" smtClean="0"/>
          </a:p>
        </p:txBody>
      </p:sp>
    </p:spTree>
    <p:extLst>
      <p:ext uri="{BB962C8B-B14F-4D97-AF65-F5344CB8AC3E}">
        <p14:creationId xmlns:p14="http://schemas.microsoft.com/office/powerpoint/2010/main" val="65392388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pPr eaLnBrk="1" hangingPunct="1"/>
            <a:r>
              <a:rPr lang="zh-CN" altLang="en-US" smtClean="0">
                <a:latin typeface="Arial Black" pitchFamily="34" charset="0"/>
              </a:rPr>
              <a:t>超标量流水线时空图</a:t>
            </a:r>
          </a:p>
        </p:txBody>
      </p:sp>
      <p:sp>
        <p:nvSpPr>
          <p:cNvPr id="121860" name="Line 4"/>
          <p:cNvSpPr>
            <a:spLocks noChangeShapeType="1"/>
          </p:cNvSpPr>
          <p:nvPr/>
        </p:nvSpPr>
        <p:spPr bwMode="auto">
          <a:xfrm>
            <a:off x="1982788" y="5013921"/>
            <a:ext cx="5181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21861" name="Line 5"/>
          <p:cNvSpPr>
            <a:spLocks noChangeShapeType="1"/>
          </p:cNvSpPr>
          <p:nvPr/>
        </p:nvSpPr>
        <p:spPr bwMode="auto">
          <a:xfrm flipH="1" flipV="1">
            <a:off x="1981200" y="1700808"/>
            <a:ext cx="1588" cy="331311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a:endParaRPr lang="zh-CN" altLang="en-US" i="0"/>
          </a:p>
        </p:txBody>
      </p:sp>
      <p:sp>
        <p:nvSpPr>
          <p:cNvPr id="121862" name="Text Box 6"/>
          <p:cNvSpPr txBox="1">
            <a:spLocks noChangeArrowheads="1"/>
          </p:cNvSpPr>
          <p:nvPr/>
        </p:nvSpPr>
        <p:spPr bwMode="auto">
          <a:xfrm>
            <a:off x="6445250" y="5085358"/>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zh-CN" altLang="en-US" sz="2000" b="1" i="0">
                <a:solidFill>
                  <a:schemeClr val="folHlink"/>
                </a:solidFill>
                <a:latin typeface="华文新魏" pitchFamily="2" charset="-122"/>
                <a:ea typeface="华文新魏" pitchFamily="2" charset="-122"/>
              </a:rPr>
              <a:t>时间</a:t>
            </a:r>
            <a:r>
              <a:rPr lang="en-US" altLang="zh-CN" sz="2000" b="1" i="0">
                <a:solidFill>
                  <a:schemeClr val="folHlink"/>
                </a:solidFill>
                <a:latin typeface="华文新魏" pitchFamily="2" charset="-122"/>
                <a:ea typeface="华文新魏" pitchFamily="2" charset="-122"/>
              </a:rPr>
              <a:t>T</a:t>
            </a:r>
            <a:endParaRPr lang="en-US" altLang="zh-CN" sz="2000" b="1" i="0" baseline="-25000">
              <a:solidFill>
                <a:schemeClr val="folHlink"/>
              </a:solidFill>
              <a:latin typeface="华文新魏" pitchFamily="2" charset="-122"/>
              <a:ea typeface="华文新魏" pitchFamily="2" charset="-122"/>
            </a:endParaRPr>
          </a:p>
        </p:txBody>
      </p:sp>
      <p:sp>
        <p:nvSpPr>
          <p:cNvPr id="121863" name="Line 7"/>
          <p:cNvSpPr>
            <a:spLocks noChangeShapeType="1"/>
          </p:cNvSpPr>
          <p:nvPr/>
        </p:nvSpPr>
        <p:spPr bwMode="auto">
          <a:xfrm>
            <a:off x="1981200" y="4364633"/>
            <a:ext cx="518477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64" name="Line 8"/>
          <p:cNvSpPr>
            <a:spLocks noChangeShapeType="1"/>
          </p:cNvSpPr>
          <p:nvPr/>
        </p:nvSpPr>
        <p:spPr bwMode="auto">
          <a:xfrm flipV="1">
            <a:off x="2628900" y="2421533"/>
            <a:ext cx="0" cy="259238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65" name="Line 9"/>
          <p:cNvSpPr>
            <a:spLocks noChangeShapeType="1"/>
          </p:cNvSpPr>
          <p:nvPr/>
        </p:nvSpPr>
        <p:spPr bwMode="auto">
          <a:xfrm flipV="1">
            <a:off x="3276600" y="2421533"/>
            <a:ext cx="0" cy="259238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66" name="Line 10"/>
          <p:cNvSpPr>
            <a:spLocks noChangeShapeType="1"/>
          </p:cNvSpPr>
          <p:nvPr/>
        </p:nvSpPr>
        <p:spPr bwMode="auto">
          <a:xfrm flipV="1">
            <a:off x="3924300" y="2421533"/>
            <a:ext cx="0" cy="259238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67" name="Line 11"/>
          <p:cNvSpPr>
            <a:spLocks noChangeShapeType="1"/>
          </p:cNvSpPr>
          <p:nvPr/>
        </p:nvSpPr>
        <p:spPr bwMode="auto">
          <a:xfrm flipV="1">
            <a:off x="4573588" y="2421533"/>
            <a:ext cx="0" cy="259238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68" name="Line 12"/>
          <p:cNvSpPr>
            <a:spLocks noChangeShapeType="1"/>
          </p:cNvSpPr>
          <p:nvPr/>
        </p:nvSpPr>
        <p:spPr bwMode="auto">
          <a:xfrm flipV="1">
            <a:off x="5221288" y="2421533"/>
            <a:ext cx="0" cy="259238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69" name="Line 13"/>
          <p:cNvSpPr>
            <a:spLocks noChangeShapeType="1"/>
          </p:cNvSpPr>
          <p:nvPr/>
        </p:nvSpPr>
        <p:spPr bwMode="auto">
          <a:xfrm>
            <a:off x="1981200" y="3716933"/>
            <a:ext cx="518477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70" name="Line 14"/>
          <p:cNvSpPr>
            <a:spLocks noChangeShapeType="1"/>
          </p:cNvSpPr>
          <p:nvPr/>
        </p:nvSpPr>
        <p:spPr bwMode="auto">
          <a:xfrm>
            <a:off x="1981200" y="3069233"/>
            <a:ext cx="518477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71" name="Line 15"/>
          <p:cNvSpPr>
            <a:spLocks noChangeShapeType="1"/>
          </p:cNvSpPr>
          <p:nvPr/>
        </p:nvSpPr>
        <p:spPr bwMode="auto">
          <a:xfrm>
            <a:off x="1981200" y="2421533"/>
            <a:ext cx="518477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72" name="Text Box 16"/>
          <p:cNvSpPr txBox="1">
            <a:spLocks noChangeArrowheads="1"/>
          </p:cNvSpPr>
          <p:nvPr/>
        </p:nvSpPr>
        <p:spPr bwMode="auto">
          <a:xfrm>
            <a:off x="1404938" y="4509096"/>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l" eaLnBrk="1" hangingPunct="1">
              <a:spcBef>
                <a:spcPct val="50000"/>
              </a:spcBef>
            </a:pPr>
            <a:r>
              <a:rPr lang="en-US" altLang="zh-CN" sz="2000" i="0">
                <a:solidFill>
                  <a:schemeClr val="folHlink"/>
                </a:solidFill>
                <a:latin typeface="华文新魏" pitchFamily="2" charset="-122"/>
                <a:ea typeface="华文新魏" pitchFamily="2" charset="-122"/>
              </a:rPr>
              <a:t>IF</a:t>
            </a:r>
            <a:endParaRPr lang="en-US" altLang="zh-CN" sz="2000" i="0" baseline="-25000">
              <a:solidFill>
                <a:schemeClr val="folHlink"/>
              </a:solidFill>
              <a:latin typeface="华文新魏" pitchFamily="2" charset="-122"/>
              <a:ea typeface="华文新魏" pitchFamily="2" charset="-122"/>
            </a:endParaRPr>
          </a:p>
        </p:txBody>
      </p:sp>
      <p:sp>
        <p:nvSpPr>
          <p:cNvPr id="121873" name="Text Box 17"/>
          <p:cNvSpPr txBox="1">
            <a:spLocks noChangeArrowheads="1"/>
          </p:cNvSpPr>
          <p:nvPr/>
        </p:nvSpPr>
        <p:spPr bwMode="auto">
          <a:xfrm>
            <a:off x="1404938" y="3861396"/>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l" eaLnBrk="1" hangingPunct="1">
              <a:spcBef>
                <a:spcPct val="50000"/>
              </a:spcBef>
            </a:pPr>
            <a:r>
              <a:rPr lang="en-US" altLang="zh-CN" sz="2000" i="0">
                <a:solidFill>
                  <a:schemeClr val="folHlink"/>
                </a:solidFill>
                <a:latin typeface="华文新魏" pitchFamily="2" charset="-122"/>
                <a:ea typeface="华文新魏" pitchFamily="2" charset="-122"/>
              </a:rPr>
              <a:t>ID</a:t>
            </a:r>
            <a:endParaRPr lang="en-US" altLang="zh-CN" sz="2000" i="0" baseline="-25000">
              <a:solidFill>
                <a:schemeClr val="folHlink"/>
              </a:solidFill>
              <a:latin typeface="华文新魏" pitchFamily="2" charset="-122"/>
              <a:ea typeface="华文新魏" pitchFamily="2" charset="-122"/>
            </a:endParaRPr>
          </a:p>
        </p:txBody>
      </p:sp>
      <p:sp>
        <p:nvSpPr>
          <p:cNvPr id="121874" name="Text Box 18"/>
          <p:cNvSpPr txBox="1">
            <a:spLocks noChangeArrowheads="1"/>
          </p:cNvSpPr>
          <p:nvPr/>
        </p:nvSpPr>
        <p:spPr bwMode="auto">
          <a:xfrm>
            <a:off x="1404938" y="3175596"/>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l" eaLnBrk="1" hangingPunct="1">
              <a:spcBef>
                <a:spcPct val="50000"/>
              </a:spcBef>
            </a:pPr>
            <a:r>
              <a:rPr lang="en-US" altLang="zh-CN" sz="2000" i="0">
                <a:solidFill>
                  <a:schemeClr val="folHlink"/>
                </a:solidFill>
                <a:latin typeface="华文新魏" pitchFamily="2" charset="-122"/>
                <a:ea typeface="华文新魏" pitchFamily="2" charset="-122"/>
              </a:rPr>
              <a:t>EX</a:t>
            </a:r>
            <a:endParaRPr lang="en-US" altLang="zh-CN" sz="2000" i="0" baseline="-25000">
              <a:solidFill>
                <a:schemeClr val="folHlink"/>
              </a:solidFill>
              <a:latin typeface="华文新魏" pitchFamily="2" charset="-122"/>
              <a:ea typeface="华文新魏" pitchFamily="2" charset="-122"/>
            </a:endParaRPr>
          </a:p>
        </p:txBody>
      </p:sp>
      <p:sp>
        <p:nvSpPr>
          <p:cNvPr id="121875" name="Text Box 19"/>
          <p:cNvSpPr txBox="1">
            <a:spLocks noChangeArrowheads="1"/>
          </p:cNvSpPr>
          <p:nvPr/>
        </p:nvSpPr>
        <p:spPr bwMode="auto">
          <a:xfrm>
            <a:off x="1404938" y="2564408"/>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l" eaLnBrk="1" hangingPunct="1">
              <a:spcBef>
                <a:spcPct val="50000"/>
              </a:spcBef>
            </a:pPr>
            <a:r>
              <a:rPr lang="en-US" altLang="zh-CN" sz="2000" i="0">
                <a:solidFill>
                  <a:schemeClr val="folHlink"/>
                </a:solidFill>
                <a:latin typeface="华文新魏" pitchFamily="2" charset="-122"/>
                <a:ea typeface="华文新魏" pitchFamily="2" charset="-122"/>
              </a:rPr>
              <a:t>WB</a:t>
            </a:r>
            <a:endParaRPr lang="en-US" altLang="zh-CN" sz="2000" i="0" baseline="-25000">
              <a:solidFill>
                <a:schemeClr val="folHlink"/>
              </a:solidFill>
              <a:latin typeface="华文新魏" pitchFamily="2" charset="-122"/>
              <a:ea typeface="华文新魏" pitchFamily="2" charset="-122"/>
            </a:endParaRPr>
          </a:p>
        </p:txBody>
      </p:sp>
      <p:sp>
        <p:nvSpPr>
          <p:cNvPr id="121876" name="Text Box 20"/>
          <p:cNvSpPr txBox="1">
            <a:spLocks noChangeArrowheads="1"/>
          </p:cNvSpPr>
          <p:nvPr/>
        </p:nvSpPr>
        <p:spPr bwMode="auto">
          <a:xfrm>
            <a:off x="1116013" y="1845271"/>
            <a:ext cx="935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l" eaLnBrk="1" hangingPunct="1">
              <a:spcBef>
                <a:spcPct val="50000"/>
              </a:spcBef>
            </a:pPr>
            <a:r>
              <a:rPr lang="zh-CN" altLang="en-US" sz="2000" b="1" i="0">
                <a:solidFill>
                  <a:schemeClr val="folHlink"/>
                </a:solidFill>
                <a:latin typeface="华文新魏" pitchFamily="2" charset="-122"/>
                <a:ea typeface="华文新魏" pitchFamily="2" charset="-122"/>
              </a:rPr>
              <a:t>空间</a:t>
            </a:r>
            <a:r>
              <a:rPr lang="en-US" altLang="zh-CN" sz="2000" b="1" i="0">
                <a:solidFill>
                  <a:schemeClr val="folHlink"/>
                </a:solidFill>
                <a:latin typeface="华文新魏" pitchFamily="2" charset="-122"/>
                <a:ea typeface="华文新魏" pitchFamily="2" charset="-122"/>
              </a:rPr>
              <a:t>S</a:t>
            </a:r>
            <a:endParaRPr lang="en-US" altLang="zh-CN" sz="2000" b="1" i="0" baseline="-25000">
              <a:solidFill>
                <a:schemeClr val="folHlink"/>
              </a:solidFill>
              <a:latin typeface="华文新魏" pitchFamily="2" charset="-122"/>
              <a:ea typeface="华文新魏" pitchFamily="2" charset="-122"/>
            </a:endParaRPr>
          </a:p>
        </p:txBody>
      </p:sp>
      <p:sp>
        <p:nvSpPr>
          <p:cNvPr id="1685525" name="Text Box 21"/>
          <p:cNvSpPr txBox="1">
            <a:spLocks noChangeArrowheads="1"/>
          </p:cNvSpPr>
          <p:nvPr/>
        </p:nvSpPr>
        <p:spPr bwMode="auto">
          <a:xfrm>
            <a:off x="4645025" y="1918296"/>
            <a:ext cx="79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a:solidFill>
                  <a:srgbClr val="FF3300"/>
                </a:solidFill>
                <a:latin typeface="Arial Black" pitchFamily="34" charset="0"/>
                <a:ea typeface="华文新魏" pitchFamily="2" charset="-122"/>
              </a:rPr>
              <a:t>I</a:t>
            </a:r>
            <a:r>
              <a:rPr lang="en-US" altLang="zh-CN" sz="2000" i="0" baseline="-25000">
                <a:solidFill>
                  <a:srgbClr val="FF3300"/>
                </a:solidFill>
                <a:latin typeface="Arial Black" pitchFamily="34" charset="0"/>
                <a:ea typeface="华文新魏" pitchFamily="2" charset="-122"/>
              </a:rPr>
              <a:t>12</a:t>
            </a:r>
          </a:p>
        </p:txBody>
      </p:sp>
      <p:sp>
        <p:nvSpPr>
          <p:cNvPr id="1685526" name="Text Box 22"/>
          <p:cNvSpPr txBox="1">
            <a:spLocks noChangeArrowheads="1"/>
          </p:cNvSpPr>
          <p:nvPr/>
        </p:nvSpPr>
        <p:spPr bwMode="auto">
          <a:xfrm>
            <a:off x="5221288" y="1918296"/>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a:solidFill>
                  <a:srgbClr val="FF3300"/>
                </a:solidFill>
                <a:latin typeface="Arial Black" pitchFamily="34" charset="0"/>
                <a:ea typeface="华文新魏" pitchFamily="2" charset="-122"/>
              </a:rPr>
              <a:t>I</a:t>
            </a:r>
            <a:r>
              <a:rPr lang="en-US" altLang="zh-CN" sz="2000" i="0" baseline="-25000">
                <a:solidFill>
                  <a:srgbClr val="FF3300"/>
                </a:solidFill>
                <a:latin typeface="Arial Black" pitchFamily="34" charset="0"/>
                <a:ea typeface="华文新魏" pitchFamily="2" charset="-122"/>
              </a:rPr>
              <a:t>34</a:t>
            </a:r>
          </a:p>
        </p:txBody>
      </p:sp>
      <p:sp>
        <p:nvSpPr>
          <p:cNvPr id="1685527" name="Rectangle 23"/>
          <p:cNvSpPr>
            <a:spLocks noChangeArrowheads="1"/>
          </p:cNvSpPr>
          <p:nvPr/>
        </p:nvSpPr>
        <p:spPr bwMode="auto">
          <a:xfrm>
            <a:off x="1981200" y="4364633"/>
            <a:ext cx="647700" cy="32543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1</a:t>
            </a:r>
            <a:endParaRPr lang="en-US" altLang="zh-CN" sz="1800" i="0">
              <a:solidFill>
                <a:schemeClr val="accent2"/>
              </a:solidFill>
              <a:latin typeface="Arial Black" pitchFamily="34" charset="0"/>
              <a:ea typeface="华文新魏" pitchFamily="2" charset="-122"/>
            </a:endParaRPr>
          </a:p>
        </p:txBody>
      </p:sp>
      <p:sp>
        <p:nvSpPr>
          <p:cNvPr id="1685528" name="Rectangle 24"/>
          <p:cNvSpPr>
            <a:spLocks noChangeArrowheads="1"/>
          </p:cNvSpPr>
          <p:nvPr/>
        </p:nvSpPr>
        <p:spPr bwMode="auto">
          <a:xfrm>
            <a:off x="1979613" y="4688483"/>
            <a:ext cx="647700" cy="32543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2</a:t>
            </a:r>
            <a:endParaRPr lang="en-US" altLang="zh-CN" sz="1800" i="0">
              <a:solidFill>
                <a:schemeClr val="accent2"/>
              </a:solidFill>
              <a:latin typeface="Arial Black" pitchFamily="34" charset="0"/>
              <a:ea typeface="华文新魏" pitchFamily="2" charset="-122"/>
            </a:endParaRPr>
          </a:p>
        </p:txBody>
      </p:sp>
      <p:sp>
        <p:nvSpPr>
          <p:cNvPr id="1685529" name="Rectangle 25"/>
          <p:cNvSpPr>
            <a:spLocks noChangeArrowheads="1"/>
          </p:cNvSpPr>
          <p:nvPr/>
        </p:nvSpPr>
        <p:spPr bwMode="auto">
          <a:xfrm>
            <a:off x="2630488" y="4366221"/>
            <a:ext cx="647700" cy="325437"/>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3</a:t>
            </a:r>
            <a:endParaRPr lang="en-US" altLang="zh-CN" sz="1800" i="0">
              <a:solidFill>
                <a:schemeClr val="accent2"/>
              </a:solidFill>
              <a:latin typeface="Arial Black" pitchFamily="34" charset="0"/>
              <a:ea typeface="华文新魏" pitchFamily="2" charset="-122"/>
            </a:endParaRPr>
          </a:p>
        </p:txBody>
      </p:sp>
      <p:sp>
        <p:nvSpPr>
          <p:cNvPr id="1685530" name="Rectangle 26"/>
          <p:cNvSpPr>
            <a:spLocks noChangeArrowheads="1"/>
          </p:cNvSpPr>
          <p:nvPr/>
        </p:nvSpPr>
        <p:spPr bwMode="auto">
          <a:xfrm>
            <a:off x="2628900" y="4690071"/>
            <a:ext cx="647700" cy="325437"/>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4</a:t>
            </a:r>
            <a:endParaRPr lang="en-US" altLang="zh-CN" sz="1800" i="0">
              <a:solidFill>
                <a:schemeClr val="accent2"/>
              </a:solidFill>
              <a:latin typeface="Arial Black" pitchFamily="34" charset="0"/>
              <a:ea typeface="华文新魏" pitchFamily="2" charset="-122"/>
            </a:endParaRPr>
          </a:p>
        </p:txBody>
      </p:sp>
      <p:sp>
        <p:nvSpPr>
          <p:cNvPr id="1685531" name="Rectangle 27"/>
          <p:cNvSpPr>
            <a:spLocks noChangeArrowheads="1"/>
          </p:cNvSpPr>
          <p:nvPr/>
        </p:nvSpPr>
        <p:spPr bwMode="auto">
          <a:xfrm>
            <a:off x="2630488" y="3718521"/>
            <a:ext cx="647700" cy="325437"/>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1</a:t>
            </a:r>
            <a:endParaRPr lang="en-US" altLang="zh-CN" sz="1800" i="0">
              <a:solidFill>
                <a:schemeClr val="accent2"/>
              </a:solidFill>
              <a:latin typeface="Arial Black" pitchFamily="34" charset="0"/>
              <a:ea typeface="华文新魏" pitchFamily="2" charset="-122"/>
            </a:endParaRPr>
          </a:p>
        </p:txBody>
      </p:sp>
      <p:sp>
        <p:nvSpPr>
          <p:cNvPr id="1685532" name="Rectangle 28"/>
          <p:cNvSpPr>
            <a:spLocks noChangeArrowheads="1"/>
          </p:cNvSpPr>
          <p:nvPr/>
        </p:nvSpPr>
        <p:spPr bwMode="auto">
          <a:xfrm>
            <a:off x="2628900" y="4042371"/>
            <a:ext cx="647700" cy="325437"/>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2</a:t>
            </a:r>
            <a:endParaRPr lang="en-US" altLang="zh-CN" sz="1800" i="0">
              <a:solidFill>
                <a:schemeClr val="accent2"/>
              </a:solidFill>
              <a:latin typeface="Arial Black" pitchFamily="34" charset="0"/>
              <a:ea typeface="华文新魏" pitchFamily="2" charset="-122"/>
            </a:endParaRPr>
          </a:p>
        </p:txBody>
      </p:sp>
      <p:sp>
        <p:nvSpPr>
          <p:cNvPr id="1685533" name="Rectangle 29"/>
          <p:cNvSpPr>
            <a:spLocks noChangeArrowheads="1"/>
          </p:cNvSpPr>
          <p:nvPr/>
        </p:nvSpPr>
        <p:spPr bwMode="auto">
          <a:xfrm>
            <a:off x="3276600" y="3718521"/>
            <a:ext cx="647700" cy="325437"/>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3</a:t>
            </a:r>
            <a:endParaRPr lang="en-US" altLang="zh-CN" sz="1800" i="0">
              <a:solidFill>
                <a:schemeClr val="accent2"/>
              </a:solidFill>
              <a:latin typeface="Arial Black" pitchFamily="34" charset="0"/>
              <a:ea typeface="华文新魏" pitchFamily="2" charset="-122"/>
            </a:endParaRPr>
          </a:p>
        </p:txBody>
      </p:sp>
      <p:sp>
        <p:nvSpPr>
          <p:cNvPr id="1685534" name="Rectangle 30"/>
          <p:cNvSpPr>
            <a:spLocks noChangeArrowheads="1"/>
          </p:cNvSpPr>
          <p:nvPr/>
        </p:nvSpPr>
        <p:spPr bwMode="auto">
          <a:xfrm>
            <a:off x="3275013" y="4042371"/>
            <a:ext cx="647700" cy="325437"/>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4</a:t>
            </a:r>
            <a:endParaRPr lang="en-US" altLang="zh-CN" sz="1800" i="0">
              <a:solidFill>
                <a:schemeClr val="accent2"/>
              </a:solidFill>
              <a:latin typeface="Arial Black" pitchFamily="34" charset="0"/>
              <a:ea typeface="华文新魏" pitchFamily="2" charset="-122"/>
            </a:endParaRPr>
          </a:p>
        </p:txBody>
      </p:sp>
      <p:sp>
        <p:nvSpPr>
          <p:cNvPr id="1685535" name="Rectangle 31"/>
          <p:cNvSpPr>
            <a:spLocks noChangeArrowheads="1"/>
          </p:cNvSpPr>
          <p:nvPr/>
        </p:nvSpPr>
        <p:spPr bwMode="auto">
          <a:xfrm>
            <a:off x="3278188" y="3069233"/>
            <a:ext cx="647700" cy="325438"/>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1</a:t>
            </a:r>
            <a:endParaRPr lang="en-US" altLang="zh-CN" sz="1800" i="0">
              <a:solidFill>
                <a:schemeClr val="accent2"/>
              </a:solidFill>
              <a:latin typeface="Arial Black" pitchFamily="34" charset="0"/>
              <a:ea typeface="华文新魏" pitchFamily="2" charset="-122"/>
            </a:endParaRPr>
          </a:p>
        </p:txBody>
      </p:sp>
      <p:sp>
        <p:nvSpPr>
          <p:cNvPr id="1685536" name="Rectangle 32"/>
          <p:cNvSpPr>
            <a:spLocks noChangeArrowheads="1"/>
          </p:cNvSpPr>
          <p:nvPr/>
        </p:nvSpPr>
        <p:spPr bwMode="auto">
          <a:xfrm>
            <a:off x="3276600" y="3393083"/>
            <a:ext cx="647700" cy="325438"/>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2</a:t>
            </a:r>
            <a:endParaRPr lang="en-US" altLang="zh-CN" sz="1800" i="0">
              <a:solidFill>
                <a:schemeClr val="accent2"/>
              </a:solidFill>
              <a:latin typeface="Arial Black" pitchFamily="34" charset="0"/>
              <a:ea typeface="华文新魏" pitchFamily="2" charset="-122"/>
            </a:endParaRPr>
          </a:p>
        </p:txBody>
      </p:sp>
      <p:sp>
        <p:nvSpPr>
          <p:cNvPr id="1685537" name="Rectangle 33"/>
          <p:cNvSpPr>
            <a:spLocks noChangeArrowheads="1"/>
          </p:cNvSpPr>
          <p:nvPr/>
        </p:nvSpPr>
        <p:spPr bwMode="auto">
          <a:xfrm>
            <a:off x="3927475" y="3069233"/>
            <a:ext cx="647700" cy="325438"/>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3</a:t>
            </a:r>
            <a:endParaRPr lang="en-US" altLang="zh-CN" sz="1800" i="0">
              <a:solidFill>
                <a:schemeClr val="accent2"/>
              </a:solidFill>
              <a:latin typeface="Arial Black" pitchFamily="34" charset="0"/>
              <a:ea typeface="华文新魏" pitchFamily="2" charset="-122"/>
            </a:endParaRPr>
          </a:p>
        </p:txBody>
      </p:sp>
      <p:sp>
        <p:nvSpPr>
          <p:cNvPr id="1685538" name="Rectangle 34"/>
          <p:cNvSpPr>
            <a:spLocks noChangeArrowheads="1"/>
          </p:cNvSpPr>
          <p:nvPr/>
        </p:nvSpPr>
        <p:spPr bwMode="auto">
          <a:xfrm>
            <a:off x="3925888" y="3393083"/>
            <a:ext cx="647700" cy="325438"/>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4</a:t>
            </a:r>
            <a:endParaRPr lang="en-US" altLang="zh-CN" sz="1800" i="0">
              <a:solidFill>
                <a:schemeClr val="accent2"/>
              </a:solidFill>
              <a:latin typeface="Arial Black" pitchFamily="34" charset="0"/>
              <a:ea typeface="华文新魏" pitchFamily="2" charset="-122"/>
            </a:endParaRPr>
          </a:p>
        </p:txBody>
      </p:sp>
      <p:sp>
        <p:nvSpPr>
          <p:cNvPr id="1685539" name="Rectangle 35"/>
          <p:cNvSpPr>
            <a:spLocks noChangeArrowheads="1"/>
          </p:cNvSpPr>
          <p:nvPr/>
        </p:nvSpPr>
        <p:spPr bwMode="auto">
          <a:xfrm>
            <a:off x="3925888" y="2421533"/>
            <a:ext cx="647700" cy="325438"/>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1</a:t>
            </a:r>
            <a:endParaRPr lang="en-US" altLang="zh-CN" sz="1800" i="0">
              <a:solidFill>
                <a:schemeClr val="accent2"/>
              </a:solidFill>
              <a:latin typeface="Arial Black" pitchFamily="34" charset="0"/>
              <a:ea typeface="华文新魏" pitchFamily="2" charset="-122"/>
            </a:endParaRPr>
          </a:p>
        </p:txBody>
      </p:sp>
      <p:sp>
        <p:nvSpPr>
          <p:cNvPr id="1685540" name="Rectangle 36"/>
          <p:cNvSpPr>
            <a:spLocks noChangeArrowheads="1"/>
          </p:cNvSpPr>
          <p:nvPr/>
        </p:nvSpPr>
        <p:spPr bwMode="auto">
          <a:xfrm>
            <a:off x="3924300" y="2745383"/>
            <a:ext cx="647700" cy="325438"/>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2</a:t>
            </a:r>
            <a:endParaRPr lang="en-US" altLang="zh-CN" sz="1800" i="0">
              <a:solidFill>
                <a:schemeClr val="accent2"/>
              </a:solidFill>
              <a:latin typeface="Arial Black" pitchFamily="34" charset="0"/>
              <a:ea typeface="华文新魏" pitchFamily="2" charset="-122"/>
            </a:endParaRPr>
          </a:p>
        </p:txBody>
      </p:sp>
      <p:sp>
        <p:nvSpPr>
          <p:cNvPr id="1685541" name="Rectangle 37"/>
          <p:cNvSpPr>
            <a:spLocks noChangeArrowheads="1"/>
          </p:cNvSpPr>
          <p:nvPr/>
        </p:nvSpPr>
        <p:spPr bwMode="auto">
          <a:xfrm>
            <a:off x="4572000" y="2421533"/>
            <a:ext cx="647700" cy="325438"/>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3</a:t>
            </a:r>
            <a:endParaRPr lang="en-US" altLang="zh-CN" sz="1800" i="0">
              <a:solidFill>
                <a:schemeClr val="accent2"/>
              </a:solidFill>
              <a:latin typeface="Arial Black" pitchFamily="34" charset="0"/>
              <a:ea typeface="华文新魏" pitchFamily="2" charset="-122"/>
            </a:endParaRPr>
          </a:p>
        </p:txBody>
      </p:sp>
      <p:sp>
        <p:nvSpPr>
          <p:cNvPr id="1685542" name="Rectangle 38"/>
          <p:cNvSpPr>
            <a:spLocks noChangeArrowheads="1"/>
          </p:cNvSpPr>
          <p:nvPr/>
        </p:nvSpPr>
        <p:spPr bwMode="auto">
          <a:xfrm>
            <a:off x="4570413" y="2745383"/>
            <a:ext cx="647700" cy="325438"/>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spcBef>
                <a:spcPct val="50000"/>
              </a:spcBef>
            </a:pPr>
            <a:r>
              <a:rPr lang="en-US" altLang="zh-CN" sz="1800" i="0">
                <a:solidFill>
                  <a:schemeClr val="folHlink"/>
                </a:solidFill>
                <a:latin typeface="Arial Black" pitchFamily="34" charset="0"/>
                <a:ea typeface="华文新魏" pitchFamily="2" charset="-122"/>
              </a:rPr>
              <a:t>I</a:t>
            </a:r>
            <a:r>
              <a:rPr lang="en-US" altLang="zh-CN" sz="1800" i="0" baseline="-25000">
                <a:solidFill>
                  <a:schemeClr val="folHlink"/>
                </a:solidFill>
                <a:latin typeface="Arial Black" pitchFamily="34" charset="0"/>
                <a:ea typeface="华文新魏" pitchFamily="2" charset="-122"/>
              </a:rPr>
              <a:t>4</a:t>
            </a:r>
            <a:endParaRPr lang="en-US" altLang="zh-CN" sz="1800" i="0">
              <a:solidFill>
                <a:schemeClr val="accent2"/>
              </a:solidFill>
              <a:latin typeface="Arial Black" pitchFamily="34" charset="0"/>
              <a:ea typeface="华文新魏" pitchFamily="2" charset="-122"/>
            </a:endParaRPr>
          </a:p>
        </p:txBody>
      </p:sp>
      <p:sp>
        <p:nvSpPr>
          <p:cNvPr id="1685543" name="Line 39"/>
          <p:cNvSpPr>
            <a:spLocks noChangeShapeType="1"/>
          </p:cNvSpPr>
          <p:nvPr/>
        </p:nvSpPr>
        <p:spPr bwMode="auto">
          <a:xfrm flipV="1">
            <a:off x="4573588" y="2061171"/>
            <a:ext cx="0" cy="2952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85544" name="Line 40"/>
          <p:cNvSpPr>
            <a:spLocks noChangeShapeType="1"/>
          </p:cNvSpPr>
          <p:nvPr/>
        </p:nvSpPr>
        <p:spPr bwMode="auto">
          <a:xfrm flipV="1">
            <a:off x="5221288" y="2061171"/>
            <a:ext cx="0" cy="2952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21897" name="Rectangle 41"/>
          <p:cNvSpPr>
            <a:spLocks noChangeArrowheads="1"/>
          </p:cNvSpPr>
          <p:nvPr/>
        </p:nvSpPr>
        <p:spPr bwMode="auto">
          <a:xfrm>
            <a:off x="425450" y="5553671"/>
            <a:ext cx="8459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l">
              <a:spcBef>
                <a:spcPct val="50000"/>
              </a:spcBef>
            </a:pPr>
            <a:r>
              <a:rPr lang="en-US" altLang="zh-CN" sz="2000" i="0">
                <a:solidFill>
                  <a:schemeClr val="tx1"/>
                </a:solidFill>
                <a:latin typeface="Arial Black" pitchFamily="34" charset="0"/>
                <a:ea typeface="华文新魏" pitchFamily="2" charset="-122"/>
              </a:rPr>
              <a:t> </a:t>
            </a:r>
            <a:r>
              <a:rPr lang="zh-CN" altLang="en-US" sz="2000" i="0">
                <a:solidFill>
                  <a:schemeClr val="tx1"/>
                </a:solidFill>
                <a:latin typeface="Arial Black" pitchFamily="34" charset="0"/>
                <a:ea typeface="华文新魏" pitchFamily="2" charset="-122"/>
              </a:rPr>
              <a:t>具有两条以上的指令流水线。满载时，每一时钟周期可以执行</a:t>
            </a:r>
            <a:r>
              <a:rPr lang="en-US" altLang="zh-CN" sz="2000" i="0">
                <a:solidFill>
                  <a:schemeClr val="tx1"/>
                </a:solidFill>
                <a:latin typeface="Arial Black" pitchFamily="34" charset="0"/>
                <a:ea typeface="华文新魏" pitchFamily="2" charset="-122"/>
              </a:rPr>
              <a:t>2</a:t>
            </a:r>
            <a:r>
              <a:rPr lang="zh-CN" altLang="en-US" sz="2000" i="0">
                <a:solidFill>
                  <a:schemeClr val="tx1"/>
                </a:solidFill>
                <a:latin typeface="Arial Black" pitchFamily="34" charset="0"/>
                <a:ea typeface="华文新魏" pitchFamily="2" charset="-122"/>
              </a:rPr>
              <a:t>条指令</a:t>
            </a:r>
          </a:p>
        </p:txBody>
      </p:sp>
      <p:sp>
        <p:nvSpPr>
          <p:cNvPr id="1685546" name="Text Box 42"/>
          <p:cNvSpPr txBox="1">
            <a:spLocks noChangeArrowheads="1"/>
          </p:cNvSpPr>
          <p:nvPr/>
        </p:nvSpPr>
        <p:spPr bwMode="auto">
          <a:xfrm>
            <a:off x="5867400" y="1953221"/>
            <a:ext cx="79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a:solidFill>
                  <a:srgbClr val="FF3300"/>
                </a:solidFill>
                <a:latin typeface="Arial Black" pitchFamily="34" charset="0"/>
                <a:ea typeface="华文新魏" pitchFamily="2" charset="-122"/>
              </a:rPr>
              <a:t>I</a:t>
            </a:r>
            <a:r>
              <a:rPr lang="en-US" altLang="zh-CN" sz="2000" i="0" baseline="-25000">
                <a:solidFill>
                  <a:srgbClr val="FF3300"/>
                </a:solidFill>
                <a:latin typeface="Arial Black" pitchFamily="34" charset="0"/>
                <a:ea typeface="华文新魏" pitchFamily="2" charset="-122"/>
              </a:rPr>
              <a:t>56</a:t>
            </a:r>
          </a:p>
        </p:txBody>
      </p:sp>
      <p:sp>
        <p:nvSpPr>
          <p:cNvPr id="1685547" name="Line 43"/>
          <p:cNvSpPr>
            <a:spLocks noChangeShapeType="1"/>
          </p:cNvSpPr>
          <p:nvPr/>
        </p:nvSpPr>
        <p:spPr bwMode="auto">
          <a:xfrm flipV="1">
            <a:off x="5867400" y="2024658"/>
            <a:ext cx="0" cy="2952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85548" name="Text Box 44"/>
          <p:cNvSpPr txBox="1">
            <a:spLocks noChangeArrowheads="1"/>
          </p:cNvSpPr>
          <p:nvPr/>
        </p:nvSpPr>
        <p:spPr bwMode="auto">
          <a:xfrm>
            <a:off x="6516688" y="1953221"/>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a:solidFill>
                  <a:srgbClr val="FF3300"/>
                </a:solidFill>
                <a:latin typeface="Arial Black" pitchFamily="34" charset="0"/>
                <a:ea typeface="华文新魏" pitchFamily="2" charset="-122"/>
              </a:rPr>
              <a:t>I</a:t>
            </a:r>
            <a:r>
              <a:rPr lang="en-US" altLang="zh-CN" sz="2000" i="0" baseline="-25000">
                <a:solidFill>
                  <a:srgbClr val="FF3300"/>
                </a:solidFill>
                <a:latin typeface="Arial Black" pitchFamily="34" charset="0"/>
                <a:ea typeface="华文新魏" pitchFamily="2" charset="-122"/>
              </a:rPr>
              <a:t>78</a:t>
            </a:r>
          </a:p>
        </p:txBody>
      </p:sp>
      <p:sp>
        <p:nvSpPr>
          <p:cNvPr id="1685549" name="Line 45"/>
          <p:cNvSpPr>
            <a:spLocks noChangeShapeType="1"/>
          </p:cNvSpPr>
          <p:nvPr/>
        </p:nvSpPr>
        <p:spPr bwMode="auto">
          <a:xfrm flipV="1">
            <a:off x="6516688" y="2024658"/>
            <a:ext cx="0" cy="2952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524832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5527"/>
                                        </p:tgtEl>
                                        <p:attrNameLst>
                                          <p:attrName>style.visibility</p:attrName>
                                        </p:attrNameLst>
                                      </p:cBhvr>
                                      <p:to>
                                        <p:strVal val="visible"/>
                                      </p:to>
                                    </p:set>
                                    <p:anim calcmode="lin" valueType="num">
                                      <p:cBhvr additive="base">
                                        <p:cTn id="7" dur="500" fill="hold"/>
                                        <p:tgtEl>
                                          <p:spTgt spid="1685527"/>
                                        </p:tgtEl>
                                        <p:attrNameLst>
                                          <p:attrName>ppt_x</p:attrName>
                                        </p:attrNameLst>
                                      </p:cBhvr>
                                      <p:tavLst>
                                        <p:tav tm="0">
                                          <p:val>
                                            <p:strVal val="#ppt_x"/>
                                          </p:val>
                                        </p:tav>
                                        <p:tav tm="100000">
                                          <p:val>
                                            <p:strVal val="#ppt_x"/>
                                          </p:val>
                                        </p:tav>
                                      </p:tavLst>
                                    </p:anim>
                                    <p:anim calcmode="lin" valueType="num">
                                      <p:cBhvr additive="base">
                                        <p:cTn id="8" dur="500" fill="hold"/>
                                        <p:tgtEl>
                                          <p:spTgt spid="16855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85528"/>
                                        </p:tgtEl>
                                        <p:attrNameLst>
                                          <p:attrName>style.visibility</p:attrName>
                                        </p:attrNameLst>
                                      </p:cBhvr>
                                      <p:to>
                                        <p:strVal val="visible"/>
                                      </p:to>
                                    </p:set>
                                    <p:anim calcmode="lin" valueType="num">
                                      <p:cBhvr additive="base">
                                        <p:cTn id="13" dur="500" fill="hold"/>
                                        <p:tgtEl>
                                          <p:spTgt spid="1685528"/>
                                        </p:tgtEl>
                                        <p:attrNameLst>
                                          <p:attrName>ppt_x</p:attrName>
                                        </p:attrNameLst>
                                      </p:cBhvr>
                                      <p:tavLst>
                                        <p:tav tm="0">
                                          <p:val>
                                            <p:strVal val="#ppt_x"/>
                                          </p:val>
                                        </p:tav>
                                        <p:tav tm="100000">
                                          <p:val>
                                            <p:strVal val="#ppt_x"/>
                                          </p:val>
                                        </p:tav>
                                      </p:tavLst>
                                    </p:anim>
                                    <p:anim calcmode="lin" valueType="num">
                                      <p:cBhvr additive="base">
                                        <p:cTn id="14" dur="500" fill="hold"/>
                                        <p:tgtEl>
                                          <p:spTgt spid="168552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85531"/>
                                        </p:tgtEl>
                                        <p:attrNameLst>
                                          <p:attrName>style.visibility</p:attrName>
                                        </p:attrNameLst>
                                      </p:cBhvr>
                                      <p:to>
                                        <p:strVal val="visible"/>
                                      </p:to>
                                    </p:set>
                                    <p:anim calcmode="lin" valueType="num">
                                      <p:cBhvr additive="base">
                                        <p:cTn id="19" dur="500" fill="hold"/>
                                        <p:tgtEl>
                                          <p:spTgt spid="1685531"/>
                                        </p:tgtEl>
                                        <p:attrNameLst>
                                          <p:attrName>ppt_x</p:attrName>
                                        </p:attrNameLst>
                                      </p:cBhvr>
                                      <p:tavLst>
                                        <p:tav tm="0">
                                          <p:val>
                                            <p:strVal val="#ppt_x"/>
                                          </p:val>
                                        </p:tav>
                                        <p:tav tm="100000">
                                          <p:val>
                                            <p:strVal val="#ppt_x"/>
                                          </p:val>
                                        </p:tav>
                                      </p:tavLst>
                                    </p:anim>
                                    <p:anim calcmode="lin" valueType="num">
                                      <p:cBhvr additive="base">
                                        <p:cTn id="20" dur="500" fill="hold"/>
                                        <p:tgtEl>
                                          <p:spTgt spid="168553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85532"/>
                                        </p:tgtEl>
                                        <p:attrNameLst>
                                          <p:attrName>style.visibility</p:attrName>
                                        </p:attrNameLst>
                                      </p:cBhvr>
                                      <p:to>
                                        <p:strVal val="visible"/>
                                      </p:to>
                                    </p:set>
                                    <p:anim calcmode="lin" valueType="num">
                                      <p:cBhvr additive="base">
                                        <p:cTn id="23" dur="500" fill="hold"/>
                                        <p:tgtEl>
                                          <p:spTgt spid="1685532"/>
                                        </p:tgtEl>
                                        <p:attrNameLst>
                                          <p:attrName>ppt_x</p:attrName>
                                        </p:attrNameLst>
                                      </p:cBhvr>
                                      <p:tavLst>
                                        <p:tav tm="0">
                                          <p:val>
                                            <p:strVal val="#ppt_x"/>
                                          </p:val>
                                        </p:tav>
                                        <p:tav tm="100000">
                                          <p:val>
                                            <p:strVal val="#ppt_x"/>
                                          </p:val>
                                        </p:tav>
                                      </p:tavLst>
                                    </p:anim>
                                    <p:anim calcmode="lin" valueType="num">
                                      <p:cBhvr additive="base">
                                        <p:cTn id="24" dur="500" fill="hold"/>
                                        <p:tgtEl>
                                          <p:spTgt spid="168553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85535"/>
                                        </p:tgtEl>
                                        <p:attrNameLst>
                                          <p:attrName>style.visibility</p:attrName>
                                        </p:attrNameLst>
                                      </p:cBhvr>
                                      <p:to>
                                        <p:strVal val="visible"/>
                                      </p:to>
                                    </p:set>
                                    <p:anim calcmode="lin" valueType="num">
                                      <p:cBhvr additive="base">
                                        <p:cTn id="29" dur="500" fill="hold"/>
                                        <p:tgtEl>
                                          <p:spTgt spid="1685535"/>
                                        </p:tgtEl>
                                        <p:attrNameLst>
                                          <p:attrName>ppt_x</p:attrName>
                                        </p:attrNameLst>
                                      </p:cBhvr>
                                      <p:tavLst>
                                        <p:tav tm="0">
                                          <p:val>
                                            <p:strVal val="#ppt_x"/>
                                          </p:val>
                                        </p:tav>
                                        <p:tav tm="100000">
                                          <p:val>
                                            <p:strVal val="#ppt_x"/>
                                          </p:val>
                                        </p:tav>
                                      </p:tavLst>
                                    </p:anim>
                                    <p:anim calcmode="lin" valueType="num">
                                      <p:cBhvr additive="base">
                                        <p:cTn id="30" dur="500" fill="hold"/>
                                        <p:tgtEl>
                                          <p:spTgt spid="16855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85536"/>
                                        </p:tgtEl>
                                        <p:attrNameLst>
                                          <p:attrName>style.visibility</p:attrName>
                                        </p:attrNameLst>
                                      </p:cBhvr>
                                      <p:to>
                                        <p:strVal val="visible"/>
                                      </p:to>
                                    </p:set>
                                    <p:anim calcmode="lin" valueType="num">
                                      <p:cBhvr additive="base">
                                        <p:cTn id="33" dur="500" fill="hold"/>
                                        <p:tgtEl>
                                          <p:spTgt spid="1685536"/>
                                        </p:tgtEl>
                                        <p:attrNameLst>
                                          <p:attrName>ppt_x</p:attrName>
                                        </p:attrNameLst>
                                      </p:cBhvr>
                                      <p:tavLst>
                                        <p:tav tm="0">
                                          <p:val>
                                            <p:strVal val="#ppt_x"/>
                                          </p:val>
                                        </p:tav>
                                        <p:tav tm="100000">
                                          <p:val>
                                            <p:strVal val="#ppt_x"/>
                                          </p:val>
                                        </p:tav>
                                      </p:tavLst>
                                    </p:anim>
                                    <p:anim calcmode="lin" valueType="num">
                                      <p:cBhvr additive="base">
                                        <p:cTn id="34" dur="500" fill="hold"/>
                                        <p:tgtEl>
                                          <p:spTgt spid="168553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4" fill="hold" grpId="0" nodeType="clickEffect">
                                  <p:stCondLst>
                                    <p:cond delay="0"/>
                                  </p:stCondLst>
                                  <p:childTnLst>
                                    <p:set>
                                      <p:cBhvr>
                                        <p:cTn id="38" dur="1" fill="hold">
                                          <p:stCondLst>
                                            <p:cond delay="0"/>
                                          </p:stCondLst>
                                        </p:cTn>
                                        <p:tgtEl>
                                          <p:spTgt spid="1685543"/>
                                        </p:tgtEl>
                                        <p:attrNameLst>
                                          <p:attrName>style.visibility</p:attrName>
                                        </p:attrNameLst>
                                      </p:cBhvr>
                                      <p:to>
                                        <p:strVal val="visible"/>
                                      </p:to>
                                    </p:set>
                                    <p:anim calcmode="lin" valueType="num">
                                      <p:cBhvr>
                                        <p:cTn id="39" dur="500" fill="hold"/>
                                        <p:tgtEl>
                                          <p:spTgt spid="1685543"/>
                                        </p:tgtEl>
                                        <p:attrNameLst>
                                          <p:attrName>ppt_x</p:attrName>
                                        </p:attrNameLst>
                                      </p:cBhvr>
                                      <p:tavLst>
                                        <p:tav tm="0">
                                          <p:val>
                                            <p:strVal val="#ppt_x"/>
                                          </p:val>
                                        </p:tav>
                                        <p:tav tm="100000">
                                          <p:val>
                                            <p:strVal val="#ppt_x"/>
                                          </p:val>
                                        </p:tav>
                                      </p:tavLst>
                                    </p:anim>
                                    <p:anim calcmode="lin" valueType="num">
                                      <p:cBhvr>
                                        <p:cTn id="40" dur="500" fill="hold"/>
                                        <p:tgtEl>
                                          <p:spTgt spid="1685543"/>
                                        </p:tgtEl>
                                        <p:attrNameLst>
                                          <p:attrName>ppt_y</p:attrName>
                                        </p:attrNameLst>
                                      </p:cBhvr>
                                      <p:tavLst>
                                        <p:tav tm="0">
                                          <p:val>
                                            <p:strVal val="#ppt_y+#ppt_h/2"/>
                                          </p:val>
                                        </p:tav>
                                        <p:tav tm="100000">
                                          <p:val>
                                            <p:strVal val="#ppt_y"/>
                                          </p:val>
                                        </p:tav>
                                      </p:tavLst>
                                    </p:anim>
                                    <p:anim calcmode="lin" valueType="num">
                                      <p:cBhvr>
                                        <p:cTn id="41" dur="500" fill="hold"/>
                                        <p:tgtEl>
                                          <p:spTgt spid="1685543"/>
                                        </p:tgtEl>
                                        <p:attrNameLst>
                                          <p:attrName>ppt_w</p:attrName>
                                        </p:attrNameLst>
                                      </p:cBhvr>
                                      <p:tavLst>
                                        <p:tav tm="0">
                                          <p:val>
                                            <p:strVal val="#ppt_w"/>
                                          </p:val>
                                        </p:tav>
                                        <p:tav tm="100000">
                                          <p:val>
                                            <p:strVal val="#ppt_w"/>
                                          </p:val>
                                        </p:tav>
                                      </p:tavLst>
                                    </p:anim>
                                    <p:anim calcmode="lin" valueType="num">
                                      <p:cBhvr>
                                        <p:cTn id="42" dur="500" fill="hold"/>
                                        <p:tgtEl>
                                          <p:spTgt spid="1685543"/>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85525"/>
                                        </p:tgtEl>
                                        <p:attrNameLst>
                                          <p:attrName>style.visibility</p:attrName>
                                        </p:attrNameLst>
                                      </p:cBhvr>
                                      <p:to>
                                        <p:strVal val="visible"/>
                                      </p:to>
                                    </p:set>
                                    <p:anim calcmode="lin" valueType="num">
                                      <p:cBhvr additive="base">
                                        <p:cTn id="47" dur="500" fill="hold"/>
                                        <p:tgtEl>
                                          <p:spTgt spid="1685525"/>
                                        </p:tgtEl>
                                        <p:attrNameLst>
                                          <p:attrName>ppt_x</p:attrName>
                                        </p:attrNameLst>
                                      </p:cBhvr>
                                      <p:tavLst>
                                        <p:tav tm="0">
                                          <p:val>
                                            <p:strVal val="#ppt_x"/>
                                          </p:val>
                                        </p:tav>
                                        <p:tav tm="100000">
                                          <p:val>
                                            <p:strVal val="#ppt_x"/>
                                          </p:val>
                                        </p:tav>
                                      </p:tavLst>
                                    </p:anim>
                                    <p:anim calcmode="lin" valueType="num">
                                      <p:cBhvr additive="base">
                                        <p:cTn id="48" dur="500" fill="hold"/>
                                        <p:tgtEl>
                                          <p:spTgt spid="1685525"/>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85539"/>
                                        </p:tgtEl>
                                        <p:attrNameLst>
                                          <p:attrName>style.visibility</p:attrName>
                                        </p:attrNameLst>
                                      </p:cBhvr>
                                      <p:to>
                                        <p:strVal val="visible"/>
                                      </p:to>
                                    </p:set>
                                    <p:anim calcmode="lin" valueType="num">
                                      <p:cBhvr additive="base">
                                        <p:cTn id="53" dur="500" fill="hold"/>
                                        <p:tgtEl>
                                          <p:spTgt spid="1685539"/>
                                        </p:tgtEl>
                                        <p:attrNameLst>
                                          <p:attrName>ppt_x</p:attrName>
                                        </p:attrNameLst>
                                      </p:cBhvr>
                                      <p:tavLst>
                                        <p:tav tm="0">
                                          <p:val>
                                            <p:strVal val="#ppt_x"/>
                                          </p:val>
                                        </p:tav>
                                        <p:tav tm="100000">
                                          <p:val>
                                            <p:strVal val="#ppt_x"/>
                                          </p:val>
                                        </p:tav>
                                      </p:tavLst>
                                    </p:anim>
                                    <p:anim calcmode="lin" valueType="num">
                                      <p:cBhvr additive="base">
                                        <p:cTn id="54" dur="500" fill="hold"/>
                                        <p:tgtEl>
                                          <p:spTgt spid="168553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85540"/>
                                        </p:tgtEl>
                                        <p:attrNameLst>
                                          <p:attrName>style.visibility</p:attrName>
                                        </p:attrNameLst>
                                      </p:cBhvr>
                                      <p:to>
                                        <p:strVal val="visible"/>
                                      </p:to>
                                    </p:set>
                                    <p:anim calcmode="lin" valueType="num">
                                      <p:cBhvr additive="base">
                                        <p:cTn id="57" dur="500" fill="hold"/>
                                        <p:tgtEl>
                                          <p:spTgt spid="1685540"/>
                                        </p:tgtEl>
                                        <p:attrNameLst>
                                          <p:attrName>ppt_x</p:attrName>
                                        </p:attrNameLst>
                                      </p:cBhvr>
                                      <p:tavLst>
                                        <p:tav tm="0">
                                          <p:val>
                                            <p:strVal val="#ppt_x"/>
                                          </p:val>
                                        </p:tav>
                                        <p:tav tm="100000">
                                          <p:val>
                                            <p:strVal val="#ppt_x"/>
                                          </p:val>
                                        </p:tav>
                                      </p:tavLst>
                                    </p:anim>
                                    <p:anim calcmode="lin" valueType="num">
                                      <p:cBhvr additive="base">
                                        <p:cTn id="58" dur="500" fill="hold"/>
                                        <p:tgtEl>
                                          <p:spTgt spid="1685540"/>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85529"/>
                                        </p:tgtEl>
                                        <p:attrNameLst>
                                          <p:attrName>style.visibility</p:attrName>
                                        </p:attrNameLst>
                                      </p:cBhvr>
                                      <p:to>
                                        <p:strVal val="visible"/>
                                      </p:to>
                                    </p:set>
                                    <p:anim calcmode="lin" valueType="num">
                                      <p:cBhvr additive="base">
                                        <p:cTn id="63" dur="500" fill="hold"/>
                                        <p:tgtEl>
                                          <p:spTgt spid="1685529"/>
                                        </p:tgtEl>
                                        <p:attrNameLst>
                                          <p:attrName>ppt_x</p:attrName>
                                        </p:attrNameLst>
                                      </p:cBhvr>
                                      <p:tavLst>
                                        <p:tav tm="0">
                                          <p:val>
                                            <p:strVal val="#ppt_x"/>
                                          </p:val>
                                        </p:tav>
                                        <p:tav tm="100000">
                                          <p:val>
                                            <p:strVal val="#ppt_x"/>
                                          </p:val>
                                        </p:tav>
                                      </p:tavLst>
                                    </p:anim>
                                    <p:anim calcmode="lin" valueType="num">
                                      <p:cBhvr additive="base">
                                        <p:cTn id="64" dur="500" fill="hold"/>
                                        <p:tgtEl>
                                          <p:spTgt spid="16855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85530"/>
                                        </p:tgtEl>
                                        <p:attrNameLst>
                                          <p:attrName>style.visibility</p:attrName>
                                        </p:attrNameLst>
                                      </p:cBhvr>
                                      <p:to>
                                        <p:strVal val="visible"/>
                                      </p:to>
                                    </p:set>
                                    <p:anim calcmode="lin" valueType="num">
                                      <p:cBhvr additive="base">
                                        <p:cTn id="67" dur="500" fill="hold"/>
                                        <p:tgtEl>
                                          <p:spTgt spid="1685530"/>
                                        </p:tgtEl>
                                        <p:attrNameLst>
                                          <p:attrName>ppt_x</p:attrName>
                                        </p:attrNameLst>
                                      </p:cBhvr>
                                      <p:tavLst>
                                        <p:tav tm="0">
                                          <p:val>
                                            <p:strVal val="#ppt_x"/>
                                          </p:val>
                                        </p:tav>
                                        <p:tav tm="100000">
                                          <p:val>
                                            <p:strVal val="#ppt_x"/>
                                          </p:val>
                                        </p:tav>
                                      </p:tavLst>
                                    </p:anim>
                                    <p:anim calcmode="lin" valueType="num">
                                      <p:cBhvr additive="base">
                                        <p:cTn id="68" dur="500" fill="hold"/>
                                        <p:tgtEl>
                                          <p:spTgt spid="1685530"/>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85533"/>
                                        </p:tgtEl>
                                        <p:attrNameLst>
                                          <p:attrName>style.visibility</p:attrName>
                                        </p:attrNameLst>
                                      </p:cBhvr>
                                      <p:to>
                                        <p:strVal val="visible"/>
                                      </p:to>
                                    </p:set>
                                    <p:anim calcmode="lin" valueType="num">
                                      <p:cBhvr additive="base">
                                        <p:cTn id="73" dur="500" fill="hold"/>
                                        <p:tgtEl>
                                          <p:spTgt spid="1685533"/>
                                        </p:tgtEl>
                                        <p:attrNameLst>
                                          <p:attrName>ppt_x</p:attrName>
                                        </p:attrNameLst>
                                      </p:cBhvr>
                                      <p:tavLst>
                                        <p:tav tm="0">
                                          <p:val>
                                            <p:strVal val="#ppt_x"/>
                                          </p:val>
                                        </p:tav>
                                        <p:tav tm="100000">
                                          <p:val>
                                            <p:strVal val="#ppt_x"/>
                                          </p:val>
                                        </p:tav>
                                      </p:tavLst>
                                    </p:anim>
                                    <p:anim calcmode="lin" valueType="num">
                                      <p:cBhvr additive="base">
                                        <p:cTn id="74" dur="500" fill="hold"/>
                                        <p:tgtEl>
                                          <p:spTgt spid="168553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685534"/>
                                        </p:tgtEl>
                                        <p:attrNameLst>
                                          <p:attrName>style.visibility</p:attrName>
                                        </p:attrNameLst>
                                      </p:cBhvr>
                                      <p:to>
                                        <p:strVal val="visible"/>
                                      </p:to>
                                    </p:set>
                                    <p:anim calcmode="lin" valueType="num">
                                      <p:cBhvr additive="base">
                                        <p:cTn id="77" dur="500" fill="hold"/>
                                        <p:tgtEl>
                                          <p:spTgt spid="1685534"/>
                                        </p:tgtEl>
                                        <p:attrNameLst>
                                          <p:attrName>ppt_x</p:attrName>
                                        </p:attrNameLst>
                                      </p:cBhvr>
                                      <p:tavLst>
                                        <p:tav tm="0">
                                          <p:val>
                                            <p:strVal val="#ppt_x"/>
                                          </p:val>
                                        </p:tav>
                                        <p:tav tm="100000">
                                          <p:val>
                                            <p:strVal val="#ppt_x"/>
                                          </p:val>
                                        </p:tav>
                                      </p:tavLst>
                                    </p:anim>
                                    <p:anim calcmode="lin" valueType="num">
                                      <p:cBhvr additive="base">
                                        <p:cTn id="78" dur="500" fill="hold"/>
                                        <p:tgtEl>
                                          <p:spTgt spid="1685534"/>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685537"/>
                                        </p:tgtEl>
                                        <p:attrNameLst>
                                          <p:attrName>style.visibility</p:attrName>
                                        </p:attrNameLst>
                                      </p:cBhvr>
                                      <p:to>
                                        <p:strVal val="visible"/>
                                      </p:to>
                                    </p:set>
                                    <p:anim calcmode="lin" valueType="num">
                                      <p:cBhvr additive="base">
                                        <p:cTn id="83" dur="500" fill="hold"/>
                                        <p:tgtEl>
                                          <p:spTgt spid="1685537"/>
                                        </p:tgtEl>
                                        <p:attrNameLst>
                                          <p:attrName>ppt_x</p:attrName>
                                        </p:attrNameLst>
                                      </p:cBhvr>
                                      <p:tavLst>
                                        <p:tav tm="0">
                                          <p:val>
                                            <p:strVal val="#ppt_x"/>
                                          </p:val>
                                        </p:tav>
                                        <p:tav tm="100000">
                                          <p:val>
                                            <p:strVal val="#ppt_x"/>
                                          </p:val>
                                        </p:tav>
                                      </p:tavLst>
                                    </p:anim>
                                    <p:anim calcmode="lin" valueType="num">
                                      <p:cBhvr additive="base">
                                        <p:cTn id="84" dur="500" fill="hold"/>
                                        <p:tgtEl>
                                          <p:spTgt spid="168553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685538"/>
                                        </p:tgtEl>
                                        <p:attrNameLst>
                                          <p:attrName>style.visibility</p:attrName>
                                        </p:attrNameLst>
                                      </p:cBhvr>
                                      <p:to>
                                        <p:strVal val="visible"/>
                                      </p:to>
                                    </p:set>
                                    <p:anim calcmode="lin" valueType="num">
                                      <p:cBhvr additive="base">
                                        <p:cTn id="87" dur="500" fill="hold"/>
                                        <p:tgtEl>
                                          <p:spTgt spid="1685538"/>
                                        </p:tgtEl>
                                        <p:attrNameLst>
                                          <p:attrName>ppt_x</p:attrName>
                                        </p:attrNameLst>
                                      </p:cBhvr>
                                      <p:tavLst>
                                        <p:tav tm="0">
                                          <p:val>
                                            <p:strVal val="#ppt_x"/>
                                          </p:val>
                                        </p:tav>
                                        <p:tav tm="100000">
                                          <p:val>
                                            <p:strVal val="#ppt_x"/>
                                          </p:val>
                                        </p:tav>
                                      </p:tavLst>
                                    </p:anim>
                                    <p:anim calcmode="lin" valueType="num">
                                      <p:cBhvr additive="base">
                                        <p:cTn id="88" dur="500" fill="hold"/>
                                        <p:tgtEl>
                                          <p:spTgt spid="1685538"/>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685541"/>
                                        </p:tgtEl>
                                        <p:attrNameLst>
                                          <p:attrName>style.visibility</p:attrName>
                                        </p:attrNameLst>
                                      </p:cBhvr>
                                      <p:to>
                                        <p:strVal val="visible"/>
                                      </p:to>
                                    </p:set>
                                    <p:anim calcmode="lin" valueType="num">
                                      <p:cBhvr additive="base">
                                        <p:cTn id="93" dur="500" fill="hold"/>
                                        <p:tgtEl>
                                          <p:spTgt spid="1685541"/>
                                        </p:tgtEl>
                                        <p:attrNameLst>
                                          <p:attrName>ppt_x</p:attrName>
                                        </p:attrNameLst>
                                      </p:cBhvr>
                                      <p:tavLst>
                                        <p:tav tm="0">
                                          <p:val>
                                            <p:strVal val="#ppt_x"/>
                                          </p:val>
                                        </p:tav>
                                        <p:tav tm="100000">
                                          <p:val>
                                            <p:strVal val="#ppt_x"/>
                                          </p:val>
                                        </p:tav>
                                      </p:tavLst>
                                    </p:anim>
                                    <p:anim calcmode="lin" valueType="num">
                                      <p:cBhvr additive="base">
                                        <p:cTn id="94" dur="500" fill="hold"/>
                                        <p:tgtEl>
                                          <p:spTgt spid="168554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685542"/>
                                        </p:tgtEl>
                                        <p:attrNameLst>
                                          <p:attrName>style.visibility</p:attrName>
                                        </p:attrNameLst>
                                      </p:cBhvr>
                                      <p:to>
                                        <p:strVal val="visible"/>
                                      </p:to>
                                    </p:set>
                                    <p:anim calcmode="lin" valueType="num">
                                      <p:cBhvr additive="base">
                                        <p:cTn id="97" dur="500" fill="hold"/>
                                        <p:tgtEl>
                                          <p:spTgt spid="1685542"/>
                                        </p:tgtEl>
                                        <p:attrNameLst>
                                          <p:attrName>ppt_x</p:attrName>
                                        </p:attrNameLst>
                                      </p:cBhvr>
                                      <p:tavLst>
                                        <p:tav tm="0">
                                          <p:val>
                                            <p:strVal val="#ppt_x"/>
                                          </p:val>
                                        </p:tav>
                                        <p:tav tm="100000">
                                          <p:val>
                                            <p:strVal val="#ppt_x"/>
                                          </p:val>
                                        </p:tav>
                                      </p:tavLst>
                                    </p:anim>
                                    <p:anim calcmode="lin" valueType="num">
                                      <p:cBhvr additive="base">
                                        <p:cTn id="98" dur="500" fill="hold"/>
                                        <p:tgtEl>
                                          <p:spTgt spid="1685542"/>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4" fill="hold" grpId="0" nodeType="clickEffect">
                                  <p:stCondLst>
                                    <p:cond delay="0"/>
                                  </p:stCondLst>
                                  <p:childTnLst>
                                    <p:set>
                                      <p:cBhvr>
                                        <p:cTn id="102" dur="1" fill="hold">
                                          <p:stCondLst>
                                            <p:cond delay="0"/>
                                          </p:stCondLst>
                                        </p:cTn>
                                        <p:tgtEl>
                                          <p:spTgt spid="1685544"/>
                                        </p:tgtEl>
                                        <p:attrNameLst>
                                          <p:attrName>style.visibility</p:attrName>
                                        </p:attrNameLst>
                                      </p:cBhvr>
                                      <p:to>
                                        <p:strVal val="visible"/>
                                      </p:to>
                                    </p:set>
                                    <p:anim calcmode="lin" valueType="num">
                                      <p:cBhvr>
                                        <p:cTn id="103" dur="500" fill="hold"/>
                                        <p:tgtEl>
                                          <p:spTgt spid="1685544"/>
                                        </p:tgtEl>
                                        <p:attrNameLst>
                                          <p:attrName>ppt_x</p:attrName>
                                        </p:attrNameLst>
                                      </p:cBhvr>
                                      <p:tavLst>
                                        <p:tav tm="0">
                                          <p:val>
                                            <p:strVal val="#ppt_x"/>
                                          </p:val>
                                        </p:tav>
                                        <p:tav tm="100000">
                                          <p:val>
                                            <p:strVal val="#ppt_x"/>
                                          </p:val>
                                        </p:tav>
                                      </p:tavLst>
                                    </p:anim>
                                    <p:anim calcmode="lin" valueType="num">
                                      <p:cBhvr>
                                        <p:cTn id="104" dur="500" fill="hold"/>
                                        <p:tgtEl>
                                          <p:spTgt spid="1685544"/>
                                        </p:tgtEl>
                                        <p:attrNameLst>
                                          <p:attrName>ppt_y</p:attrName>
                                        </p:attrNameLst>
                                      </p:cBhvr>
                                      <p:tavLst>
                                        <p:tav tm="0">
                                          <p:val>
                                            <p:strVal val="#ppt_y+#ppt_h/2"/>
                                          </p:val>
                                        </p:tav>
                                        <p:tav tm="100000">
                                          <p:val>
                                            <p:strVal val="#ppt_y"/>
                                          </p:val>
                                        </p:tav>
                                      </p:tavLst>
                                    </p:anim>
                                    <p:anim calcmode="lin" valueType="num">
                                      <p:cBhvr>
                                        <p:cTn id="105" dur="500" fill="hold"/>
                                        <p:tgtEl>
                                          <p:spTgt spid="1685544"/>
                                        </p:tgtEl>
                                        <p:attrNameLst>
                                          <p:attrName>ppt_w</p:attrName>
                                        </p:attrNameLst>
                                      </p:cBhvr>
                                      <p:tavLst>
                                        <p:tav tm="0">
                                          <p:val>
                                            <p:strVal val="#ppt_w"/>
                                          </p:val>
                                        </p:tav>
                                        <p:tav tm="100000">
                                          <p:val>
                                            <p:strVal val="#ppt_w"/>
                                          </p:val>
                                        </p:tav>
                                      </p:tavLst>
                                    </p:anim>
                                    <p:anim calcmode="lin" valueType="num">
                                      <p:cBhvr>
                                        <p:cTn id="106" dur="500" fill="hold"/>
                                        <p:tgtEl>
                                          <p:spTgt spid="1685544"/>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685526"/>
                                        </p:tgtEl>
                                        <p:attrNameLst>
                                          <p:attrName>style.visibility</p:attrName>
                                        </p:attrNameLst>
                                      </p:cBhvr>
                                      <p:to>
                                        <p:strVal val="visible"/>
                                      </p:to>
                                    </p:set>
                                    <p:anim calcmode="lin" valueType="num">
                                      <p:cBhvr additive="base">
                                        <p:cTn id="111" dur="500" fill="hold"/>
                                        <p:tgtEl>
                                          <p:spTgt spid="1685526"/>
                                        </p:tgtEl>
                                        <p:attrNameLst>
                                          <p:attrName>ppt_x</p:attrName>
                                        </p:attrNameLst>
                                      </p:cBhvr>
                                      <p:tavLst>
                                        <p:tav tm="0">
                                          <p:val>
                                            <p:strVal val="#ppt_x"/>
                                          </p:val>
                                        </p:tav>
                                        <p:tav tm="100000">
                                          <p:val>
                                            <p:strVal val="#ppt_x"/>
                                          </p:val>
                                        </p:tav>
                                      </p:tavLst>
                                    </p:anim>
                                    <p:anim calcmode="lin" valueType="num">
                                      <p:cBhvr additive="base">
                                        <p:cTn id="112" dur="500" fill="hold"/>
                                        <p:tgtEl>
                                          <p:spTgt spid="1685526"/>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4" fill="hold" grpId="0" nodeType="clickEffect">
                                  <p:stCondLst>
                                    <p:cond delay="0"/>
                                  </p:stCondLst>
                                  <p:childTnLst>
                                    <p:set>
                                      <p:cBhvr>
                                        <p:cTn id="116" dur="1" fill="hold">
                                          <p:stCondLst>
                                            <p:cond delay="0"/>
                                          </p:stCondLst>
                                        </p:cTn>
                                        <p:tgtEl>
                                          <p:spTgt spid="1685547"/>
                                        </p:tgtEl>
                                        <p:attrNameLst>
                                          <p:attrName>style.visibility</p:attrName>
                                        </p:attrNameLst>
                                      </p:cBhvr>
                                      <p:to>
                                        <p:strVal val="visible"/>
                                      </p:to>
                                    </p:set>
                                    <p:anim calcmode="lin" valueType="num">
                                      <p:cBhvr>
                                        <p:cTn id="117" dur="500" fill="hold"/>
                                        <p:tgtEl>
                                          <p:spTgt spid="1685547"/>
                                        </p:tgtEl>
                                        <p:attrNameLst>
                                          <p:attrName>ppt_x</p:attrName>
                                        </p:attrNameLst>
                                      </p:cBhvr>
                                      <p:tavLst>
                                        <p:tav tm="0">
                                          <p:val>
                                            <p:strVal val="#ppt_x"/>
                                          </p:val>
                                        </p:tav>
                                        <p:tav tm="100000">
                                          <p:val>
                                            <p:strVal val="#ppt_x"/>
                                          </p:val>
                                        </p:tav>
                                      </p:tavLst>
                                    </p:anim>
                                    <p:anim calcmode="lin" valueType="num">
                                      <p:cBhvr>
                                        <p:cTn id="118" dur="500" fill="hold"/>
                                        <p:tgtEl>
                                          <p:spTgt spid="1685547"/>
                                        </p:tgtEl>
                                        <p:attrNameLst>
                                          <p:attrName>ppt_y</p:attrName>
                                        </p:attrNameLst>
                                      </p:cBhvr>
                                      <p:tavLst>
                                        <p:tav tm="0">
                                          <p:val>
                                            <p:strVal val="#ppt_y+#ppt_h/2"/>
                                          </p:val>
                                        </p:tav>
                                        <p:tav tm="100000">
                                          <p:val>
                                            <p:strVal val="#ppt_y"/>
                                          </p:val>
                                        </p:tav>
                                      </p:tavLst>
                                    </p:anim>
                                    <p:anim calcmode="lin" valueType="num">
                                      <p:cBhvr>
                                        <p:cTn id="119" dur="500" fill="hold"/>
                                        <p:tgtEl>
                                          <p:spTgt spid="1685547"/>
                                        </p:tgtEl>
                                        <p:attrNameLst>
                                          <p:attrName>ppt_w</p:attrName>
                                        </p:attrNameLst>
                                      </p:cBhvr>
                                      <p:tavLst>
                                        <p:tav tm="0">
                                          <p:val>
                                            <p:strVal val="#ppt_w"/>
                                          </p:val>
                                        </p:tav>
                                        <p:tav tm="100000">
                                          <p:val>
                                            <p:strVal val="#ppt_w"/>
                                          </p:val>
                                        </p:tav>
                                      </p:tavLst>
                                    </p:anim>
                                    <p:anim calcmode="lin" valueType="num">
                                      <p:cBhvr>
                                        <p:cTn id="120" dur="500" fill="hold"/>
                                        <p:tgtEl>
                                          <p:spTgt spid="1685547"/>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685546"/>
                                        </p:tgtEl>
                                        <p:attrNameLst>
                                          <p:attrName>style.visibility</p:attrName>
                                        </p:attrNameLst>
                                      </p:cBhvr>
                                      <p:to>
                                        <p:strVal val="visible"/>
                                      </p:to>
                                    </p:set>
                                    <p:anim calcmode="lin" valueType="num">
                                      <p:cBhvr additive="base">
                                        <p:cTn id="125" dur="500" fill="hold"/>
                                        <p:tgtEl>
                                          <p:spTgt spid="1685546"/>
                                        </p:tgtEl>
                                        <p:attrNameLst>
                                          <p:attrName>ppt_x</p:attrName>
                                        </p:attrNameLst>
                                      </p:cBhvr>
                                      <p:tavLst>
                                        <p:tav tm="0">
                                          <p:val>
                                            <p:strVal val="#ppt_x"/>
                                          </p:val>
                                        </p:tav>
                                        <p:tav tm="100000">
                                          <p:val>
                                            <p:strVal val="#ppt_x"/>
                                          </p:val>
                                        </p:tav>
                                      </p:tavLst>
                                    </p:anim>
                                    <p:anim calcmode="lin" valueType="num">
                                      <p:cBhvr additive="base">
                                        <p:cTn id="126" dur="500" fill="hold"/>
                                        <p:tgtEl>
                                          <p:spTgt spid="1685546"/>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4" fill="hold" grpId="0" nodeType="clickEffect">
                                  <p:stCondLst>
                                    <p:cond delay="0"/>
                                  </p:stCondLst>
                                  <p:childTnLst>
                                    <p:set>
                                      <p:cBhvr>
                                        <p:cTn id="130" dur="1" fill="hold">
                                          <p:stCondLst>
                                            <p:cond delay="0"/>
                                          </p:stCondLst>
                                        </p:cTn>
                                        <p:tgtEl>
                                          <p:spTgt spid="1685549"/>
                                        </p:tgtEl>
                                        <p:attrNameLst>
                                          <p:attrName>style.visibility</p:attrName>
                                        </p:attrNameLst>
                                      </p:cBhvr>
                                      <p:to>
                                        <p:strVal val="visible"/>
                                      </p:to>
                                    </p:set>
                                    <p:anim calcmode="lin" valueType="num">
                                      <p:cBhvr>
                                        <p:cTn id="131" dur="500" fill="hold"/>
                                        <p:tgtEl>
                                          <p:spTgt spid="1685549"/>
                                        </p:tgtEl>
                                        <p:attrNameLst>
                                          <p:attrName>ppt_x</p:attrName>
                                        </p:attrNameLst>
                                      </p:cBhvr>
                                      <p:tavLst>
                                        <p:tav tm="0">
                                          <p:val>
                                            <p:strVal val="#ppt_x"/>
                                          </p:val>
                                        </p:tav>
                                        <p:tav tm="100000">
                                          <p:val>
                                            <p:strVal val="#ppt_x"/>
                                          </p:val>
                                        </p:tav>
                                      </p:tavLst>
                                    </p:anim>
                                    <p:anim calcmode="lin" valueType="num">
                                      <p:cBhvr>
                                        <p:cTn id="132" dur="500" fill="hold"/>
                                        <p:tgtEl>
                                          <p:spTgt spid="1685549"/>
                                        </p:tgtEl>
                                        <p:attrNameLst>
                                          <p:attrName>ppt_y</p:attrName>
                                        </p:attrNameLst>
                                      </p:cBhvr>
                                      <p:tavLst>
                                        <p:tav tm="0">
                                          <p:val>
                                            <p:strVal val="#ppt_y+#ppt_h/2"/>
                                          </p:val>
                                        </p:tav>
                                        <p:tav tm="100000">
                                          <p:val>
                                            <p:strVal val="#ppt_y"/>
                                          </p:val>
                                        </p:tav>
                                      </p:tavLst>
                                    </p:anim>
                                    <p:anim calcmode="lin" valueType="num">
                                      <p:cBhvr>
                                        <p:cTn id="133" dur="500" fill="hold"/>
                                        <p:tgtEl>
                                          <p:spTgt spid="1685549"/>
                                        </p:tgtEl>
                                        <p:attrNameLst>
                                          <p:attrName>ppt_w</p:attrName>
                                        </p:attrNameLst>
                                      </p:cBhvr>
                                      <p:tavLst>
                                        <p:tav tm="0">
                                          <p:val>
                                            <p:strVal val="#ppt_w"/>
                                          </p:val>
                                        </p:tav>
                                        <p:tav tm="100000">
                                          <p:val>
                                            <p:strVal val="#ppt_w"/>
                                          </p:val>
                                        </p:tav>
                                      </p:tavLst>
                                    </p:anim>
                                    <p:anim calcmode="lin" valueType="num">
                                      <p:cBhvr>
                                        <p:cTn id="134" dur="500" fill="hold"/>
                                        <p:tgtEl>
                                          <p:spTgt spid="1685549"/>
                                        </p:tgtEl>
                                        <p:attrNameLst>
                                          <p:attrName>ppt_h</p:attrName>
                                        </p:attrNameLst>
                                      </p:cBhvr>
                                      <p:tavLst>
                                        <p:tav tm="0">
                                          <p:val>
                                            <p:fltVal val="0"/>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685548"/>
                                        </p:tgtEl>
                                        <p:attrNameLst>
                                          <p:attrName>style.visibility</p:attrName>
                                        </p:attrNameLst>
                                      </p:cBhvr>
                                      <p:to>
                                        <p:strVal val="visible"/>
                                      </p:to>
                                    </p:set>
                                    <p:anim calcmode="lin" valueType="num">
                                      <p:cBhvr additive="base">
                                        <p:cTn id="139" dur="500" fill="hold"/>
                                        <p:tgtEl>
                                          <p:spTgt spid="1685548"/>
                                        </p:tgtEl>
                                        <p:attrNameLst>
                                          <p:attrName>ppt_x</p:attrName>
                                        </p:attrNameLst>
                                      </p:cBhvr>
                                      <p:tavLst>
                                        <p:tav tm="0">
                                          <p:val>
                                            <p:strVal val="#ppt_x"/>
                                          </p:val>
                                        </p:tav>
                                        <p:tav tm="100000">
                                          <p:val>
                                            <p:strVal val="#ppt_x"/>
                                          </p:val>
                                        </p:tav>
                                      </p:tavLst>
                                    </p:anim>
                                    <p:anim calcmode="lin" valueType="num">
                                      <p:cBhvr additive="base">
                                        <p:cTn id="140" dur="500" fill="hold"/>
                                        <p:tgtEl>
                                          <p:spTgt spid="1685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525" grpId="0"/>
      <p:bldP spid="1685526" grpId="0"/>
      <p:bldP spid="1685527" grpId="0" animBg="1"/>
      <p:bldP spid="1685528" grpId="0" animBg="1"/>
      <p:bldP spid="1685529" grpId="0" animBg="1"/>
      <p:bldP spid="1685530" grpId="0" animBg="1"/>
      <p:bldP spid="1685531" grpId="0" animBg="1"/>
      <p:bldP spid="1685532" grpId="0" animBg="1"/>
      <p:bldP spid="1685533" grpId="0" animBg="1"/>
      <p:bldP spid="1685534" grpId="0" animBg="1"/>
      <p:bldP spid="1685535" grpId="0" animBg="1"/>
      <p:bldP spid="1685536" grpId="0" animBg="1"/>
      <p:bldP spid="1685537" grpId="0" animBg="1"/>
      <p:bldP spid="1685538" grpId="0" animBg="1"/>
      <p:bldP spid="1685539" grpId="0" animBg="1"/>
      <p:bldP spid="1685540" grpId="0" animBg="1"/>
      <p:bldP spid="1685541" grpId="0" animBg="1"/>
      <p:bldP spid="1685542" grpId="0" animBg="1"/>
      <p:bldP spid="1685543" grpId="0" animBg="1"/>
      <p:bldP spid="1685544" grpId="0" animBg="1"/>
      <p:bldP spid="1685546" grpId="0"/>
      <p:bldP spid="1685547" grpId="0" animBg="1"/>
      <p:bldP spid="1685548" grpId="0"/>
      <p:bldP spid="168554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p:txBody>
          <a:bodyPr/>
          <a:lstStyle/>
          <a:p>
            <a:r>
              <a:rPr lang="zh-CN" altLang="en-US" smtClean="0"/>
              <a:t>流水线分类 </a:t>
            </a:r>
          </a:p>
        </p:txBody>
      </p:sp>
      <p:sp>
        <p:nvSpPr>
          <p:cNvPr id="122884" name="Rectangle 3"/>
          <p:cNvSpPr>
            <a:spLocks noGrp="1" noChangeArrowheads="1"/>
          </p:cNvSpPr>
          <p:nvPr>
            <p:ph type="body" idx="1"/>
          </p:nvPr>
        </p:nvSpPr>
        <p:spPr/>
        <p:txBody>
          <a:bodyPr/>
          <a:lstStyle/>
          <a:p>
            <a:r>
              <a:rPr lang="en-US" altLang="zh-CN" dirty="0" smtClean="0"/>
              <a:t> 1.</a:t>
            </a:r>
            <a:r>
              <a:rPr lang="zh-CN" altLang="en-US" dirty="0" smtClean="0"/>
              <a:t>指令流水线</a:t>
            </a:r>
          </a:p>
          <a:p>
            <a:pPr marL="0" indent="0">
              <a:buNone/>
            </a:pPr>
            <a:r>
              <a:rPr lang="zh-CN" altLang="en-US" dirty="0" smtClean="0"/>
              <a:t>          取指</a:t>
            </a:r>
            <a:r>
              <a:rPr lang="en-US" altLang="zh-CN" dirty="0" smtClean="0"/>
              <a:t>---</a:t>
            </a:r>
            <a:r>
              <a:rPr lang="zh-CN" altLang="en-US" dirty="0" smtClean="0"/>
              <a:t>译码</a:t>
            </a:r>
            <a:r>
              <a:rPr lang="en-US" altLang="zh-CN" dirty="0" smtClean="0"/>
              <a:t>---</a:t>
            </a:r>
            <a:r>
              <a:rPr lang="zh-CN" altLang="en-US" dirty="0" smtClean="0"/>
              <a:t>取数</a:t>
            </a:r>
            <a:r>
              <a:rPr lang="en-US" altLang="zh-CN" dirty="0" smtClean="0"/>
              <a:t>---</a:t>
            </a:r>
            <a:r>
              <a:rPr lang="zh-CN" altLang="en-US" dirty="0" smtClean="0"/>
              <a:t>执行</a:t>
            </a:r>
          </a:p>
          <a:p>
            <a:r>
              <a:rPr lang="zh-CN" altLang="en-US" dirty="0" smtClean="0"/>
              <a:t> </a:t>
            </a:r>
            <a:r>
              <a:rPr lang="en-US" altLang="zh-CN" dirty="0" smtClean="0"/>
              <a:t>2.</a:t>
            </a:r>
            <a:r>
              <a:rPr lang="zh-CN" altLang="en-US" dirty="0" smtClean="0"/>
              <a:t>算术流水线</a:t>
            </a:r>
          </a:p>
          <a:p>
            <a:pPr marL="0" indent="0">
              <a:buNone/>
            </a:pPr>
            <a:r>
              <a:rPr lang="zh-CN" altLang="en-US" dirty="0" smtClean="0"/>
              <a:t>          加法器</a:t>
            </a:r>
            <a:r>
              <a:rPr lang="en-US" altLang="zh-CN" dirty="0" smtClean="0"/>
              <a:t>,          </a:t>
            </a:r>
            <a:r>
              <a:rPr lang="zh-CN" altLang="en-US" dirty="0" smtClean="0"/>
              <a:t>乘法器</a:t>
            </a:r>
            <a:r>
              <a:rPr lang="en-US" altLang="zh-CN" dirty="0" smtClean="0"/>
              <a:t>,         </a:t>
            </a:r>
            <a:r>
              <a:rPr lang="zh-CN" altLang="en-US" dirty="0" smtClean="0"/>
              <a:t>快速傅里叶变换器</a:t>
            </a:r>
          </a:p>
          <a:p>
            <a:r>
              <a:rPr lang="zh-CN" altLang="en-US" dirty="0" smtClean="0"/>
              <a:t> </a:t>
            </a:r>
            <a:r>
              <a:rPr lang="en-US" altLang="zh-CN" dirty="0" smtClean="0"/>
              <a:t>3.</a:t>
            </a:r>
            <a:r>
              <a:rPr lang="zh-CN" altLang="en-US" dirty="0" smtClean="0"/>
              <a:t>处理机流水线</a:t>
            </a:r>
          </a:p>
          <a:p>
            <a:pPr marL="0" indent="0">
              <a:buNone/>
            </a:pPr>
            <a:r>
              <a:rPr lang="zh-CN" altLang="en-US" dirty="0" smtClean="0"/>
              <a:t>         由一串级连的处理机组成</a:t>
            </a:r>
            <a:r>
              <a:rPr lang="en-US" altLang="zh-CN" dirty="0" smtClean="0"/>
              <a:t>.</a:t>
            </a:r>
          </a:p>
          <a:p>
            <a:pPr marL="0" indent="0">
              <a:buNone/>
            </a:pPr>
            <a:r>
              <a:rPr lang="en-US" altLang="zh-CN" dirty="0" smtClean="0"/>
              <a:t>         </a:t>
            </a:r>
            <a:r>
              <a:rPr lang="zh-CN" altLang="en-US" dirty="0" smtClean="0"/>
              <a:t>每台处理机负责某一特定任务</a:t>
            </a:r>
            <a:r>
              <a:rPr lang="en-US" altLang="zh-CN" dirty="0" smtClean="0"/>
              <a:t>.</a:t>
            </a:r>
          </a:p>
        </p:txBody>
      </p:sp>
      <p:sp>
        <p:nvSpPr>
          <p:cNvPr id="7"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8013527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zh-CN" altLang="en-US" dirty="0" smtClean="0"/>
              <a:t>流水线的相关冲突（</a:t>
            </a:r>
            <a:r>
              <a:rPr lang="en-US" altLang="zh-CN" dirty="0" err="1" smtClean="0"/>
              <a:t>hazzard</a:t>
            </a:r>
            <a:r>
              <a:rPr lang="zh-CN" altLang="en-US" dirty="0" smtClean="0"/>
              <a:t>）</a:t>
            </a:r>
          </a:p>
        </p:txBody>
      </p:sp>
      <p:sp>
        <p:nvSpPr>
          <p:cNvPr id="124932" name="Rectangle 3"/>
          <p:cNvSpPr>
            <a:spLocks noGrp="1" noChangeArrowheads="1"/>
          </p:cNvSpPr>
          <p:nvPr>
            <p:ph type="body" idx="1"/>
          </p:nvPr>
        </p:nvSpPr>
        <p:spPr/>
        <p:txBody>
          <a:bodyPr/>
          <a:lstStyle/>
          <a:p>
            <a:r>
              <a:rPr lang="zh-CN" altLang="en-US" dirty="0" smtClean="0"/>
              <a:t>资源相关</a:t>
            </a:r>
          </a:p>
          <a:p>
            <a:pPr lvl="1"/>
            <a:r>
              <a:rPr lang="zh-CN" altLang="en-US" dirty="0" smtClean="0"/>
              <a:t>取操作数与取指令都需要访问主存</a:t>
            </a:r>
            <a:endParaRPr lang="en-US" altLang="zh-CN" dirty="0" smtClean="0"/>
          </a:p>
          <a:p>
            <a:pPr lvl="1"/>
            <a:r>
              <a:rPr lang="zh-CN" altLang="en-US" dirty="0" smtClean="0"/>
              <a:t>多周期方案中计算</a:t>
            </a:r>
            <a:r>
              <a:rPr lang="en-US" altLang="zh-CN" dirty="0" smtClean="0"/>
              <a:t>PC</a:t>
            </a:r>
            <a:r>
              <a:rPr lang="zh-CN" altLang="en-US" dirty="0" smtClean="0"/>
              <a:t>、分支地址，运算指令  复用</a:t>
            </a:r>
            <a:r>
              <a:rPr lang="en-US" altLang="zh-CN" dirty="0" smtClean="0"/>
              <a:t>ALU</a:t>
            </a:r>
          </a:p>
          <a:p>
            <a:pPr lvl="1"/>
            <a:r>
              <a:rPr lang="zh-CN" altLang="en-US" dirty="0" smtClean="0"/>
              <a:t>增加部件消除</a:t>
            </a:r>
          </a:p>
          <a:p>
            <a:r>
              <a:rPr lang="zh-CN" altLang="en-US" dirty="0" smtClean="0"/>
              <a:t>数据相关</a:t>
            </a:r>
          </a:p>
          <a:p>
            <a:pPr lvl="1"/>
            <a:r>
              <a:rPr lang="zh-CN" altLang="en-US" dirty="0" smtClean="0"/>
              <a:t>指令操作数依赖于前一条指令的执行结果</a:t>
            </a:r>
            <a:endParaRPr lang="en-US" altLang="zh-CN" dirty="0" smtClean="0"/>
          </a:p>
          <a:p>
            <a:pPr lvl="1"/>
            <a:r>
              <a:rPr lang="zh-CN" altLang="en-US" dirty="0" smtClean="0"/>
              <a:t>引起流水线停顿直到数据写回</a:t>
            </a:r>
          </a:p>
          <a:p>
            <a:r>
              <a:rPr lang="zh-CN" altLang="en-US" dirty="0" smtClean="0"/>
              <a:t>分支相关</a:t>
            </a:r>
          </a:p>
          <a:p>
            <a:pPr lvl="1"/>
            <a:r>
              <a:rPr lang="zh-CN" altLang="en-US" dirty="0" smtClean="0"/>
              <a:t>转移指令使得流水线发生中断</a:t>
            </a:r>
            <a:endParaRPr lang="en-US" altLang="zh-CN" dirty="0" smtClean="0"/>
          </a:p>
          <a:p>
            <a:pPr lvl="1"/>
            <a:r>
              <a:rPr lang="zh-CN" altLang="en-US" dirty="0" smtClean="0"/>
              <a:t>提前取出的指令作废，流水线清空</a:t>
            </a:r>
            <a:endParaRPr lang="en-US" altLang="zh-CN" dirty="0" smtClean="0"/>
          </a:p>
          <a:p>
            <a:pPr marL="457200" lvl="1" indent="0">
              <a:buNone/>
            </a:pPr>
            <a:endParaRPr lang="zh-CN" altLang="en-US" dirty="0" smtClean="0"/>
          </a:p>
          <a:p>
            <a:endParaRPr lang="en-US" altLang="zh-CN" dirty="0" smtClean="0"/>
          </a:p>
        </p:txBody>
      </p:sp>
      <p:sp>
        <p:nvSpPr>
          <p:cNvPr id="7"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9820376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a:lstStyle/>
          <a:p>
            <a:r>
              <a:rPr lang="zh-CN" altLang="en-US" dirty="0" smtClean="0"/>
              <a:t>单周期</a:t>
            </a:r>
            <a:r>
              <a:rPr lang="en-US" altLang="zh-CN" dirty="0" smtClean="0"/>
              <a:t>MIPS</a:t>
            </a:r>
            <a:r>
              <a:rPr lang="zh-CN" altLang="en-US" dirty="0" smtClean="0"/>
              <a:t>处理器改流水线</a:t>
            </a:r>
          </a:p>
        </p:txBody>
      </p:sp>
      <p:sp>
        <p:nvSpPr>
          <p:cNvPr id="4915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fontAlgn="base">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fontAlgn="base">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fontAlgn="base">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fontAlgn="base">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r>
              <a:rPr lang="en-US" altLang="zh-CN">
                <a:solidFill>
                  <a:srgbClr val="0D7157"/>
                </a:solidFill>
              </a:rPr>
              <a:t> -</a:t>
            </a:r>
            <a:fld id="{635C5B98-A9AF-42E8-987E-88614E6DCE7D}" type="slidenum">
              <a:rPr lang="en-US" altLang="zh-CN">
                <a:solidFill>
                  <a:srgbClr val="0D7157"/>
                </a:solidFill>
              </a:rPr>
              <a:pPr/>
              <a:t>148</a:t>
            </a:fld>
            <a:r>
              <a:rPr lang="en-US" altLang="zh-CN">
                <a:solidFill>
                  <a:srgbClr val="0D7157"/>
                </a:solidFill>
              </a:rPr>
              <a:t>- </a:t>
            </a:r>
          </a:p>
        </p:txBody>
      </p:sp>
      <p:pic>
        <p:nvPicPr>
          <p:cNvPr id="4915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83153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63745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理想流水线</a:t>
            </a:r>
          </a:p>
        </p:txBody>
      </p:sp>
      <p:sp>
        <p:nvSpPr>
          <p:cNvPr id="49155" name="内容占位符 2"/>
          <p:cNvSpPr>
            <a:spLocks noGrp="1"/>
          </p:cNvSpPr>
          <p:nvPr>
            <p:ph idx="1"/>
          </p:nvPr>
        </p:nvSpPr>
        <p:spPr>
          <a:xfrm>
            <a:off x="395288" y="981075"/>
            <a:ext cx="8218487" cy="5832475"/>
          </a:xfrm>
        </p:spPr>
        <p:txBody>
          <a:bodyPr/>
          <a:lstStyle/>
          <a:p>
            <a:r>
              <a:rPr dirty="0" smtClean="0"/>
              <a:t>所有对象均通过同样的部件（阶段）</a:t>
            </a:r>
          </a:p>
          <a:p>
            <a:r>
              <a:rPr dirty="0" smtClean="0"/>
              <a:t>不同阶段之间无共享资源</a:t>
            </a:r>
          </a:p>
          <a:p>
            <a:r>
              <a:rPr dirty="0" smtClean="0"/>
              <a:t>各段传输延迟一致（取最慢的同步）</a:t>
            </a:r>
          </a:p>
          <a:p>
            <a:r>
              <a:rPr dirty="0" smtClean="0"/>
              <a:t>进入流水线的对象不受其他阶段的影响</a:t>
            </a:r>
          </a:p>
          <a:p>
            <a:r>
              <a:rPr dirty="0" smtClean="0"/>
              <a:t>适合工业流水线</a:t>
            </a:r>
          </a:p>
          <a:p>
            <a:endParaRPr dirty="0" smtClean="0"/>
          </a:p>
          <a:p>
            <a:endParaRPr dirty="0" smtClean="0"/>
          </a:p>
          <a:p>
            <a:endParaRPr lang="en-US" dirty="0" smtClean="0"/>
          </a:p>
        </p:txBody>
      </p:sp>
    </p:spTree>
    <p:extLst>
      <p:ext uri="{BB962C8B-B14F-4D97-AF65-F5344CB8AC3E}">
        <p14:creationId xmlns:p14="http://schemas.microsoft.com/office/powerpoint/2010/main" val="951915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5">
                                            <p:txEl>
                                              <p:pRg st="1" end="1"/>
                                            </p:txEl>
                                          </p:spTgt>
                                        </p:tgtEl>
                                        <p:attrNameLst>
                                          <p:attrName>style.visibility</p:attrName>
                                        </p:attrNameLst>
                                      </p:cBhvr>
                                      <p:to>
                                        <p:strVal val="visible"/>
                                      </p:to>
                                    </p:set>
                                    <p:anim calcmode="lin" valueType="num">
                                      <p:cBhvr additive="base">
                                        <p:cTn id="13"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155">
                                            <p:txEl>
                                              <p:pRg st="2" end="2"/>
                                            </p:txEl>
                                          </p:spTgt>
                                        </p:tgtEl>
                                        <p:attrNameLst>
                                          <p:attrName>style.visibility</p:attrName>
                                        </p:attrNameLst>
                                      </p:cBhvr>
                                      <p:to>
                                        <p:strVal val="visible"/>
                                      </p:to>
                                    </p:set>
                                    <p:anim calcmode="lin" valueType="num">
                                      <p:cBhvr additive="base">
                                        <p:cTn id="19"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155">
                                            <p:txEl>
                                              <p:pRg st="3" end="3"/>
                                            </p:txEl>
                                          </p:spTgt>
                                        </p:tgtEl>
                                        <p:attrNameLst>
                                          <p:attrName>style.visibility</p:attrName>
                                        </p:attrNameLst>
                                      </p:cBhvr>
                                      <p:to>
                                        <p:strVal val="visible"/>
                                      </p:to>
                                    </p:set>
                                    <p:anim calcmode="lin" valueType="num">
                                      <p:cBhvr additive="base">
                                        <p:cTn id="25" dur="5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155">
                                            <p:txEl>
                                              <p:pRg st="4" end="4"/>
                                            </p:txEl>
                                          </p:spTgt>
                                        </p:tgtEl>
                                        <p:attrNameLst>
                                          <p:attrName>style.visibility</p:attrName>
                                        </p:attrNameLst>
                                      </p:cBhvr>
                                      <p:to>
                                        <p:strVal val="visible"/>
                                      </p:to>
                                    </p:set>
                                    <p:anim calcmode="lin" valueType="num">
                                      <p:cBhvr additive="base">
                                        <p:cTn id="31"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1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zh-CN" altLang="en-US" smtClean="0">
                <a:latin typeface="宋体" pitchFamily="2" charset="-122"/>
              </a:rPr>
              <a:t>指令周期（★★★）</a:t>
            </a:r>
          </a:p>
        </p:txBody>
      </p:sp>
      <p:sp>
        <p:nvSpPr>
          <p:cNvPr id="19460" name="Rectangle 3"/>
          <p:cNvSpPr>
            <a:spLocks noGrp="1" noRot="1" noChangeArrowheads="1"/>
          </p:cNvSpPr>
          <p:nvPr>
            <p:ph type="body" idx="1"/>
          </p:nvPr>
        </p:nvSpPr>
        <p:spPr>
          <a:noFill/>
        </p:spPr>
        <p:txBody>
          <a:bodyPr/>
          <a:lstStyle/>
          <a:p>
            <a:pPr eaLnBrk="1" hangingPunct="1"/>
            <a:r>
              <a:rPr lang="zh-CN" altLang="en-US" dirty="0" smtClean="0">
                <a:latin typeface="华文新魏" pitchFamily="2" charset="-122"/>
              </a:rPr>
              <a:t>指令周期基本概念</a:t>
            </a:r>
          </a:p>
          <a:p>
            <a:pPr eaLnBrk="1" hangingPunct="1"/>
            <a:r>
              <a:rPr lang="en-US" altLang="zh-CN" dirty="0" smtClean="0">
                <a:latin typeface="华文新魏" pitchFamily="2" charset="-122"/>
              </a:rPr>
              <a:t>CLA</a:t>
            </a:r>
            <a:r>
              <a:rPr lang="zh-CN" altLang="en-US" dirty="0" smtClean="0">
                <a:latin typeface="华文新魏" pitchFamily="2" charset="-122"/>
              </a:rPr>
              <a:t>指令周期</a:t>
            </a:r>
          </a:p>
          <a:p>
            <a:pPr eaLnBrk="1" hangingPunct="1"/>
            <a:r>
              <a:rPr lang="en-US" altLang="zh-CN" dirty="0" smtClean="0">
                <a:latin typeface="华文新魏" pitchFamily="2" charset="-122"/>
              </a:rPr>
              <a:t>ADD</a:t>
            </a:r>
            <a:r>
              <a:rPr lang="zh-CN" altLang="en-US" dirty="0" smtClean="0">
                <a:latin typeface="华文新魏" pitchFamily="2" charset="-122"/>
              </a:rPr>
              <a:t>指令周期</a:t>
            </a:r>
          </a:p>
          <a:p>
            <a:pPr eaLnBrk="1" hangingPunct="1"/>
            <a:r>
              <a:rPr lang="en-US" altLang="zh-CN" dirty="0" smtClean="0">
                <a:latin typeface="华文新魏" pitchFamily="2" charset="-122"/>
              </a:rPr>
              <a:t>STA</a:t>
            </a:r>
            <a:r>
              <a:rPr lang="zh-CN" altLang="en-US" dirty="0" smtClean="0">
                <a:latin typeface="华文新魏" pitchFamily="2" charset="-122"/>
              </a:rPr>
              <a:t>指令周期</a:t>
            </a:r>
          </a:p>
          <a:p>
            <a:pPr eaLnBrk="1" hangingPunct="1"/>
            <a:r>
              <a:rPr lang="en-US" altLang="zh-CN" dirty="0" smtClean="0">
                <a:latin typeface="华文新魏" pitchFamily="2" charset="-122"/>
              </a:rPr>
              <a:t>NOP</a:t>
            </a:r>
            <a:r>
              <a:rPr lang="zh-CN" altLang="en-US" dirty="0" smtClean="0">
                <a:latin typeface="华文新魏" pitchFamily="2" charset="-122"/>
              </a:rPr>
              <a:t>指令周期</a:t>
            </a:r>
          </a:p>
          <a:p>
            <a:pPr eaLnBrk="1" hangingPunct="1"/>
            <a:r>
              <a:rPr lang="en-US" altLang="zh-CN" dirty="0" smtClean="0">
                <a:latin typeface="华文新魏" pitchFamily="2" charset="-122"/>
              </a:rPr>
              <a:t>JMP</a:t>
            </a:r>
            <a:r>
              <a:rPr lang="zh-CN" altLang="en-US" dirty="0" smtClean="0">
                <a:latin typeface="华文新魏" pitchFamily="2" charset="-122"/>
              </a:rPr>
              <a:t>指令周期</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97012206"/>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dirty="0"/>
              <a:t>理想指令流水线</a:t>
            </a:r>
            <a:endParaRPr lang="zh-CN" altLang="en-US" dirty="0" smtClean="0"/>
          </a:p>
        </p:txBody>
      </p:sp>
      <p:sp>
        <p:nvSpPr>
          <p:cNvPr id="49155" name="内容占位符 2"/>
          <p:cNvSpPr>
            <a:spLocks noGrp="1"/>
          </p:cNvSpPr>
          <p:nvPr>
            <p:ph idx="1"/>
          </p:nvPr>
        </p:nvSpPr>
        <p:spPr>
          <a:xfrm>
            <a:off x="395536" y="2802148"/>
            <a:ext cx="8218487" cy="4371268"/>
          </a:xfrm>
        </p:spPr>
        <p:txBody>
          <a:bodyPr/>
          <a:lstStyle/>
          <a:p>
            <a:pPr>
              <a:defRPr/>
            </a:pPr>
            <a:r>
              <a:rPr lang="zh-CN" altLang="en-US" dirty="0"/>
              <a:t>将指令过程分成</a:t>
            </a:r>
            <a:r>
              <a:rPr lang="en-US" altLang="zh-CN" dirty="0"/>
              <a:t>5</a:t>
            </a:r>
            <a:r>
              <a:rPr lang="zh-CN" altLang="en-US" dirty="0"/>
              <a:t>个阶段 （所有指令至少</a:t>
            </a:r>
            <a:r>
              <a:rPr lang="en-US" altLang="zh-CN" dirty="0"/>
              <a:t>3</a:t>
            </a:r>
            <a:r>
              <a:rPr lang="zh-CN" altLang="en-US" dirty="0"/>
              <a:t>个阶段）</a:t>
            </a:r>
          </a:p>
          <a:p>
            <a:pPr lvl="1">
              <a:defRPr/>
            </a:pPr>
            <a:r>
              <a:rPr lang="en-US" altLang="zh-CN" dirty="0" smtClean="0"/>
              <a:t>IF</a:t>
            </a:r>
            <a:r>
              <a:rPr lang="zh-CN" altLang="en-US" dirty="0" smtClean="0"/>
              <a:t>、</a:t>
            </a:r>
            <a:r>
              <a:rPr lang="en-US" altLang="zh-CN" dirty="0" smtClean="0"/>
              <a:t>ID</a:t>
            </a:r>
            <a:r>
              <a:rPr lang="zh-CN" altLang="en-US" dirty="0" smtClean="0"/>
              <a:t>、</a:t>
            </a:r>
            <a:r>
              <a:rPr lang="en-US" altLang="zh-CN" dirty="0" smtClean="0"/>
              <a:t>EX</a:t>
            </a:r>
            <a:r>
              <a:rPr lang="zh-CN" altLang="en-US" dirty="0" smtClean="0"/>
              <a:t>、</a:t>
            </a:r>
            <a:r>
              <a:rPr lang="en-US" altLang="zh-CN" dirty="0" smtClean="0"/>
              <a:t>MEM</a:t>
            </a:r>
            <a:r>
              <a:rPr lang="zh-CN" altLang="en-US" dirty="0" smtClean="0"/>
              <a:t>、</a:t>
            </a:r>
            <a:r>
              <a:rPr lang="en-US" altLang="zh-CN" dirty="0" smtClean="0"/>
              <a:t>WB</a:t>
            </a:r>
            <a:endParaRPr lang="en-US" altLang="zh-CN" dirty="0"/>
          </a:p>
          <a:p>
            <a:pPr>
              <a:defRPr/>
            </a:pPr>
            <a:r>
              <a:rPr lang="zh-CN" altLang="en-US" dirty="0"/>
              <a:t>不同阶段之间设置缓冲接口</a:t>
            </a:r>
            <a:r>
              <a:rPr lang="zh-CN" altLang="en-US" dirty="0" smtClean="0"/>
              <a:t>部件（绿色部分）</a:t>
            </a:r>
            <a:endParaRPr lang="zh-CN" altLang="en-US" dirty="0"/>
          </a:p>
          <a:p>
            <a:pPr lvl="1">
              <a:defRPr/>
            </a:pPr>
            <a:r>
              <a:rPr lang="zh-CN" altLang="en-US" dirty="0" smtClean="0"/>
              <a:t>接口部件本质</a:t>
            </a:r>
            <a:r>
              <a:rPr lang="zh-CN" altLang="en-US" dirty="0"/>
              <a:t>是</a:t>
            </a:r>
            <a:r>
              <a:rPr lang="zh-CN" altLang="en-US" dirty="0" smtClean="0"/>
              <a:t>寄存器</a:t>
            </a:r>
            <a:endParaRPr lang="zh-CN" altLang="en-US" dirty="0"/>
          </a:p>
          <a:p>
            <a:pPr lvl="1">
              <a:defRPr/>
            </a:pPr>
            <a:r>
              <a:rPr lang="zh-CN" altLang="en-US" dirty="0" smtClean="0"/>
              <a:t>各段通过</a:t>
            </a:r>
            <a:r>
              <a:rPr lang="zh-CN" altLang="en-US" dirty="0"/>
              <a:t>接口传递与指令相关的</a:t>
            </a:r>
            <a:r>
              <a:rPr lang="zh-CN" altLang="en-US" dirty="0" smtClean="0"/>
              <a:t>数据，控制，</a:t>
            </a:r>
            <a:r>
              <a:rPr lang="zh-CN" altLang="en-US" dirty="0"/>
              <a:t>反馈信息</a:t>
            </a:r>
          </a:p>
          <a:p>
            <a:pPr lvl="1">
              <a:defRPr/>
            </a:pPr>
            <a:r>
              <a:rPr lang="zh-CN" altLang="en-US" dirty="0" smtClean="0"/>
              <a:t>对数据</a:t>
            </a:r>
            <a:r>
              <a:rPr lang="zh-CN" altLang="en-US" dirty="0"/>
              <a:t>的加工处理依赖于</a:t>
            </a:r>
            <a:r>
              <a:rPr lang="zh-CN" altLang="en-US" dirty="0" smtClean="0"/>
              <a:t>前段接口传递</a:t>
            </a:r>
            <a:r>
              <a:rPr lang="zh-CN" altLang="en-US" dirty="0"/>
              <a:t>过来的</a:t>
            </a:r>
            <a:r>
              <a:rPr lang="zh-CN" altLang="en-US" dirty="0" smtClean="0"/>
              <a:t>信息</a:t>
            </a:r>
            <a:endParaRPr lang="en-US" altLang="zh-CN" dirty="0" smtClean="0"/>
          </a:p>
          <a:p>
            <a:r>
              <a:rPr lang="zh-CN" altLang="en-US" dirty="0" smtClean="0"/>
              <a:t>冒险</a:t>
            </a:r>
            <a:r>
              <a:rPr lang="en-US" altLang="zh-CN" dirty="0" smtClean="0"/>
              <a:t>(</a:t>
            </a:r>
            <a:r>
              <a:rPr lang="zh-CN" altLang="en-US" dirty="0" smtClean="0"/>
              <a:t>相关</a:t>
            </a:r>
            <a:r>
              <a:rPr lang="en-US" altLang="zh-CN" dirty="0" smtClean="0"/>
              <a:t>)</a:t>
            </a:r>
            <a:r>
              <a:rPr lang="zh-CN" altLang="en-US" dirty="0" smtClean="0"/>
              <a:t>给流水线带来诸多实际实现问题</a:t>
            </a:r>
            <a:endParaRPr lang="zh-CN" altLang="en-US" dirty="0"/>
          </a:p>
        </p:txBody>
      </p:sp>
      <p:sp>
        <p:nvSpPr>
          <p:cNvPr id="49156"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8BDD6998-2548-45D9-A073-54692EDE773B}"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150</a:t>
            </a:fld>
            <a:r>
              <a:rPr lang="en-US" altLang="zh-CN" sz="1800">
                <a:solidFill>
                  <a:srgbClr val="0D7157"/>
                </a:solidFill>
                <a:latin typeface="Arial" panose="020B0604020202020204" pitchFamily="34" charset="0"/>
                <a:ea typeface="华文细黑" panose="02010600040101010101" pitchFamily="2" charset="-122"/>
              </a:rPr>
              <a:t>- </a:t>
            </a:r>
          </a:p>
        </p:txBody>
      </p:sp>
      <p:grpSp>
        <p:nvGrpSpPr>
          <p:cNvPr id="2" name="组合 1"/>
          <p:cNvGrpSpPr/>
          <p:nvPr/>
        </p:nvGrpSpPr>
        <p:grpSpPr>
          <a:xfrm>
            <a:off x="683568" y="1988840"/>
            <a:ext cx="6244017" cy="500572"/>
            <a:chOff x="221871" y="4300538"/>
            <a:chExt cx="6244017" cy="500572"/>
          </a:xfrm>
        </p:grpSpPr>
        <p:cxnSp>
          <p:nvCxnSpPr>
            <p:cNvPr id="3" name="直接连接符 2"/>
            <p:cNvCxnSpPr/>
            <p:nvPr/>
          </p:nvCxnSpPr>
          <p:spPr>
            <a:xfrm>
              <a:off x="221871" y="4797425"/>
              <a:ext cx="62440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1870125" y="4310063"/>
              <a:ext cx="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416300" y="4310063"/>
              <a:ext cx="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922838" y="4305300"/>
              <a:ext cx="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465888" y="4300538"/>
              <a:ext cx="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45259" y="4318510"/>
              <a:ext cx="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343310" y="1226840"/>
            <a:ext cx="7979687" cy="1277374"/>
            <a:chOff x="-80808" y="1268760"/>
            <a:chExt cx="7979687" cy="1277374"/>
          </a:xfrm>
        </p:grpSpPr>
        <p:grpSp>
          <p:nvGrpSpPr>
            <p:cNvPr id="5" name="Group 4"/>
            <p:cNvGrpSpPr>
              <a:grpSpLocks/>
            </p:cNvGrpSpPr>
            <p:nvPr/>
          </p:nvGrpSpPr>
          <p:grpSpPr bwMode="auto">
            <a:xfrm>
              <a:off x="463774" y="1268760"/>
              <a:ext cx="7435105" cy="862012"/>
              <a:chOff x="-653" y="837"/>
              <a:chExt cx="6244" cy="725"/>
            </a:xfrm>
          </p:grpSpPr>
          <p:sp>
            <p:nvSpPr>
              <p:cNvPr id="49163" name="Rectangle 5"/>
              <p:cNvSpPr>
                <a:spLocks noChangeArrowheads="1"/>
              </p:cNvSpPr>
              <p:nvPr/>
            </p:nvSpPr>
            <p:spPr bwMode="auto">
              <a:xfrm>
                <a:off x="951" y="845"/>
                <a:ext cx="608" cy="704"/>
              </a:xfrm>
              <a:prstGeom prst="rect">
                <a:avLst/>
              </a:prstGeom>
              <a:solidFill>
                <a:schemeClr val="bg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64" name="Rectangle 6"/>
              <p:cNvSpPr>
                <a:spLocks noChangeArrowheads="1"/>
              </p:cNvSpPr>
              <p:nvPr/>
            </p:nvSpPr>
            <p:spPr bwMode="auto">
              <a:xfrm>
                <a:off x="1759" y="893"/>
                <a:ext cx="200" cy="600"/>
              </a:xfrm>
              <a:prstGeom prst="rect">
                <a:avLst/>
              </a:prstGeom>
              <a:solidFill>
                <a:srgbClr val="92D05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65" name="Line 7"/>
              <p:cNvSpPr>
                <a:spLocks noChangeShapeType="1"/>
              </p:cNvSpPr>
              <p:nvPr/>
            </p:nvSpPr>
            <p:spPr bwMode="auto">
              <a:xfrm>
                <a:off x="1575" y="1197"/>
                <a:ext cx="1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6" name="Rectangle 8"/>
              <p:cNvSpPr>
                <a:spLocks noChangeArrowheads="1"/>
              </p:cNvSpPr>
              <p:nvPr/>
            </p:nvSpPr>
            <p:spPr bwMode="auto">
              <a:xfrm>
                <a:off x="2231" y="837"/>
                <a:ext cx="608" cy="704"/>
              </a:xfrm>
              <a:prstGeom prst="rect">
                <a:avLst/>
              </a:prstGeom>
              <a:solidFill>
                <a:schemeClr val="bg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67" name="Rectangle 9"/>
              <p:cNvSpPr>
                <a:spLocks noChangeArrowheads="1"/>
              </p:cNvSpPr>
              <p:nvPr/>
            </p:nvSpPr>
            <p:spPr bwMode="auto">
              <a:xfrm>
                <a:off x="3039" y="885"/>
                <a:ext cx="200" cy="600"/>
              </a:xfrm>
              <a:prstGeom prst="rect">
                <a:avLst/>
              </a:prstGeom>
              <a:solidFill>
                <a:srgbClr val="92D05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68" name="Line 10"/>
              <p:cNvSpPr>
                <a:spLocks noChangeShapeType="1"/>
              </p:cNvSpPr>
              <p:nvPr/>
            </p:nvSpPr>
            <p:spPr bwMode="auto">
              <a:xfrm>
                <a:off x="2855" y="1189"/>
                <a:ext cx="1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9" name="Rectangle 11"/>
              <p:cNvSpPr>
                <a:spLocks noChangeArrowheads="1"/>
              </p:cNvSpPr>
              <p:nvPr/>
            </p:nvSpPr>
            <p:spPr bwMode="auto">
              <a:xfrm>
                <a:off x="3511" y="837"/>
                <a:ext cx="608" cy="704"/>
              </a:xfrm>
              <a:prstGeom prst="rect">
                <a:avLst/>
              </a:prstGeom>
              <a:solidFill>
                <a:schemeClr val="bg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70" name="Rectangle 12"/>
              <p:cNvSpPr>
                <a:spLocks noChangeArrowheads="1"/>
              </p:cNvSpPr>
              <p:nvPr/>
            </p:nvSpPr>
            <p:spPr bwMode="auto">
              <a:xfrm>
                <a:off x="4319" y="885"/>
                <a:ext cx="200" cy="600"/>
              </a:xfrm>
              <a:prstGeom prst="rect">
                <a:avLst/>
              </a:prstGeom>
              <a:solidFill>
                <a:srgbClr val="92D05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71" name="Line 13"/>
              <p:cNvSpPr>
                <a:spLocks noChangeShapeType="1"/>
              </p:cNvSpPr>
              <p:nvPr/>
            </p:nvSpPr>
            <p:spPr bwMode="auto">
              <a:xfrm>
                <a:off x="4135" y="1189"/>
                <a:ext cx="1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2" name="Rectangle 14"/>
              <p:cNvSpPr>
                <a:spLocks noChangeArrowheads="1"/>
              </p:cNvSpPr>
              <p:nvPr/>
            </p:nvSpPr>
            <p:spPr bwMode="auto">
              <a:xfrm>
                <a:off x="4791" y="837"/>
                <a:ext cx="608" cy="704"/>
              </a:xfrm>
              <a:prstGeom prst="rect">
                <a:avLst/>
              </a:prstGeom>
              <a:solidFill>
                <a:schemeClr val="bg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73" name="Line 15"/>
              <p:cNvSpPr>
                <a:spLocks noChangeShapeType="1"/>
              </p:cNvSpPr>
              <p:nvPr/>
            </p:nvSpPr>
            <p:spPr bwMode="auto">
              <a:xfrm>
                <a:off x="5415" y="1189"/>
                <a:ext cx="1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4" name="Rectangle 16"/>
              <p:cNvSpPr>
                <a:spLocks noChangeArrowheads="1"/>
              </p:cNvSpPr>
              <p:nvPr/>
            </p:nvSpPr>
            <p:spPr bwMode="auto">
              <a:xfrm>
                <a:off x="495" y="889"/>
                <a:ext cx="200" cy="600"/>
              </a:xfrm>
              <a:prstGeom prst="rect">
                <a:avLst/>
              </a:prstGeom>
              <a:solidFill>
                <a:srgbClr val="92D05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49175" name="Line 17"/>
              <p:cNvSpPr>
                <a:spLocks noChangeShapeType="1"/>
              </p:cNvSpPr>
              <p:nvPr/>
            </p:nvSpPr>
            <p:spPr bwMode="auto">
              <a:xfrm flipV="1">
                <a:off x="703" y="1199"/>
                <a:ext cx="245" cy="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Rectangle 18"/>
              <p:cNvSpPr>
                <a:spLocks noChangeArrowheads="1"/>
              </p:cNvSpPr>
              <p:nvPr/>
            </p:nvSpPr>
            <p:spPr bwMode="auto">
              <a:xfrm>
                <a:off x="1112" y="1085"/>
                <a:ext cx="288" cy="232"/>
              </a:xfrm>
              <a:prstGeom prst="rect">
                <a:avLst/>
              </a:prstGeom>
              <a:noFill/>
              <a:ln w="25400">
                <a:noFill/>
                <a:miter lim="800000"/>
                <a:headEnd/>
                <a:tailEnd/>
              </a:ln>
              <a:effectLst/>
            </p:spPr>
            <p:txBody>
              <a:bodyPr wrap="none" lIns="67866" tIns="33338" rIns="67866" bIns="33338">
                <a:spAutoFit/>
              </a:bodyPr>
              <a:ls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a:lstStyle>
              <a:p>
                <a:pPr algn="ctr">
                  <a:spcBef>
                    <a:spcPct val="0"/>
                  </a:spcBef>
                  <a:defRPr/>
                </a:pPr>
                <a:r>
                  <a:rPr lang="en-US" altLang="zh-CN" sz="1350" dirty="0" smtClean="0">
                    <a:solidFill>
                      <a:srgbClr val="56127A"/>
                    </a:solidFill>
                    <a:latin typeface="Verdana" charset="0"/>
                  </a:rPr>
                  <a:t>ID</a:t>
                </a:r>
                <a:endParaRPr lang="en-US" sz="1350" dirty="0">
                  <a:solidFill>
                    <a:srgbClr val="56127A"/>
                  </a:solidFill>
                  <a:latin typeface="Verdana" charset="0"/>
                </a:endParaRPr>
              </a:p>
            </p:txBody>
          </p:sp>
          <p:sp>
            <p:nvSpPr>
              <p:cNvPr id="20" name="Rectangle 19"/>
              <p:cNvSpPr>
                <a:spLocks noChangeArrowheads="1"/>
              </p:cNvSpPr>
              <p:nvPr/>
            </p:nvSpPr>
            <p:spPr bwMode="auto">
              <a:xfrm>
                <a:off x="2373" y="1081"/>
                <a:ext cx="308" cy="232"/>
              </a:xfrm>
              <a:prstGeom prst="rect">
                <a:avLst/>
              </a:prstGeom>
              <a:noFill/>
              <a:ln w="25400">
                <a:noFill/>
                <a:miter lim="800000"/>
                <a:headEnd/>
                <a:tailEnd/>
              </a:ln>
              <a:effectLst/>
            </p:spPr>
            <p:txBody>
              <a:bodyPr wrap="none" lIns="67866" tIns="33338" rIns="67866" bIns="33338">
                <a:spAutoFit/>
              </a:bodyPr>
              <a:ls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a:lstStyle>
              <a:p>
                <a:pPr algn="ctr">
                  <a:spcBef>
                    <a:spcPct val="0"/>
                  </a:spcBef>
                  <a:defRPr/>
                </a:pPr>
                <a:r>
                  <a:rPr lang="en-US" altLang="zh-CN" sz="1350" dirty="0" smtClean="0">
                    <a:solidFill>
                      <a:srgbClr val="56127A"/>
                    </a:solidFill>
                    <a:latin typeface="Verdana" charset="0"/>
                  </a:rPr>
                  <a:t>EX</a:t>
                </a:r>
                <a:endParaRPr lang="en-US" sz="1350" dirty="0">
                  <a:solidFill>
                    <a:srgbClr val="56127A"/>
                  </a:solidFill>
                  <a:latin typeface="Verdana" charset="0"/>
                </a:endParaRPr>
              </a:p>
            </p:txBody>
          </p:sp>
          <p:sp>
            <p:nvSpPr>
              <p:cNvPr id="21" name="Rectangle 20"/>
              <p:cNvSpPr>
                <a:spLocks noChangeArrowheads="1"/>
              </p:cNvSpPr>
              <p:nvPr/>
            </p:nvSpPr>
            <p:spPr bwMode="auto">
              <a:xfrm>
                <a:off x="3589" y="1075"/>
                <a:ext cx="452" cy="231"/>
              </a:xfrm>
              <a:prstGeom prst="rect">
                <a:avLst/>
              </a:prstGeom>
              <a:noFill/>
              <a:ln w="25400">
                <a:noFill/>
                <a:miter lim="800000"/>
                <a:headEnd/>
                <a:tailEnd/>
              </a:ln>
              <a:effectLst/>
            </p:spPr>
            <p:txBody>
              <a:bodyPr wrap="none" lIns="67866" tIns="33338" rIns="67866" bIns="33338">
                <a:spAutoFit/>
              </a:bodyPr>
              <a:ls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a:lstStyle>
              <a:p>
                <a:pPr algn="ctr">
                  <a:spcBef>
                    <a:spcPct val="0"/>
                  </a:spcBef>
                  <a:defRPr/>
                </a:pPr>
                <a:r>
                  <a:rPr lang="en-US" altLang="zh-CN" sz="1350" dirty="0" smtClean="0">
                    <a:solidFill>
                      <a:srgbClr val="56127A"/>
                    </a:solidFill>
                    <a:latin typeface="Verdana" charset="0"/>
                  </a:rPr>
                  <a:t>MEM</a:t>
                </a:r>
                <a:endParaRPr lang="en-US" sz="1350" dirty="0">
                  <a:solidFill>
                    <a:srgbClr val="56127A"/>
                  </a:solidFill>
                  <a:latin typeface="Verdana" charset="0"/>
                </a:endParaRPr>
              </a:p>
            </p:txBody>
          </p:sp>
          <p:sp>
            <p:nvSpPr>
              <p:cNvPr id="22" name="Rectangle 21"/>
              <p:cNvSpPr>
                <a:spLocks noChangeArrowheads="1"/>
              </p:cNvSpPr>
              <p:nvPr/>
            </p:nvSpPr>
            <p:spPr bwMode="auto">
              <a:xfrm>
                <a:off x="4916" y="1049"/>
                <a:ext cx="359" cy="231"/>
              </a:xfrm>
              <a:prstGeom prst="rect">
                <a:avLst/>
              </a:prstGeom>
              <a:noFill/>
              <a:ln w="25400">
                <a:noFill/>
                <a:miter lim="800000"/>
                <a:headEnd/>
                <a:tailEnd/>
              </a:ln>
              <a:effectLst/>
            </p:spPr>
            <p:txBody>
              <a:bodyPr wrap="none" lIns="67866" tIns="33338" rIns="67866" bIns="33338">
                <a:spAutoFit/>
              </a:bodyPr>
              <a:ls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a:lstStyle>
              <a:p>
                <a:pPr algn="ctr">
                  <a:spcBef>
                    <a:spcPct val="0"/>
                  </a:spcBef>
                  <a:defRPr/>
                </a:pPr>
                <a:r>
                  <a:rPr lang="en-US" altLang="zh-CN" sz="1350" dirty="0" smtClean="0">
                    <a:solidFill>
                      <a:srgbClr val="56127A"/>
                    </a:solidFill>
                    <a:latin typeface="Verdana" charset="0"/>
                  </a:rPr>
                  <a:t>WB</a:t>
                </a:r>
                <a:endParaRPr lang="en-US" sz="1350" dirty="0">
                  <a:solidFill>
                    <a:srgbClr val="56127A"/>
                  </a:solidFill>
                  <a:latin typeface="Verdana" charset="0"/>
                </a:endParaRPr>
              </a:p>
            </p:txBody>
          </p:sp>
          <p:sp>
            <p:nvSpPr>
              <p:cNvPr id="49180" name="Line 22"/>
              <p:cNvSpPr>
                <a:spLocks noChangeShapeType="1"/>
              </p:cNvSpPr>
              <p:nvPr/>
            </p:nvSpPr>
            <p:spPr bwMode="auto">
              <a:xfrm flipV="1">
                <a:off x="4536" y="1190"/>
                <a:ext cx="245" cy="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1" name="Line 23"/>
              <p:cNvSpPr>
                <a:spLocks noChangeShapeType="1"/>
              </p:cNvSpPr>
              <p:nvPr/>
            </p:nvSpPr>
            <p:spPr bwMode="auto">
              <a:xfrm flipV="1">
                <a:off x="3254" y="1185"/>
                <a:ext cx="245" cy="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2" name="Line 24"/>
              <p:cNvSpPr>
                <a:spLocks noChangeShapeType="1"/>
              </p:cNvSpPr>
              <p:nvPr/>
            </p:nvSpPr>
            <p:spPr bwMode="auto">
              <a:xfrm flipV="1">
                <a:off x="1969" y="1183"/>
                <a:ext cx="245" cy="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3" name="Line 25"/>
              <p:cNvSpPr>
                <a:spLocks noChangeShapeType="1"/>
              </p:cNvSpPr>
              <p:nvPr/>
            </p:nvSpPr>
            <p:spPr bwMode="auto">
              <a:xfrm>
                <a:off x="321" y="1210"/>
                <a:ext cx="1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4" name="Rectangle 5"/>
              <p:cNvSpPr>
                <a:spLocks noChangeArrowheads="1"/>
              </p:cNvSpPr>
              <p:nvPr/>
            </p:nvSpPr>
            <p:spPr bwMode="auto">
              <a:xfrm>
                <a:off x="-287" y="858"/>
                <a:ext cx="608" cy="704"/>
              </a:xfrm>
              <a:prstGeom prst="rect">
                <a:avLst/>
              </a:prstGeom>
              <a:solidFill>
                <a:schemeClr val="bg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28" name="Rectangle 18"/>
              <p:cNvSpPr>
                <a:spLocks noChangeArrowheads="1"/>
              </p:cNvSpPr>
              <p:nvPr/>
            </p:nvSpPr>
            <p:spPr bwMode="auto">
              <a:xfrm>
                <a:off x="-104" y="1095"/>
                <a:ext cx="260" cy="231"/>
              </a:xfrm>
              <a:prstGeom prst="rect">
                <a:avLst/>
              </a:prstGeom>
              <a:noFill/>
              <a:ln w="25400">
                <a:noFill/>
                <a:miter lim="800000"/>
                <a:headEnd/>
                <a:tailEnd/>
              </a:ln>
              <a:effectLst/>
            </p:spPr>
            <p:txBody>
              <a:bodyPr wrap="none" lIns="67866" tIns="33338" rIns="67866" bIns="33338">
                <a:spAutoFit/>
              </a:bodyPr>
              <a:ls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a:lstStyle>
              <a:p>
                <a:pPr algn="ctr">
                  <a:spcBef>
                    <a:spcPct val="0"/>
                  </a:spcBef>
                  <a:defRPr/>
                </a:pPr>
                <a:r>
                  <a:rPr lang="en-US" altLang="zh-CN" sz="1350" dirty="0" smtClean="0">
                    <a:solidFill>
                      <a:srgbClr val="56127A"/>
                    </a:solidFill>
                    <a:latin typeface="Verdana" charset="0"/>
                  </a:rPr>
                  <a:t>IF</a:t>
                </a:r>
                <a:endParaRPr lang="en-US" sz="1350" dirty="0">
                  <a:solidFill>
                    <a:srgbClr val="56127A"/>
                  </a:solidFill>
                  <a:latin typeface="Verdana" charset="0"/>
                </a:endParaRPr>
              </a:p>
            </p:txBody>
          </p:sp>
          <p:sp>
            <p:nvSpPr>
              <p:cNvPr id="37" name="Rectangle 16"/>
              <p:cNvSpPr>
                <a:spLocks noChangeArrowheads="1"/>
              </p:cNvSpPr>
              <p:nvPr/>
            </p:nvSpPr>
            <p:spPr bwMode="auto">
              <a:xfrm>
                <a:off x="-653" y="893"/>
                <a:ext cx="200" cy="600"/>
              </a:xfrm>
              <a:prstGeom prst="rect">
                <a:avLst/>
              </a:prstGeom>
              <a:solidFill>
                <a:srgbClr val="92D05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endParaRPr lang="en-US" altLang="zh-CN" sz="1200">
                  <a:solidFill>
                    <a:schemeClr val="hlink"/>
                  </a:solidFill>
                  <a:latin typeface="Arial" panose="020B0604020202020204" pitchFamily="34" charset="0"/>
                </a:endParaRPr>
              </a:p>
            </p:txBody>
          </p:sp>
          <p:sp>
            <p:nvSpPr>
              <p:cNvPr id="38" name="Line 17"/>
              <p:cNvSpPr>
                <a:spLocks noChangeShapeType="1"/>
              </p:cNvSpPr>
              <p:nvPr/>
            </p:nvSpPr>
            <p:spPr bwMode="auto">
              <a:xfrm flipV="1">
                <a:off x="-420" y="1169"/>
                <a:ext cx="15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 name="文本框 3"/>
            <p:cNvSpPr txBox="1"/>
            <p:nvPr/>
          </p:nvSpPr>
          <p:spPr>
            <a:xfrm>
              <a:off x="-80808" y="2176802"/>
              <a:ext cx="633508" cy="369332"/>
            </a:xfrm>
            <a:prstGeom prst="rect">
              <a:avLst/>
            </a:prstGeom>
            <a:noFill/>
          </p:spPr>
          <p:txBody>
            <a:bodyPr wrap="none" rtlCol="0">
              <a:spAutoFit/>
            </a:bodyPr>
            <a:lstStyle/>
            <a:p>
              <a:r>
                <a:rPr lang="en-US" altLang="zh-CN" dirty="0" smtClean="0"/>
                <a:t>CLK</a:t>
              </a:r>
              <a:endParaRPr lang="zh-CN" altLang="en-US" dirty="0"/>
            </a:p>
          </p:txBody>
        </p:sp>
      </p:grpSp>
    </p:spTree>
    <p:extLst>
      <p:ext uri="{BB962C8B-B14F-4D97-AF65-F5344CB8AC3E}">
        <p14:creationId xmlns:p14="http://schemas.microsoft.com/office/powerpoint/2010/main" val="316042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9155">
                                            <p:txEl>
                                              <p:pRg st="0" end="0"/>
                                            </p:txEl>
                                          </p:spTgt>
                                        </p:tgtEl>
                                        <p:attrNameLst>
                                          <p:attrName>style.visibility</p:attrName>
                                        </p:attrNameLst>
                                      </p:cBhvr>
                                      <p:to>
                                        <p:strVal val="visible"/>
                                      </p:to>
                                    </p:set>
                                    <p:anim calcmode="lin" valueType="num">
                                      <p:cBhvr additive="base">
                                        <p:cTn id="11"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15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155">
                                            <p:txEl>
                                              <p:pRg st="1" end="1"/>
                                            </p:txEl>
                                          </p:spTgt>
                                        </p:tgtEl>
                                        <p:attrNameLst>
                                          <p:attrName>style.visibility</p:attrName>
                                        </p:attrNameLst>
                                      </p:cBhvr>
                                      <p:to>
                                        <p:strVal val="visible"/>
                                      </p:to>
                                    </p:set>
                                    <p:anim calcmode="lin" valueType="num">
                                      <p:cBhvr additive="base">
                                        <p:cTn id="15"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9155">
                                            <p:txEl>
                                              <p:pRg st="2" end="2"/>
                                            </p:txEl>
                                          </p:spTgt>
                                        </p:tgtEl>
                                        <p:attrNameLst>
                                          <p:attrName>style.visibility</p:attrName>
                                        </p:attrNameLst>
                                      </p:cBhvr>
                                      <p:to>
                                        <p:strVal val="visible"/>
                                      </p:to>
                                    </p:set>
                                    <p:anim calcmode="lin" valueType="num">
                                      <p:cBhvr additive="base">
                                        <p:cTn id="21"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15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9155">
                                            <p:txEl>
                                              <p:pRg st="3" end="3"/>
                                            </p:txEl>
                                          </p:spTgt>
                                        </p:tgtEl>
                                        <p:attrNameLst>
                                          <p:attrName>style.visibility</p:attrName>
                                        </p:attrNameLst>
                                      </p:cBhvr>
                                      <p:to>
                                        <p:strVal val="visible"/>
                                      </p:to>
                                    </p:set>
                                    <p:anim calcmode="lin" valueType="num">
                                      <p:cBhvr additive="base">
                                        <p:cTn id="25" dur="5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155">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155">
                                            <p:txEl>
                                              <p:pRg st="4" end="4"/>
                                            </p:txEl>
                                          </p:spTgt>
                                        </p:tgtEl>
                                        <p:attrNameLst>
                                          <p:attrName>style.visibility</p:attrName>
                                        </p:attrNameLst>
                                      </p:cBhvr>
                                      <p:to>
                                        <p:strVal val="visible"/>
                                      </p:to>
                                    </p:set>
                                    <p:anim calcmode="lin" valueType="num">
                                      <p:cBhvr additive="base">
                                        <p:cTn id="29"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15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9155">
                                            <p:txEl>
                                              <p:pRg st="5" end="5"/>
                                            </p:txEl>
                                          </p:spTgt>
                                        </p:tgtEl>
                                        <p:attrNameLst>
                                          <p:attrName>style.visibility</p:attrName>
                                        </p:attrNameLst>
                                      </p:cBhvr>
                                      <p:to>
                                        <p:strVal val="visible"/>
                                      </p:to>
                                    </p:set>
                                    <p:anim calcmode="lin" valueType="num">
                                      <p:cBhvr additive="base">
                                        <p:cTn id="33" dur="500" fill="hold"/>
                                        <p:tgtEl>
                                          <p:spTgt spid="4915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91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9155">
                                            <p:txEl>
                                              <p:pRg st="6" end="6"/>
                                            </p:txEl>
                                          </p:spTgt>
                                        </p:tgtEl>
                                        <p:attrNameLst>
                                          <p:attrName>style.visibility</p:attrName>
                                        </p:attrNameLst>
                                      </p:cBhvr>
                                      <p:to>
                                        <p:strVal val="visible"/>
                                      </p:to>
                                    </p:set>
                                    <p:anim calcmode="lin" valueType="num">
                                      <p:cBhvr additive="base">
                                        <p:cTn id="39" dur="500" fill="hold"/>
                                        <p:tgtEl>
                                          <p:spTgt spid="4915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91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单周期改五段流水（分段）</a:t>
            </a:r>
          </a:p>
        </p:txBody>
      </p:sp>
      <p:pic>
        <p:nvPicPr>
          <p:cNvPr id="54275"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1341438"/>
            <a:ext cx="8655050" cy="4113212"/>
          </a:xfrm>
        </p:spPr>
      </p:pic>
      <p:sp>
        <p:nvSpPr>
          <p:cNvPr id="54276"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CB5A5A1B-85F4-4610-8182-CC53706072B2}"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151</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2" name="文本框 1"/>
          <p:cNvSpPr txBox="1">
            <a:spLocks noChangeArrowheads="1"/>
          </p:cNvSpPr>
          <p:nvPr/>
        </p:nvSpPr>
        <p:spPr bwMode="auto">
          <a:xfrm>
            <a:off x="823913" y="4749800"/>
            <a:ext cx="17287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IF </a:t>
            </a:r>
            <a:r>
              <a:rPr lang="zh-CN" altLang="en-US" sz="1600" i="0">
                <a:solidFill>
                  <a:srgbClr val="FF0000"/>
                </a:solidFill>
              </a:rPr>
              <a:t>取指令</a:t>
            </a:r>
          </a:p>
        </p:txBody>
      </p:sp>
      <p:sp>
        <p:nvSpPr>
          <p:cNvPr id="7" name="文本框 6"/>
          <p:cNvSpPr txBox="1">
            <a:spLocks noChangeArrowheads="1"/>
          </p:cNvSpPr>
          <p:nvPr/>
        </p:nvSpPr>
        <p:spPr bwMode="auto">
          <a:xfrm>
            <a:off x="2913063" y="4749800"/>
            <a:ext cx="172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ID </a:t>
            </a:r>
            <a:r>
              <a:rPr lang="zh-CN" altLang="en-US" sz="1600" i="0">
                <a:solidFill>
                  <a:srgbClr val="FF0000"/>
                </a:solidFill>
              </a:rPr>
              <a:t>译码</a:t>
            </a:r>
          </a:p>
        </p:txBody>
      </p:sp>
      <p:sp>
        <p:nvSpPr>
          <p:cNvPr id="8" name="文本框 7"/>
          <p:cNvSpPr txBox="1">
            <a:spLocks noChangeArrowheads="1"/>
          </p:cNvSpPr>
          <p:nvPr/>
        </p:nvSpPr>
        <p:spPr bwMode="auto">
          <a:xfrm>
            <a:off x="4784725" y="4749800"/>
            <a:ext cx="1728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EX </a:t>
            </a:r>
            <a:r>
              <a:rPr lang="zh-CN" altLang="en-US" sz="1600" i="0">
                <a:solidFill>
                  <a:srgbClr val="FF0000"/>
                </a:solidFill>
              </a:rPr>
              <a:t>执行</a:t>
            </a:r>
          </a:p>
        </p:txBody>
      </p:sp>
      <p:sp>
        <p:nvSpPr>
          <p:cNvPr id="9" name="文本框 8"/>
          <p:cNvSpPr txBox="1">
            <a:spLocks noChangeArrowheads="1"/>
          </p:cNvSpPr>
          <p:nvPr/>
        </p:nvSpPr>
        <p:spPr bwMode="auto">
          <a:xfrm>
            <a:off x="6296025" y="4749800"/>
            <a:ext cx="172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Mem </a:t>
            </a:r>
            <a:r>
              <a:rPr lang="zh-CN" altLang="en-US" sz="1600" i="0">
                <a:solidFill>
                  <a:srgbClr val="FF0000"/>
                </a:solidFill>
              </a:rPr>
              <a:t>访存</a:t>
            </a:r>
          </a:p>
        </p:txBody>
      </p:sp>
      <p:sp>
        <p:nvSpPr>
          <p:cNvPr id="10" name="文本框 9"/>
          <p:cNvSpPr txBox="1">
            <a:spLocks noChangeArrowheads="1"/>
          </p:cNvSpPr>
          <p:nvPr/>
        </p:nvSpPr>
        <p:spPr bwMode="auto">
          <a:xfrm>
            <a:off x="7664450" y="4757738"/>
            <a:ext cx="1728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WB </a:t>
            </a:r>
            <a:r>
              <a:rPr lang="zh-CN" altLang="en-US" sz="1600" i="0">
                <a:solidFill>
                  <a:srgbClr val="FF0000"/>
                </a:solidFill>
              </a:rPr>
              <a:t>写回</a:t>
            </a:r>
          </a:p>
        </p:txBody>
      </p:sp>
      <p:sp>
        <p:nvSpPr>
          <p:cNvPr id="54282" name="内容占位符 2"/>
          <p:cNvSpPr txBox="1">
            <a:spLocks/>
          </p:cNvSpPr>
          <p:nvPr/>
        </p:nvSpPr>
        <p:spPr bwMode="auto">
          <a:xfrm>
            <a:off x="4151828" y="5496152"/>
            <a:ext cx="448017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lnSpc>
                <a:spcPct val="110000"/>
              </a:lnSpc>
              <a:buClr>
                <a:srgbClr val="FFC000"/>
              </a:buClr>
              <a:buFont typeface="Wingdings" panose="05000000000000000000" pitchFamily="2" charset="2"/>
              <a:buChar char="n"/>
            </a:pPr>
            <a:r>
              <a:rPr lang="zh-CN" altLang="en-US" sz="2000" i="0" dirty="0"/>
              <a:t>分段</a:t>
            </a:r>
            <a:r>
              <a:rPr lang="zh-CN" altLang="en-US" sz="2000" i="0" dirty="0" smtClean="0"/>
              <a:t>原则</a:t>
            </a:r>
            <a:endParaRPr lang="en-US" altLang="zh-CN" sz="2000" i="0" dirty="0"/>
          </a:p>
          <a:p>
            <a:pPr lvl="1" algn="l">
              <a:lnSpc>
                <a:spcPct val="110000"/>
              </a:lnSpc>
              <a:buClr>
                <a:srgbClr val="FFC000"/>
              </a:buClr>
              <a:buFont typeface="Wingdings" panose="05000000000000000000" pitchFamily="2" charset="2"/>
              <a:buChar char="n"/>
            </a:pPr>
            <a:r>
              <a:rPr lang="zh-CN" altLang="en-US" sz="1800" i="0" kern="0" dirty="0" smtClean="0"/>
              <a:t>各段时间均等</a:t>
            </a:r>
            <a:endParaRPr lang="en-US" altLang="zh-CN" sz="1800" i="0" kern="0" dirty="0" smtClean="0"/>
          </a:p>
          <a:p>
            <a:pPr lvl="1" algn="l">
              <a:lnSpc>
                <a:spcPct val="110000"/>
              </a:lnSpc>
              <a:buClr>
                <a:srgbClr val="FFC000"/>
              </a:buClr>
              <a:buFont typeface="Wingdings" panose="05000000000000000000" pitchFamily="2" charset="2"/>
              <a:buChar char="n"/>
            </a:pPr>
            <a:r>
              <a:rPr lang="zh-CN" altLang="en-US" sz="1800" i="0" kern="0" dirty="0" smtClean="0"/>
              <a:t>流水线深度？</a:t>
            </a:r>
            <a:endParaRPr lang="en-US" altLang="zh-CN" sz="1800" i="0" kern="0" dirty="0"/>
          </a:p>
          <a:p>
            <a:pPr lvl="1" algn="l">
              <a:lnSpc>
                <a:spcPct val="120000"/>
              </a:lnSpc>
              <a:buClr>
                <a:srgbClr val="FFC000"/>
              </a:buClr>
              <a:buFont typeface="Wingdings" panose="05000000000000000000" pitchFamily="2" charset="2"/>
              <a:buChar char="n"/>
            </a:pPr>
            <a:endParaRPr lang="zh-CN" altLang="en-US" sz="1800" i="0" dirty="0"/>
          </a:p>
        </p:txBody>
      </p:sp>
      <p:sp>
        <p:nvSpPr>
          <p:cNvPr id="11" name="内容占位符 2"/>
          <p:cNvSpPr txBox="1">
            <a:spLocks/>
          </p:cNvSpPr>
          <p:nvPr/>
        </p:nvSpPr>
        <p:spPr bwMode="auto">
          <a:xfrm>
            <a:off x="395537" y="5516563"/>
            <a:ext cx="3744416" cy="11242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defRPr/>
            </a:pPr>
            <a:r>
              <a:rPr lang="zh-CN" altLang="en-US" i="0" kern="0" dirty="0" smtClean="0"/>
              <a:t>消除通路中资源相关</a:t>
            </a:r>
          </a:p>
          <a:p>
            <a:pPr lvl="1">
              <a:defRPr/>
            </a:pPr>
            <a:r>
              <a:rPr lang="zh-CN" altLang="en-US" i="0" kern="0" dirty="0" smtClean="0"/>
              <a:t>指令数据存储器分离</a:t>
            </a:r>
            <a:endParaRPr lang="en-US" altLang="zh-CN" i="0" kern="0" dirty="0" smtClean="0"/>
          </a:p>
          <a:p>
            <a:pPr lvl="1">
              <a:defRPr/>
            </a:pPr>
            <a:r>
              <a:rPr lang="zh-CN" altLang="en-US" i="0" kern="0" dirty="0" smtClean="0"/>
              <a:t>读写寄存器如何处理？</a:t>
            </a:r>
            <a:endParaRPr lang="en-US" altLang="zh-CN" i="0" kern="0" dirty="0" smtClean="0"/>
          </a:p>
          <a:p>
            <a:pPr lvl="1">
              <a:defRPr/>
            </a:pPr>
            <a:endParaRPr lang="zh-CN" altLang="en-US" i="0" kern="0" dirty="0" smtClean="0"/>
          </a:p>
          <a:p>
            <a:pPr>
              <a:defRPr/>
            </a:pPr>
            <a:endParaRPr lang="zh-CN" altLang="en-US" i="0" kern="0" dirty="0"/>
          </a:p>
        </p:txBody>
      </p:sp>
    </p:spTree>
    <p:extLst>
      <p:ext uri="{BB962C8B-B14F-4D97-AF65-F5344CB8AC3E}">
        <p14:creationId xmlns:p14="http://schemas.microsoft.com/office/powerpoint/2010/main" val="3764448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5</a:t>
            </a:r>
            <a:r>
              <a:rPr lang="zh-CN" altLang="en-US" dirty="0" smtClean="0"/>
              <a:t>段流水控制数据与信号传递</a:t>
            </a:r>
          </a:p>
        </p:txBody>
      </p:sp>
      <p:pic>
        <p:nvPicPr>
          <p:cNvPr id="5632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0813" y="868114"/>
            <a:ext cx="7901627" cy="4891336"/>
          </a:xfrm>
        </p:spPr>
      </p:pic>
      <p:sp>
        <p:nvSpPr>
          <p:cNvPr id="5632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04090627-EBAD-4767-8C6F-56FE0EF52E7F}"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152</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5" name="文本框 4"/>
          <p:cNvSpPr txBox="1">
            <a:spLocks noChangeArrowheads="1"/>
          </p:cNvSpPr>
          <p:nvPr/>
        </p:nvSpPr>
        <p:spPr bwMode="auto">
          <a:xfrm>
            <a:off x="-265031" y="5002478"/>
            <a:ext cx="172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dirty="0">
                <a:solidFill>
                  <a:srgbClr val="FF0000"/>
                </a:solidFill>
              </a:rPr>
              <a:t>IF </a:t>
            </a:r>
            <a:r>
              <a:rPr lang="zh-CN" altLang="en-US" sz="1600" i="0" dirty="0">
                <a:solidFill>
                  <a:srgbClr val="FF0000"/>
                </a:solidFill>
              </a:rPr>
              <a:t>取指令</a:t>
            </a:r>
          </a:p>
        </p:txBody>
      </p:sp>
      <p:sp>
        <p:nvSpPr>
          <p:cNvPr id="6" name="文本框 5"/>
          <p:cNvSpPr txBox="1">
            <a:spLocks noChangeArrowheads="1"/>
          </p:cNvSpPr>
          <p:nvPr/>
        </p:nvSpPr>
        <p:spPr bwMode="auto">
          <a:xfrm>
            <a:off x="1476623" y="5012283"/>
            <a:ext cx="172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dirty="0">
                <a:solidFill>
                  <a:srgbClr val="FF0000"/>
                </a:solidFill>
              </a:rPr>
              <a:t>ID </a:t>
            </a:r>
            <a:r>
              <a:rPr lang="zh-CN" altLang="en-US" sz="1600" i="0" dirty="0">
                <a:solidFill>
                  <a:srgbClr val="FF0000"/>
                </a:solidFill>
              </a:rPr>
              <a:t>译码</a:t>
            </a:r>
          </a:p>
        </p:txBody>
      </p:sp>
      <p:sp>
        <p:nvSpPr>
          <p:cNvPr id="7" name="文本框 6"/>
          <p:cNvSpPr txBox="1">
            <a:spLocks noChangeArrowheads="1"/>
          </p:cNvSpPr>
          <p:nvPr/>
        </p:nvSpPr>
        <p:spPr bwMode="auto">
          <a:xfrm>
            <a:off x="3646736" y="5020220"/>
            <a:ext cx="172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EX </a:t>
            </a:r>
            <a:r>
              <a:rPr lang="zh-CN" altLang="en-US" sz="1600" i="0">
                <a:solidFill>
                  <a:srgbClr val="FF0000"/>
                </a:solidFill>
              </a:rPr>
              <a:t>执行</a:t>
            </a:r>
          </a:p>
        </p:txBody>
      </p:sp>
      <p:sp>
        <p:nvSpPr>
          <p:cNvPr id="8" name="文本框 7"/>
          <p:cNvSpPr txBox="1">
            <a:spLocks noChangeArrowheads="1"/>
          </p:cNvSpPr>
          <p:nvPr/>
        </p:nvSpPr>
        <p:spPr bwMode="auto">
          <a:xfrm>
            <a:off x="5807323" y="4999583"/>
            <a:ext cx="1728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Mem </a:t>
            </a:r>
            <a:r>
              <a:rPr lang="zh-CN" altLang="en-US" sz="1600" i="0">
                <a:solidFill>
                  <a:srgbClr val="FF0000"/>
                </a:solidFill>
              </a:rPr>
              <a:t>访存</a:t>
            </a:r>
          </a:p>
        </p:txBody>
      </p:sp>
      <p:sp>
        <p:nvSpPr>
          <p:cNvPr id="9" name="文本框 8"/>
          <p:cNvSpPr txBox="1">
            <a:spLocks noChangeArrowheads="1"/>
          </p:cNvSpPr>
          <p:nvPr/>
        </p:nvSpPr>
        <p:spPr bwMode="auto">
          <a:xfrm>
            <a:off x="7667873" y="5020220"/>
            <a:ext cx="172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i="0">
                <a:solidFill>
                  <a:srgbClr val="FF0000"/>
                </a:solidFill>
              </a:rPr>
              <a:t>WB </a:t>
            </a:r>
            <a:r>
              <a:rPr lang="zh-CN" altLang="en-US" sz="1600" i="0">
                <a:solidFill>
                  <a:srgbClr val="FF0000"/>
                </a:solidFill>
              </a:rPr>
              <a:t>写回</a:t>
            </a:r>
          </a:p>
        </p:txBody>
      </p:sp>
      <p:grpSp>
        <p:nvGrpSpPr>
          <p:cNvPr id="10" name="组合 9"/>
          <p:cNvGrpSpPr>
            <a:grpSpLocks/>
          </p:cNvGrpSpPr>
          <p:nvPr/>
        </p:nvGrpSpPr>
        <p:grpSpPr bwMode="auto">
          <a:xfrm>
            <a:off x="1100386" y="3356520"/>
            <a:ext cx="346075" cy="381000"/>
            <a:chOff x="265311" y="5063698"/>
            <a:chExt cx="346249" cy="381526"/>
          </a:xfrm>
        </p:grpSpPr>
        <p:sp>
          <p:nvSpPr>
            <p:cNvPr id="12" name="矩形 11"/>
            <p:cNvSpPr/>
            <p:nvPr/>
          </p:nvSpPr>
          <p:spPr>
            <a:xfrm>
              <a:off x="319313" y="5095492"/>
              <a:ext cx="216009" cy="317938"/>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11" name="文本框 10"/>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a:ea typeface="华文细黑" pitchFamily="2" charset="-122"/>
                </a:rPr>
                <a:t>PC</a:t>
              </a:r>
              <a:endParaRPr lang="zh-CN" altLang="en-US" sz="1050" b="1" dirty="0">
                <a:ea typeface="华文细黑" pitchFamily="2" charset="-122"/>
              </a:endParaRPr>
            </a:p>
          </p:txBody>
        </p:sp>
      </p:grpSp>
      <p:grpSp>
        <p:nvGrpSpPr>
          <p:cNvPr id="16" name="组合 15"/>
          <p:cNvGrpSpPr>
            <a:grpSpLocks/>
          </p:cNvGrpSpPr>
          <p:nvPr/>
        </p:nvGrpSpPr>
        <p:grpSpPr bwMode="auto">
          <a:xfrm>
            <a:off x="1109911" y="3956595"/>
            <a:ext cx="346075" cy="382588"/>
            <a:chOff x="265311" y="5063698"/>
            <a:chExt cx="346249" cy="381526"/>
          </a:xfrm>
        </p:grpSpPr>
        <p:sp>
          <p:nvSpPr>
            <p:cNvPr id="18" name="矩形 17"/>
            <p:cNvSpPr/>
            <p:nvPr/>
          </p:nvSpPr>
          <p:spPr>
            <a:xfrm>
              <a:off x="319313" y="5095360"/>
              <a:ext cx="216009" cy="318202"/>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dirty="0"/>
            </a:p>
          </p:txBody>
        </p:sp>
        <p:sp>
          <p:nvSpPr>
            <p:cNvPr id="17" name="文本框 16"/>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a:ea typeface="华文细黑" pitchFamily="2" charset="-122"/>
                </a:rPr>
                <a:t>IR</a:t>
              </a:r>
              <a:endParaRPr lang="zh-CN" altLang="en-US" sz="1050" b="1" dirty="0">
                <a:ea typeface="华文细黑" pitchFamily="2" charset="-122"/>
              </a:endParaRPr>
            </a:p>
          </p:txBody>
        </p:sp>
      </p:grpSp>
      <p:grpSp>
        <p:nvGrpSpPr>
          <p:cNvPr id="19" name="组合 18"/>
          <p:cNvGrpSpPr>
            <a:grpSpLocks/>
          </p:cNvGrpSpPr>
          <p:nvPr/>
        </p:nvGrpSpPr>
        <p:grpSpPr bwMode="auto">
          <a:xfrm>
            <a:off x="3251282" y="3332893"/>
            <a:ext cx="346075" cy="381000"/>
            <a:chOff x="265311" y="5063698"/>
            <a:chExt cx="346249" cy="381526"/>
          </a:xfrm>
        </p:grpSpPr>
        <p:sp>
          <p:nvSpPr>
            <p:cNvPr id="20" name="矩形 19"/>
            <p:cNvSpPr/>
            <p:nvPr/>
          </p:nvSpPr>
          <p:spPr>
            <a:xfrm>
              <a:off x="319313" y="5095492"/>
              <a:ext cx="216009" cy="317938"/>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21" name="文本框 20"/>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a:ea typeface="华文细黑" pitchFamily="2" charset="-122"/>
                </a:rPr>
                <a:t>PC</a:t>
              </a:r>
              <a:endParaRPr lang="zh-CN" altLang="en-US" sz="1050" b="1" dirty="0">
                <a:ea typeface="华文细黑" pitchFamily="2" charset="-122"/>
              </a:endParaRPr>
            </a:p>
          </p:txBody>
        </p:sp>
      </p:grpSp>
      <p:grpSp>
        <p:nvGrpSpPr>
          <p:cNvPr id="23" name="组合 22"/>
          <p:cNvGrpSpPr>
            <a:grpSpLocks/>
          </p:cNvGrpSpPr>
          <p:nvPr/>
        </p:nvGrpSpPr>
        <p:grpSpPr bwMode="auto">
          <a:xfrm>
            <a:off x="3263982" y="3808958"/>
            <a:ext cx="346075" cy="381000"/>
            <a:chOff x="265311" y="5063698"/>
            <a:chExt cx="346249" cy="381526"/>
          </a:xfrm>
        </p:grpSpPr>
        <p:sp>
          <p:nvSpPr>
            <p:cNvPr id="24" name="矩形 23"/>
            <p:cNvSpPr/>
            <p:nvPr/>
          </p:nvSpPr>
          <p:spPr>
            <a:xfrm>
              <a:off x="319313" y="5095492"/>
              <a:ext cx="216009" cy="317938"/>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25" name="文本框 24"/>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a:ea typeface="华文细黑" pitchFamily="2" charset="-122"/>
                </a:rPr>
                <a:t>A</a:t>
              </a:r>
              <a:endParaRPr lang="zh-CN" altLang="en-US" sz="1050" b="1" dirty="0">
                <a:ea typeface="华文细黑" pitchFamily="2" charset="-122"/>
              </a:endParaRPr>
            </a:p>
          </p:txBody>
        </p:sp>
      </p:grpSp>
      <p:grpSp>
        <p:nvGrpSpPr>
          <p:cNvPr id="27" name="组合 26"/>
          <p:cNvGrpSpPr>
            <a:grpSpLocks/>
          </p:cNvGrpSpPr>
          <p:nvPr/>
        </p:nvGrpSpPr>
        <p:grpSpPr bwMode="auto">
          <a:xfrm>
            <a:off x="3263982" y="4272508"/>
            <a:ext cx="346075" cy="382587"/>
            <a:chOff x="265311" y="5063698"/>
            <a:chExt cx="346249" cy="381526"/>
          </a:xfrm>
        </p:grpSpPr>
        <p:sp>
          <p:nvSpPr>
            <p:cNvPr id="28" name="矩形 27"/>
            <p:cNvSpPr/>
            <p:nvPr/>
          </p:nvSpPr>
          <p:spPr>
            <a:xfrm>
              <a:off x="319313" y="5095360"/>
              <a:ext cx="216009" cy="318202"/>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29" name="文本框 28"/>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a:ea typeface="华文细黑" pitchFamily="2" charset="-122"/>
                </a:rPr>
                <a:t>B</a:t>
              </a:r>
              <a:endParaRPr lang="zh-CN" altLang="en-US" sz="1050" b="1" dirty="0">
                <a:ea typeface="华文细黑" pitchFamily="2" charset="-122"/>
              </a:endParaRPr>
            </a:p>
          </p:txBody>
        </p:sp>
      </p:grpSp>
      <p:grpSp>
        <p:nvGrpSpPr>
          <p:cNvPr id="30" name="组合 29"/>
          <p:cNvGrpSpPr>
            <a:grpSpLocks/>
          </p:cNvGrpSpPr>
          <p:nvPr/>
        </p:nvGrpSpPr>
        <p:grpSpPr bwMode="auto">
          <a:xfrm>
            <a:off x="3262395" y="4737645"/>
            <a:ext cx="346075" cy="382588"/>
            <a:chOff x="265311" y="5063698"/>
            <a:chExt cx="346249" cy="381526"/>
          </a:xfrm>
        </p:grpSpPr>
        <p:sp>
          <p:nvSpPr>
            <p:cNvPr id="31" name="矩形 30"/>
            <p:cNvSpPr/>
            <p:nvPr/>
          </p:nvSpPr>
          <p:spPr>
            <a:xfrm>
              <a:off x="319313" y="5095360"/>
              <a:ext cx="216009" cy="318202"/>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32" name="文本框 31"/>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a:ea typeface="华文细黑" pitchFamily="2" charset="-122"/>
                </a:rPr>
                <a:t>IMM</a:t>
              </a:r>
              <a:endParaRPr lang="zh-CN" altLang="en-US" sz="1050" b="1" dirty="0">
                <a:ea typeface="华文细黑" pitchFamily="2" charset="-122"/>
              </a:endParaRPr>
            </a:p>
          </p:txBody>
        </p:sp>
      </p:grpSp>
      <p:grpSp>
        <p:nvGrpSpPr>
          <p:cNvPr id="33" name="组合 32"/>
          <p:cNvGrpSpPr>
            <a:grpSpLocks/>
          </p:cNvGrpSpPr>
          <p:nvPr/>
        </p:nvGrpSpPr>
        <p:grpSpPr bwMode="auto">
          <a:xfrm>
            <a:off x="5369936" y="3297936"/>
            <a:ext cx="346075" cy="381000"/>
            <a:chOff x="265311" y="5063698"/>
            <a:chExt cx="346249" cy="381526"/>
          </a:xfrm>
        </p:grpSpPr>
        <p:sp>
          <p:nvSpPr>
            <p:cNvPr id="34" name="矩形 33"/>
            <p:cNvSpPr/>
            <p:nvPr/>
          </p:nvSpPr>
          <p:spPr>
            <a:xfrm>
              <a:off x="319313" y="5095492"/>
              <a:ext cx="216009" cy="317938"/>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35" name="文本框 34"/>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err="1">
                  <a:ea typeface="华文细黑" pitchFamily="2" charset="-122"/>
                </a:rPr>
                <a:t>Alu</a:t>
              </a:r>
              <a:endParaRPr lang="zh-CN" altLang="en-US" sz="1050" b="1" dirty="0">
                <a:ea typeface="华文细黑" pitchFamily="2" charset="-122"/>
              </a:endParaRPr>
            </a:p>
          </p:txBody>
        </p:sp>
      </p:grpSp>
      <p:grpSp>
        <p:nvGrpSpPr>
          <p:cNvPr id="39" name="组合 38"/>
          <p:cNvGrpSpPr>
            <a:grpSpLocks/>
          </p:cNvGrpSpPr>
          <p:nvPr/>
        </p:nvGrpSpPr>
        <p:grpSpPr bwMode="auto">
          <a:xfrm>
            <a:off x="7495381" y="3296349"/>
            <a:ext cx="346075" cy="382587"/>
            <a:chOff x="265311" y="5063698"/>
            <a:chExt cx="346249" cy="381526"/>
          </a:xfrm>
        </p:grpSpPr>
        <p:sp>
          <p:nvSpPr>
            <p:cNvPr id="40" name="矩形 39"/>
            <p:cNvSpPr/>
            <p:nvPr/>
          </p:nvSpPr>
          <p:spPr>
            <a:xfrm>
              <a:off x="319313" y="5095360"/>
              <a:ext cx="216009" cy="318202"/>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41" name="文本框 40"/>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err="1">
                  <a:ea typeface="华文细黑" pitchFamily="2" charset="-122"/>
                </a:rPr>
                <a:t>Alu</a:t>
              </a:r>
              <a:endParaRPr lang="zh-CN" altLang="en-US" sz="1050" b="1" dirty="0">
                <a:ea typeface="华文细黑" pitchFamily="2" charset="-122"/>
              </a:endParaRPr>
            </a:p>
          </p:txBody>
        </p:sp>
      </p:grpSp>
      <p:grpSp>
        <p:nvGrpSpPr>
          <p:cNvPr id="42" name="组合 41"/>
          <p:cNvGrpSpPr>
            <a:grpSpLocks/>
          </p:cNvGrpSpPr>
          <p:nvPr/>
        </p:nvGrpSpPr>
        <p:grpSpPr bwMode="auto">
          <a:xfrm>
            <a:off x="7493794" y="3797845"/>
            <a:ext cx="347662" cy="381000"/>
            <a:chOff x="265311" y="5063698"/>
            <a:chExt cx="346249" cy="381526"/>
          </a:xfrm>
        </p:grpSpPr>
        <p:sp>
          <p:nvSpPr>
            <p:cNvPr id="43" name="矩形 42"/>
            <p:cNvSpPr/>
            <p:nvPr/>
          </p:nvSpPr>
          <p:spPr>
            <a:xfrm>
              <a:off x="319067" y="5095492"/>
              <a:ext cx="216603" cy="317938"/>
            </a:xfrm>
            <a:prstGeom prst="rect">
              <a:avLst/>
            </a:prstGeom>
            <a:solidFill>
              <a:schemeClr val="accent1">
                <a:alpha val="7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b="1" dirty="0"/>
            </a:p>
          </p:txBody>
        </p:sp>
        <p:sp>
          <p:nvSpPr>
            <p:cNvPr id="44" name="文本框 43"/>
            <p:cNvSpPr txBox="1"/>
            <p:nvPr/>
          </p:nvSpPr>
          <p:spPr>
            <a:xfrm>
              <a:off x="265311" y="5063698"/>
              <a:ext cx="346249" cy="381526"/>
            </a:xfrm>
            <a:prstGeom prst="rect">
              <a:avLst/>
            </a:prstGeom>
            <a:noFill/>
          </p:spPr>
          <p:txBody>
            <a:bodyPr vert="eaVert">
              <a:spAutoFit/>
            </a:bodyPr>
            <a:lstStyle/>
            <a:p>
              <a:pPr algn="ctr" eaLnBrk="1" hangingPunct="1">
                <a:defRPr/>
              </a:pPr>
              <a:r>
                <a:rPr lang="en-US" altLang="zh-CN" sz="1050" b="1" dirty="0" err="1">
                  <a:ea typeface="华文细黑" pitchFamily="2" charset="-122"/>
                </a:rPr>
                <a:t>Md</a:t>
              </a:r>
              <a:endParaRPr lang="zh-CN" altLang="en-US" sz="1050" b="1" dirty="0">
                <a:ea typeface="华文细黑" pitchFamily="2" charset="-122"/>
              </a:endParaRPr>
            </a:p>
          </p:txBody>
        </p:sp>
      </p:grpSp>
      <p:sp>
        <p:nvSpPr>
          <p:cNvPr id="37" name="内容占位符 2"/>
          <p:cNvSpPr txBox="1">
            <a:spLocks/>
          </p:cNvSpPr>
          <p:nvPr/>
        </p:nvSpPr>
        <p:spPr bwMode="auto">
          <a:xfrm>
            <a:off x="640439" y="5843090"/>
            <a:ext cx="8218487" cy="8313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defRPr/>
            </a:pPr>
            <a:r>
              <a:rPr lang="en-US" altLang="zh-CN" sz="2000" i="0" kern="0" dirty="0" smtClean="0"/>
              <a:t>ID</a:t>
            </a:r>
            <a:r>
              <a:rPr lang="zh-CN" altLang="en-US" sz="2000" i="0" kern="0" dirty="0" smtClean="0"/>
              <a:t>段译码生成该指令的所有控制信号</a:t>
            </a:r>
          </a:p>
          <a:p>
            <a:pPr lvl="1">
              <a:defRPr/>
            </a:pPr>
            <a:r>
              <a:rPr lang="zh-CN" altLang="en-US" sz="1800" i="0" kern="0" dirty="0" smtClean="0"/>
              <a:t>控制信号向后传递，后续部件控制信号不再单独生成</a:t>
            </a:r>
          </a:p>
          <a:p>
            <a:pPr>
              <a:defRPr/>
            </a:pPr>
            <a:endParaRPr lang="zh-CN" altLang="en-US" sz="2000" i="0" kern="0" dirty="0"/>
          </a:p>
        </p:txBody>
      </p:sp>
    </p:spTree>
    <p:extLst>
      <p:ext uri="{BB962C8B-B14F-4D97-AF65-F5344CB8AC3E}">
        <p14:creationId xmlns:p14="http://schemas.microsoft.com/office/powerpoint/2010/main" val="475524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fill="hold"/>
                                        <p:tgtEl>
                                          <p:spTgt spid="42"/>
                                        </p:tgtEl>
                                        <p:attrNameLst>
                                          <p:attrName>ppt_x</p:attrName>
                                        </p:attrNameLst>
                                      </p:cBhvr>
                                      <p:tavLst>
                                        <p:tav tm="0">
                                          <p:val>
                                            <p:strVal val="#ppt_x"/>
                                          </p:val>
                                        </p:tav>
                                        <p:tav tm="100000">
                                          <p:val>
                                            <p:strVal val="#ppt_x"/>
                                          </p:val>
                                        </p:tav>
                                      </p:tavLst>
                                    </p:anim>
                                    <p:anim calcmode="lin" valueType="num">
                                      <p:cBhvr additive="base">
                                        <p:cTn id="8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zh-CN" altLang="en-US" dirty="0" smtClean="0"/>
              <a:t>流水线的相关冲突（</a:t>
            </a:r>
            <a:r>
              <a:rPr lang="en-US" altLang="zh-CN" dirty="0" err="1" smtClean="0"/>
              <a:t>hazzard</a:t>
            </a:r>
            <a:r>
              <a:rPr lang="zh-CN" altLang="en-US" dirty="0" smtClean="0"/>
              <a:t>）</a:t>
            </a:r>
          </a:p>
        </p:txBody>
      </p:sp>
      <p:sp>
        <p:nvSpPr>
          <p:cNvPr id="124932" name="Rectangle 3"/>
          <p:cNvSpPr>
            <a:spLocks noGrp="1" noChangeArrowheads="1"/>
          </p:cNvSpPr>
          <p:nvPr>
            <p:ph type="body" idx="1"/>
          </p:nvPr>
        </p:nvSpPr>
        <p:spPr/>
        <p:txBody>
          <a:bodyPr/>
          <a:lstStyle/>
          <a:p>
            <a:r>
              <a:rPr lang="zh-CN" altLang="en-US" dirty="0" smtClean="0"/>
              <a:t>资源相关</a:t>
            </a:r>
          </a:p>
          <a:p>
            <a:pPr lvl="1"/>
            <a:r>
              <a:rPr lang="zh-CN" altLang="en-US" dirty="0" smtClean="0"/>
              <a:t>取操作数与取指令都需要访问主存</a:t>
            </a:r>
            <a:endParaRPr lang="en-US" altLang="zh-CN" dirty="0" smtClean="0"/>
          </a:p>
          <a:p>
            <a:pPr lvl="1"/>
            <a:r>
              <a:rPr lang="zh-CN" altLang="en-US" dirty="0" smtClean="0"/>
              <a:t>多周期方案中计算</a:t>
            </a:r>
            <a:r>
              <a:rPr lang="en-US" altLang="zh-CN" dirty="0" smtClean="0"/>
              <a:t>PC</a:t>
            </a:r>
            <a:r>
              <a:rPr lang="zh-CN" altLang="en-US" dirty="0" smtClean="0"/>
              <a:t>、分支地址，运算指令  复用</a:t>
            </a:r>
            <a:r>
              <a:rPr lang="en-US" altLang="zh-CN" dirty="0" smtClean="0"/>
              <a:t>ALU</a:t>
            </a:r>
          </a:p>
          <a:p>
            <a:pPr lvl="1"/>
            <a:r>
              <a:rPr lang="zh-CN" altLang="en-US" dirty="0" smtClean="0"/>
              <a:t>增加部件消除</a:t>
            </a:r>
          </a:p>
          <a:p>
            <a:r>
              <a:rPr lang="zh-CN" altLang="en-US" dirty="0" smtClean="0"/>
              <a:t>数据相关</a:t>
            </a:r>
          </a:p>
          <a:p>
            <a:pPr lvl="1"/>
            <a:r>
              <a:rPr lang="zh-CN" altLang="en-US" dirty="0" smtClean="0"/>
              <a:t>指令操作数依赖于前一条指令的执行结果</a:t>
            </a:r>
            <a:endParaRPr lang="en-US" altLang="zh-CN" dirty="0" smtClean="0"/>
          </a:p>
          <a:p>
            <a:pPr lvl="1"/>
            <a:r>
              <a:rPr lang="zh-CN" altLang="en-US" dirty="0" smtClean="0"/>
              <a:t>引起流水线停顿直到数据写回</a:t>
            </a:r>
          </a:p>
          <a:p>
            <a:r>
              <a:rPr lang="zh-CN" altLang="en-US" dirty="0" smtClean="0"/>
              <a:t>分支相关</a:t>
            </a:r>
          </a:p>
          <a:p>
            <a:pPr lvl="1"/>
            <a:r>
              <a:rPr lang="zh-CN" altLang="en-US" dirty="0" smtClean="0"/>
              <a:t>转移指令使得流水线发生中断</a:t>
            </a:r>
            <a:endParaRPr lang="en-US" altLang="zh-CN" dirty="0" smtClean="0"/>
          </a:p>
          <a:p>
            <a:pPr lvl="1"/>
            <a:r>
              <a:rPr lang="zh-CN" altLang="en-US" dirty="0" smtClean="0"/>
              <a:t>提前取出指令作废，流水线清空</a:t>
            </a:r>
            <a:endParaRPr lang="en-US" altLang="zh-CN" dirty="0" smtClean="0"/>
          </a:p>
          <a:p>
            <a:pPr marL="457200" lvl="1" indent="0">
              <a:buNone/>
            </a:pPr>
            <a:endParaRPr lang="zh-CN" altLang="en-US" dirty="0" smtClean="0"/>
          </a:p>
          <a:p>
            <a:endParaRPr lang="en-US" altLang="zh-CN" dirty="0" smtClean="0"/>
          </a:p>
        </p:txBody>
      </p:sp>
      <p:sp>
        <p:nvSpPr>
          <p:cNvPr id="7"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853409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数据相关</a:t>
            </a:r>
          </a:p>
        </p:txBody>
      </p:sp>
      <p:sp>
        <p:nvSpPr>
          <p:cNvPr id="58371"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221B6FC0-32DE-468F-ACDF-909B2EBAC152}"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154</a:t>
            </a:fld>
            <a:r>
              <a:rPr lang="en-US" altLang="zh-CN" sz="1800">
                <a:solidFill>
                  <a:srgbClr val="0D7157"/>
                </a:solidFill>
                <a:latin typeface="Arial" panose="020B0604020202020204" pitchFamily="34" charset="0"/>
                <a:ea typeface="华文细黑" panose="02010600040101010101" pitchFamily="2" charset="-122"/>
              </a:rPr>
              <a:t>- </a:t>
            </a:r>
          </a:p>
        </p:txBody>
      </p:sp>
      <p:pic>
        <p:nvPicPr>
          <p:cNvPr id="58372"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865505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2700338"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add $0,$1,$2</a:t>
            </a:r>
            <a:endParaRPr lang="zh-CN" altLang="en-US" sz="1400" i="0">
              <a:solidFill>
                <a:srgbClr val="FF0000"/>
              </a:solidFill>
            </a:endParaRPr>
          </a:p>
        </p:txBody>
      </p:sp>
      <p:sp>
        <p:nvSpPr>
          <p:cNvPr id="17" name="文本框 16"/>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or $1,$1,$2</a:t>
            </a:r>
            <a:endParaRPr lang="zh-CN" altLang="en-US" sz="1400" i="0">
              <a:solidFill>
                <a:srgbClr val="FF0000"/>
              </a:solidFill>
            </a:endParaRPr>
          </a:p>
        </p:txBody>
      </p:sp>
      <p:sp>
        <p:nvSpPr>
          <p:cNvPr id="18" name="文本框 17"/>
          <p:cNvSpPr txBox="1">
            <a:spLocks noChangeArrowheads="1"/>
          </p:cNvSpPr>
          <p:nvPr/>
        </p:nvSpPr>
        <p:spPr bwMode="auto">
          <a:xfrm>
            <a:off x="6161088" y="1773238"/>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and $1,$1,$2</a:t>
            </a:r>
            <a:endParaRPr lang="zh-CN" altLang="en-US" sz="1400" i="0">
              <a:solidFill>
                <a:srgbClr val="FF0000"/>
              </a:solidFill>
            </a:endParaRPr>
          </a:p>
        </p:txBody>
      </p:sp>
      <p:sp>
        <p:nvSpPr>
          <p:cNvPr id="19" name="文本框 18"/>
          <p:cNvSpPr txBox="1">
            <a:spLocks noChangeArrowheads="1"/>
          </p:cNvSpPr>
          <p:nvPr/>
        </p:nvSpPr>
        <p:spPr bwMode="auto">
          <a:xfrm>
            <a:off x="7524750"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lw $1,$2,4</a:t>
            </a:r>
            <a:endParaRPr lang="zh-CN" altLang="en-US" sz="1400" i="0">
              <a:solidFill>
                <a:srgbClr val="FF0000"/>
              </a:solidFill>
            </a:endParaRPr>
          </a:p>
        </p:txBody>
      </p:sp>
      <p:sp>
        <p:nvSpPr>
          <p:cNvPr id="20" name="文本框 19"/>
          <p:cNvSpPr txBox="1">
            <a:spLocks noChangeArrowheads="1"/>
          </p:cNvSpPr>
          <p:nvPr/>
        </p:nvSpPr>
        <p:spPr bwMode="auto">
          <a:xfrm>
            <a:off x="2627313" y="538162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$0=$1+$2</a:t>
            </a:r>
            <a:endParaRPr lang="zh-CN" altLang="en-US" sz="1400" i="0" dirty="0">
              <a:solidFill>
                <a:srgbClr val="FF0000"/>
              </a:solidFill>
            </a:endParaRPr>
          </a:p>
        </p:txBody>
      </p:sp>
      <p:sp>
        <p:nvSpPr>
          <p:cNvPr id="21" name="文本框 20"/>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$1=$1 | $2</a:t>
            </a:r>
            <a:endParaRPr lang="zh-CN" altLang="en-US" sz="1400" i="0">
              <a:solidFill>
                <a:srgbClr val="FF0000"/>
              </a:solidFill>
            </a:endParaRPr>
          </a:p>
        </p:txBody>
      </p:sp>
      <p:sp>
        <p:nvSpPr>
          <p:cNvPr id="22" name="文本框 21"/>
          <p:cNvSpPr txBox="1">
            <a:spLocks noChangeArrowheads="1"/>
          </p:cNvSpPr>
          <p:nvPr/>
        </p:nvSpPr>
        <p:spPr bwMode="auto">
          <a:xfrm>
            <a:off x="6089650"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$1=$1&amp;$2</a:t>
            </a:r>
            <a:endParaRPr lang="zh-CN" altLang="en-US" sz="1400" i="0">
              <a:solidFill>
                <a:srgbClr val="FF0000"/>
              </a:solidFill>
            </a:endParaRPr>
          </a:p>
        </p:txBody>
      </p:sp>
      <p:sp>
        <p:nvSpPr>
          <p:cNvPr id="23" name="文本框 22"/>
          <p:cNvSpPr txBox="1">
            <a:spLocks noChangeArrowheads="1"/>
          </p:cNvSpPr>
          <p:nvPr/>
        </p:nvSpPr>
        <p:spPr bwMode="auto">
          <a:xfrm>
            <a:off x="7524750"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$1=Mem[$2+4]</a:t>
            </a:r>
            <a:endParaRPr lang="zh-CN" altLang="en-US" sz="1400" i="0">
              <a:solidFill>
                <a:srgbClr val="FF0000"/>
              </a:solidFill>
            </a:endParaRPr>
          </a:p>
        </p:txBody>
      </p:sp>
      <p:sp>
        <p:nvSpPr>
          <p:cNvPr id="13" name="文本框 12"/>
          <p:cNvSpPr txBox="1">
            <a:spLocks noChangeArrowheads="1"/>
          </p:cNvSpPr>
          <p:nvPr/>
        </p:nvSpPr>
        <p:spPr bwMode="auto">
          <a:xfrm>
            <a:off x="2744442" y="2708920"/>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smtClean="0">
                <a:solidFill>
                  <a:srgbClr val="FF0000"/>
                </a:solidFill>
              </a:rPr>
              <a:t>ID</a:t>
            </a:r>
            <a:r>
              <a:rPr lang="zh-CN" altLang="en-US" sz="1400" i="0" dirty="0" smtClean="0">
                <a:solidFill>
                  <a:srgbClr val="FF0000"/>
                </a:solidFill>
              </a:rPr>
              <a:t>段取操作数</a:t>
            </a:r>
            <a:endParaRPr lang="zh-CN" altLang="en-US" sz="1400" i="0" dirty="0">
              <a:solidFill>
                <a:srgbClr val="FF0000"/>
              </a:solidFill>
            </a:endParaRPr>
          </a:p>
        </p:txBody>
      </p:sp>
      <p:sp>
        <p:nvSpPr>
          <p:cNvPr id="15" name="内容占位符 2"/>
          <p:cNvSpPr>
            <a:spLocks noGrp="1"/>
          </p:cNvSpPr>
          <p:nvPr>
            <p:ph idx="1"/>
          </p:nvPr>
        </p:nvSpPr>
        <p:spPr>
          <a:xfrm>
            <a:off x="395536" y="6009332"/>
            <a:ext cx="8218487" cy="1164084"/>
          </a:xfrm>
        </p:spPr>
        <p:txBody>
          <a:bodyPr/>
          <a:lstStyle/>
          <a:p>
            <a:pPr>
              <a:defRPr/>
            </a:pPr>
            <a:r>
              <a:rPr lang="en-US" altLang="zh-CN" dirty="0" smtClean="0"/>
              <a:t>ID</a:t>
            </a:r>
            <a:r>
              <a:rPr lang="zh-CN" altLang="en-US" dirty="0" smtClean="0"/>
              <a:t>段所需数据可能还未及时写回，涉及前续</a:t>
            </a:r>
            <a:r>
              <a:rPr lang="en-US" altLang="zh-CN" dirty="0" smtClean="0"/>
              <a:t>3</a:t>
            </a:r>
            <a:r>
              <a:rPr lang="zh-CN" altLang="en-US" dirty="0" smtClean="0"/>
              <a:t>条指令</a:t>
            </a:r>
            <a:endParaRPr lang="zh-CN" altLang="en-US" dirty="0"/>
          </a:p>
        </p:txBody>
      </p:sp>
    </p:spTree>
    <p:extLst>
      <p:ext uri="{BB962C8B-B14F-4D97-AF65-F5344CB8AC3E}">
        <p14:creationId xmlns:p14="http://schemas.microsoft.com/office/powerpoint/2010/main" val="170154607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数据相关处理</a:t>
            </a:r>
            <a:endParaRPr lang="zh-CN" altLang="en-US" dirty="0"/>
          </a:p>
        </p:txBody>
      </p:sp>
      <p:sp>
        <p:nvSpPr>
          <p:cNvPr id="3" name="内容占位符 2"/>
          <p:cNvSpPr>
            <a:spLocks noGrp="1"/>
          </p:cNvSpPr>
          <p:nvPr>
            <p:ph idx="1"/>
          </p:nvPr>
        </p:nvSpPr>
        <p:spPr/>
        <p:txBody>
          <a:bodyPr/>
          <a:lstStyle/>
          <a:p>
            <a:r>
              <a:rPr lang="zh-CN" altLang="en-US" dirty="0" smtClean="0"/>
              <a:t>增加相关检测判定逻辑</a:t>
            </a:r>
            <a:endParaRPr lang="en-US" altLang="zh-CN" dirty="0" smtClean="0"/>
          </a:p>
          <a:p>
            <a:pPr lvl="1"/>
            <a:r>
              <a:rPr lang="zh-CN" altLang="en-US" dirty="0" smtClean="0"/>
              <a:t>当前指令读寄存器编号与后续</a:t>
            </a:r>
            <a:r>
              <a:rPr lang="en-US" altLang="zh-CN" dirty="0" smtClean="0"/>
              <a:t>3</a:t>
            </a:r>
            <a:r>
              <a:rPr lang="zh-CN" altLang="en-US" dirty="0" smtClean="0"/>
              <a:t>条指令写寄存器编号相同</a:t>
            </a:r>
            <a:endParaRPr lang="en-US" altLang="zh-CN" dirty="0" smtClean="0"/>
          </a:p>
          <a:p>
            <a:pPr lvl="1"/>
            <a:r>
              <a:rPr lang="zh-CN" altLang="en-US" dirty="0" smtClean="0"/>
              <a:t>当前指令可能有</a:t>
            </a:r>
            <a:r>
              <a:rPr lang="en-US" altLang="zh-CN" dirty="0" smtClean="0"/>
              <a:t>0~2</a:t>
            </a:r>
            <a:r>
              <a:rPr lang="zh-CN" altLang="en-US" dirty="0" smtClean="0"/>
              <a:t>个读寄存器</a:t>
            </a:r>
            <a:endParaRPr lang="en-US" altLang="zh-CN" dirty="0" smtClean="0"/>
          </a:p>
          <a:p>
            <a:pPr lvl="1"/>
            <a:r>
              <a:rPr lang="zh-CN" altLang="en-US" dirty="0" smtClean="0"/>
              <a:t>后续</a:t>
            </a:r>
            <a:r>
              <a:rPr lang="en-US" altLang="zh-CN" dirty="0" smtClean="0"/>
              <a:t>3</a:t>
            </a:r>
            <a:r>
              <a:rPr lang="zh-CN" altLang="en-US" dirty="0" smtClean="0"/>
              <a:t>条指令可能有</a:t>
            </a:r>
            <a:r>
              <a:rPr lang="en-US" altLang="zh-CN" dirty="0" smtClean="0"/>
              <a:t>0~1</a:t>
            </a:r>
            <a:r>
              <a:rPr lang="zh-CN" altLang="en-US" dirty="0" smtClean="0"/>
              <a:t>个写寄存器</a:t>
            </a:r>
            <a:endParaRPr lang="en-US" altLang="zh-CN" dirty="0" smtClean="0"/>
          </a:p>
          <a:p>
            <a:r>
              <a:rPr lang="zh-CN" altLang="en-US" dirty="0" smtClean="0"/>
              <a:t>相关处理逻辑</a:t>
            </a:r>
            <a:endParaRPr lang="en-US" altLang="zh-CN" dirty="0" smtClean="0"/>
          </a:p>
          <a:p>
            <a:pPr lvl="1"/>
            <a:r>
              <a:rPr lang="zh-CN" altLang="en-US" dirty="0" smtClean="0"/>
              <a:t>流水线停顿</a:t>
            </a:r>
            <a:endParaRPr lang="en-US" altLang="zh-CN" dirty="0" smtClean="0"/>
          </a:p>
          <a:p>
            <a:pPr lvl="1"/>
            <a:r>
              <a:rPr lang="zh-CN" altLang="en-US" dirty="0" smtClean="0"/>
              <a:t>数据重定向</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27051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相关检测</a:t>
            </a:r>
          </a:p>
        </p:txBody>
      </p:sp>
      <p:sp>
        <p:nvSpPr>
          <p:cNvPr id="59395" name="内容占位符 2"/>
          <p:cNvSpPr>
            <a:spLocks noGrp="1"/>
          </p:cNvSpPr>
          <p:nvPr>
            <p:ph idx="1"/>
          </p:nvPr>
        </p:nvSpPr>
        <p:spPr>
          <a:xfrm>
            <a:off x="395288" y="981075"/>
            <a:ext cx="8218487" cy="5040313"/>
          </a:xfrm>
        </p:spPr>
        <p:txBody>
          <a:bodyPr/>
          <a:lstStyle/>
          <a:p>
            <a:r>
              <a:rPr lang="en-US" altLang="zh-CN" dirty="0" smtClean="0"/>
              <a:t>ID</a:t>
            </a:r>
            <a:r>
              <a:rPr dirty="0" smtClean="0"/>
              <a:t>段进行检测</a:t>
            </a:r>
            <a:endParaRPr lang="en-US" altLang="zh-CN" dirty="0" smtClean="0"/>
          </a:p>
          <a:p>
            <a:r>
              <a:rPr dirty="0" smtClean="0"/>
              <a:t>不同类型指令有区分</a:t>
            </a:r>
            <a:endParaRPr lang="en-US" altLang="zh-CN" dirty="0" smtClean="0"/>
          </a:p>
          <a:p>
            <a:pPr lvl="1"/>
            <a:r>
              <a:rPr lang="en-US" altLang="zh-CN" dirty="0" smtClean="0"/>
              <a:t>R</a:t>
            </a:r>
            <a:r>
              <a:rPr dirty="0" smtClean="0"/>
              <a:t>型指令</a:t>
            </a:r>
            <a:endParaRPr lang="en-US" altLang="zh-CN" dirty="0" smtClean="0"/>
          </a:p>
          <a:p>
            <a:pPr lvl="2"/>
            <a:r>
              <a:rPr dirty="0" smtClean="0"/>
              <a:t>涉及两个源操作数</a:t>
            </a:r>
            <a:r>
              <a:rPr lang="en-US" altLang="zh-CN" dirty="0" err="1" smtClean="0"/>
              <a:t>Rs,Rt</a:t>
            </a:r>
            <a:endParaRPr lang="en-US" altLang="zh-CN" dirty="0" smtClean="0"/>
          </a:p>
          <a:p>
            <a:pPr lvl="1"/>
            <a:r>
              <a:rPr lang="en-US" altLang="zh-CN" dirty="0" smtClean="0"/>
              <a:t>I</a:t>
            </a:r>
            <a:r>
              <a:rPr dirty="0" smtClean="0"/>
              <a:t>型指令</a:t>
            </a:r>
            <a:endParaRPr lang="en-US" altLang="zh-CN" dirty="0" smtClean="0"/>
          </a:p>
          <a:p>
            <a:pPr lvl="2"/>
            <a:r>
              <a:rPr dirty="0" smtClean="0"/>
              <a:t>涉及一个或两个源操作数</a:t>
            </a:r>
            <a:r>
              <a:rPr lang="en-US" altLang="zh-CN" dirty="0" err="1"/>
              <a:t>Rs,Rt</a:t>
            </a:r>
            <a:endParaRPr lang="en-US" altLang="zh-CN" dirty="0"/>
          </a:p>
          <a:p>
            <a:pPr lvl="1"/>
            <a:r>
              <a:rPr dirty="0" smtClean="0"/>
              <a:t>其他分支指令（</a:t>
            </a:r>
            <a:r>
              <a:rPr lang="en-US" altLang="zh-CN" dirty="0" err="1" smtClean="0"/>
              <a:t>Beq</a:t>
            </a:r>
            <a:r>
              <a:rPr dirty="0" smtClean="0"/>
              <a:t>，</a:t>
            </a:r>
            <a:r>
              <a:rPr lang="en-US" altLang="zh-CN" dirty="0" err="1" smtClean="0"/>
              <a:t>Bne</a:t>
            </a:r>
            <a:r>
              <a:rPr dirty="0" smtClean="0"/>
              <a:t>）</a:t>
            </a:r>
            <a:endParaRPr lang="en-US" altLang="zh-CN" dirty="0" smtClean="0"/>
          </a:p>
          <a:p>
            <a:pPr lvl="2"/>
            <a:r>
              <a:rPr dirty="0" smtClean="0"/>
              <a:t>涉及两个源操作数</a:t>
            </a:r>
            <a:r>
              <a:rPr lang="en-US" altLang="zh-CN" dirty="0" err="1" smtClean="0"/>
              <a:t>Rs,Rt</a:t>
            </a:r>
            <a:endParaRPr lang="en-US" altLang="zh-CN" dirty="0" smtClean="0"/>
          </a:p>
          <a:p>
            <a:pPr lvl="1"/>
            <a:r>
              <a:rPr lang="en-US" altLang="zh-CN" dirty="0" smtClean="0"/>
              <a:t>J</a:t>
            </a:r>
            <a:r>
              <a:rPr dirty="0" smtClean="0"/>
              <a:t>型指令（无相关</a:t>
            </a:r>
            <a:r>
              <a:rPr lang="en-US" altLang="zh-CN" dirty="0" smtClean="0"/>
              <a:t>,</a:t>
            </a:r>
            <a:r>
              <a:rPr dirty="0" smtClean="0"/>
              <a:t>直接产生分支相关信号）</a:t>
            </a:r>
            <a:endParaRPr lang="en-US" altLang="zh-CN" dirty="0" smtClean="0"/>
          </a:p>
          <a:p>
            <a:pPr lvl="1"/>
            <a:r>
              <a:rPr dirty="0" smtClean="0"/>
              <a:t>相关数据需与后续段中的结果寄存器编号比较</a:t>
            </a:r>
            <a:endParaRPr lang="en-US" altLang="zh-CN" dirty="0" smtClean="0"/>
          </a:p>
          <a:p>
            <a:pPr lvl="2"/>
            <a:r>
              <a:rPr lang="en-US" altLang="zh-CN" dirty="0" err="1" smtClean="0"/>
              <a:t>EX.WriteReg</a:t>
            </a:r>
            <a:r>
              <a:rPr lang="en-US" altLang="zh-CN" dirty="0" smtClean="0"/>
              <a:t> </a:t>
            </a:r>
            <a:r>
              <a:rPr dirty="0" smtClean="0"/>
              <a:t>  </a:t>
            </a:r>
            <a:r>
              <a:rPr lang="en-US" altLang="zh-CN" dirty="0" err="1" smtClean="0"/>
              <a:t>Mem.WriteReg</a:t>
            </a:r>
            <a:r>
              <a:rPr lang="en-US" altLang="zh-CN" dirty="0" smtClean="0"/>
              <a:t>    </a:t>
            </a:r>
            <a:r>
              <a:rPr lang="en-US" altLang="zh-CN" dirty="0" err="1" smtClean="0"/>
              <a:t>WB.WriteReg</a:t>
            </a:r>
            <a:r>
              <a:rPr lang="en-US" altLang="zh-CN" dirty="0" smtClean="0"/>
              <a:t>  </a:t>
            </a:r>
          </a:p>
          <a:p>
            <a:pPr lvl="2"/>
            <a:r>
              <a:rPr dirty="0" smtClean="0"/>
              <a:t>写回信号</a:t>
            </a:r>
            <a:endParaRPr lang="en-US" altLang="zh-CN" dirty="0" smtClean="0"/>
          </a:p>
          <a:p>
            <a:endParaRPr dirty="0" smtClean="0"/>
          </a:p>
        </p:txBody>
      </p:sp>
    </p:spTree>
    <p:extLst>
      <p:ext uri="{BB962C8B-B14F-4D97-AF65-F5344CB8AC3E}">
        <p14:creationId xmlns:p14="http://schemas.microsoft.com/office/powerpoint/2010/main" val="14244355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dirty="0" smtClean="0"/>
              <a:t>数据相关处理机制</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u"/>
              <a:defRPr/>
            </a:pPr>
            <a:r>
              <a:rPr dirty="0" smtClean="0"/>
              <a:t>软件方法</a:t>
            </a:r>
            <a:r>
              <a:rPr lang="zh-CN" altLang="en-US" dirty="0" smtClean="0"/>
              <a:t>（编译器完成）</a:t>
            </a:r>
            <a:endParaRPr dirty="0" smtClean="0"/>
          </a:p>
          <a:p>
            <a:pPr lvl="1">
              <a:buFont typeface="Wingdings" pitchFamily="2" charset="2"/>
              <a:buChar char="u"/>
              <a:defRPr/>
            </a:pPr>
            <a:r>
              <a:rPr dirty="0" smtClean="0"/>
              <a:t>插入空指令</a:t>
            </a:r>
            <a:endParaRPr dirty="0"/>
          </a:p>
          <a:p>
            <a:pPr lvl="1">
              <a:buFont typeface="Wingdings" pitchFamily="2" charset="2"/>
              <a:buChar char="u"/>
              <a:defRPr/>
            </a:pPr>
            <a:r>
              <a:rPr dirty="0"/>
              <a:t>调整程序顺序</a:t>
            </a:r>
            <a:r>
              <a:rPr dirty="0" smtClean="0"/>
              <a:t>，</a:t>
            </a:r>
            <a:r>
              <a:rPr lang="zh-CN" altLang="en-US" dirty="0" smtClean="0"/>
              <a:t>使</a:t>
            </a:r>
            <a:r>
              <a:rPr dirty="0" smtClean="0"/>
              <a:t>相关性在流水线中消失</a:t>
            </a:r>
            <a:endParaRPr lang="en-US" altLang="zh-CN" dirty="0"/>
          </a:p>
          <a:p>
            <a:pPr>
              <a:buFont typeface="Wingdings" pitchFamily="2" charset="2"/>
              <a:buChar char="u"/>
              <a:defRPr/>
            </a:pPr>
            <a:r>
              <a:rPr dirty="0" smtClean="0"/>
              <a:t>硬件方法</a:t>
            </a:r>
            <a:endParaRPr dirty="0"/>
          </a:p>
          <a:p>
            <a:pPr lvl="1">
              <a:buFont typeface="Wingdings" pitchFamily="2" charset="2"/>
              <a:buChar char="u"/>
              <a:defRPr/>
            </a:pPr>
            <a:r>
              <a:rPr dirty="0" smtClean="0"/>
              <a:t>寄存器堆写入和读出过程分离（先写后读，下跳沿写）</a:t>
            </a:r>
            <a:endParaRPr dirty="0"/>
          </a:p>
          <a:p>
            <a:pPr lvl="1">
              <a:buFont typeface="Wingdings" pitchFamily="2" charset="2"/>
              <a:buChar char="u"/>
              <a:defRPr/>
            </a:pPr>
            <a:r>
              <a:rPr dirty="0" smtClean="0"/>
              <a:t>插入气泡</a:t>
            </a:r>
            <a:r>
              <a:rPr lang="zh-CN" altLang="en-US" dirty="0" smtClean="0"/>
              <a:t>（空操作）</a:t>
            </a:r>
            <a:endParaRPr dirty="0"/>
          </a:p>
          <a:p>
            <a:pPr marL="1212850" lvl="2" indent="-355600">
              <a:buFont typeface="Wingdings" pitchFamily="2" charset="2"/>
              <a:buChar char="p"/>
              <a:defRPr/>
            </a:pPr>
            <a:r>
              <a:rPr sz="1800" dirty="0" smtClean="0"/>
              <a:t>向后段插入气泡</a:t>
            </a:r>
            <a:r>
              <a:rPr lang="zh-CN" altLang="en-US" sz="1800" dirty="0" smtClean="0">
                <a:solidFill>
                  <a:srgbClr val="FF0000"/>
                </a:solidFill>
              </a:rPr>
              <a:t>（接口信号清零，最关键的是写回信号）</a:t>
            </a:r>
            <a:endParaRPr sz="1800" dirty="0">
              <a:solidFill>
                <a:srgbClr val="FF0000"/>
              </a:solidFill>
            </a:endParaRPr>
          </a:p>
          <a:p>
            <a:pPr marL="1212850" lvl="2" indent="-355600">
              <a:buFont typeface="Wingdings" pitchFamily="2" charset="2"/>
              <a:buChar char="p"/>
              <a:defRPr/>
            </a:pPr>
            <a:r>
              <a:rPr sz="1800" dirty="0" smtClean="0"/>
              <a:t>向前给出阻塞信号</a:t>
            </a:r>
            <a:r>
              <a:rPr lang="zh-CN" altLang="en-US" sz="1800" dirty="0">
                <a:solidFill>
                  <a:srgbClr val="FF0000"/>
                </a:solidFill>
              </a:rPr>
              <a:t>（流水线停顿</a:t>
            </a:r>
            <a:r>
              <a:rPr lang="zh-CN" altLang="en-US" sz="1800" dirty="0" smtClean="0">
                <a:solidFill>
                  <a:srgbClr val="FF0000"/>
                </a:solidFill>
              </a:rPr>
              <a:t>）</a:t>
            </a:r>
            <a:r>
              <a:rPr sz="1800" dirty="0" smtClean="0"/>
              <a:t>避免当前指令被新指令取代</a:t>
            </a:r>
            <a:endParaRPr lang="en-US" sz="1800" dirty="0" smtClean="0"/>
          </a:p>
          <a:p>
            <a:pPr lvl="1">
              <a:buFont typeface="Wingdings" pitchFamily="2" charset="2"/>
              <a:buChar char="u"/>
              <a:defRPr/>
            </a:pPr>
            <a:r>
              <a:rPr dirty="0" smtClean="0"/>
              <a:t>数据重定向</a:t>
            </a:r>
            <a:r>
              <a:rPr lang="en-US" altLang="zh-CN" dirty="0" smtClean="0"/>
              <a:t>bypass</a:t>
            </a:r>
            <a:r>
              <a:rPr lang="zh-CN" altLang="en-US" dirty="0" smtClean="0"/>
              <a:t>（数据旁路）</a:t>
            </a:r>
            <a:endParaRPr lang="en-US" altLang="zh-CN" dirty="0"/>
          </a:p>
          <a:p>
            <a:pPr lvl="2">
              <a:defRPr/>
            </a:pPr>
            <a:r>
              <a:rPr sz="1800" dirty="0"/>
              <a:t>将后端处理后的数据（还没来得及写回）</a:t>
            </a:r>
            <a:r>
              <a:rPr sz="1800" dirty="0" smtClean="0"/>
              <a:t>重定向</a:t>
            </a:r>
            <a:endParaRPr lang="en-US" sz="1800" dirty="0" smtClean="0"/>
          </a:p>
          <a:p>
            <a:pPr lvl="2">
              <a:defRPr/>
            </a:pPr>
            <a:r>
              <a:rPr lang="zh-CN" altLang="en-US" sz="1800" dirty="0" smtClean="0"/>
              <a:t>数据在哪就从哪送到运算器</a:t>
            </a:r>
            <a:endParaRPr sz="1800" dirty="0"/>
          </a:p>
          <a:p>
            <a:pPr>
              <a:defRPr/>
            </a:pPr>
            <a:endParaRPr dirty="0"/>
          </a:p>
        </p:txBody>
      </p:sp>
      <p:sp>
        <p:nvSpPr>
          <p:cNvPr id="60420"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D7157"/>
                </a:solidFill>
                <a:latin typeface="Arial" panose="020B0604020202020204" pitchFamily="34" charset="0"/>
                <a:ea typeface="华文细黑" panose="02010600040101010101" pitchFamily="2" charset="-122"/>
              </a:rPr>
              <a:t> -</a:t>
            </a:r>
            <a:fld id="{A41A740E-49FA-40B0-AD78-4A87C4B6CF35}" type="slidenum">
              <a:rPr lang="en-US" altLang="zh-CN" sz="1400">
                <a:solidFill>
                  <a:srgbClr val="0D7157"/>
                </a:solidFill>
                <a:latin typeface="Arial" panose="020B0604020202020204" pitchFamily="34" charset="0"/>
                <a:ea typeface="华文细黑" panose="02010600040101010101" pitchFamily="2" charset="-122"/>
              </a:rPr>
              <a:pPr>
                <a:spcBef>
                  <a:spcPct val="0"/>
                </a:spcBef>
                <a:buFontTx/>
                <a:buNone/>
              </a:pPr>
              <a:t>157</a:t>
            </a:fld>
            <a:r>
              <a:rPr lang="en-US" altLang="zh-CN" sz="1400">
                <a:solidFill>
                  <a:srgbClr val="0D7157"/>
                </a:solidFill>
                <a:latin typeface="Arial" panose="020B0604020202020204" pitchFamily="34" charset="0"/>
                <a:ea typeface="华文细黑" panose="02010600040101010101" pitchFamily="2" charset="-122"/>
              </a:rPr>
              <a:t>- </a:t>
            </a:r>
          </a:p>
        </p:txBody>
      </p:sp>
    </p:spTree>
    <p:extLst>
      <p:ext uri="{BB962C8B-B14F-4D97-AF65-F5344CB8AC3E}">
        <p14:creationId xmlns:p14="http://schemas.microsoft.com/office/powerpoint/2010/main" val="82815893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插入气泡</a:t>
            </a:r>
          </a:p>
        </p:txBody>
      </p:sp>
      <p:sp>
        <p:nvSpPr>
          <p:cNvPr id="68611"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smtClean="0">
                <a:solidFill>
                  <a:srgbClr val="0D7157"/>
                </a:solidFill>
                <a:latin typeface="Arial" panose="020B0604020202020204" pitchFamily="34" charset="0"/>
                <a:ea typeface="华文细黑" panose="02010600040101010101" pitchFamily="2" charset="-122"/>
              </a:rPr>
              <a:t> -</a:t>
            </a:r>
            <a:fld id="{37CBB1FC-EE12-46DE-88A8-D648CFB20B92}" type="slidenum">
              <a:rPr lang="en-US" altLang="zh-CN" sz="1800" smtClean="0">
                <a:solidFill>
                  <a:srgbClr val="0D7157"/>
                </a:solidFill>
                <a:latin typeface="Arial" panose="020B0604020202020204" pitchFamily="34" charset="0"/>
                <a:ea typeface="华文细黑" panose="02010600040101010101" pitchFamily="2" charset="-122"/>
              </a:rPr>
              <a:pPr>
                <a:spcBef>
                  <a:spcPct val="0"/>
                </a:spcBef>
                <a:buFontTx/>
                <a:buNone/>
              </a:pPr>
              <a:t>158</a:t>
            </a:fld>
            <a:r>
              <a:rPr lang="en-US" altLang="zh-CN" sz="1800" smtClean="0">
                <a:solidFill>
                  <a:srgbClr val="0D7157"/>
                </a:solidFill>
                <a:latin typeface="Arial" panose="020B0604020202020204" pitchFamily="34" charset="0"/>
                <a:ea typeface="华文细黑" panose="02010600040101010101" pitchFamily="2" charset="-122"/>
              </a:rPr>
              <a:t>- </a:t>
            </a:r>
          </a:p>
        </p:txBody>
      </p:sp>
      <p:pic>
        <p:nvPicPr>
          <p:cNvPr id="68612"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68413"/>
            <a:ext cx="865505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2700338"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add $0,$1,$2</a:t>
            </a:r>
            <a:endParaRPr lang="zh-CN" altLang="en-US" sz="1400" i="0">
              <a:solidFill>
                <a:srgbClr val="FF0000"/>
              </a:solidFill>
            </a:endParaRPr>
          </a:p>
        </p:txBody>
      </p:sp>
      <p:sp>
        <p:nvSpPr>
          <p:cNvPr id="17" name="文本框 16"/>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or $1,$1,$2</a:t>
            </a:r>
            <a:endParaRPr lang="zh-CN" altLang="en-US" sz="1400" i="0">
              <a:solidFill>
                <a:srgbClr val="FF0000"/>
              </a:solidFill>
            </a:endParaRPr>
          </a:p>
        </p:txBody>
      </p:sp>
      <p:sp>
        <p:nvSpPr>
          <p:cNvPr id="18" name="文本框 17"/>
          <p:cNvSpPr txBox="1">
            <a:spLocks noChangeArrowheads="1"/>
          </p:cNvSpPr>
          <p:nvPr/>
        </p:nvSpPr>
        <p:spPr bwMode="auto">
          <a:xfrm>
            <a:off x="6161088" y="1773238"/>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and </a:t>
            </a:r>
            <a:r>
              <a:rPr lang="en-US" altLang="zh-CN" sz="1400" i="0" dirty="0" smtClean="0">
                <a:solidFill>
                  <a:srgbClr val="FF0000"/>
                </a:solidFill>
              </a:rPr>
              <a:t>$3,$</a:t>
            </a:r>
            <a:r>
              <a:rPr lang="en-US" altLang="zh-CN" sz="1400" i="0" dirty="0">
                <a:solidFill>
                  <a:srgbClr val="FF0000"/>
                </a:solidFill>
              </a:rPr>
              <a:t>1,$2</a:t>
            </a:r>
            <a:endParaRPr lang="zh-CN" altLang="en-US" sz="1400" i="0" dirty="0">
              <a:solidFill>
                <a:srgbClr val="FF0000"/>
              </a:solidFill>
            </a:endParaRPr>
          </a:p>
        </p:txBody>
      </p:sp>
      <p:sp>
        <p:nvSpPr>
          <p:cNvPr id="20" name="文本框 19"/>
          <p:cNvSpPr txBox="1">
            <a:spLocks noChangeArrowheads="1"/>
          </p:cNvSpPr>
          <p:nvPr/>
        </p:nvSpPr>
        <p:spPr bwMode="auto">
          <a:xfrm>
            <a:off x="2627313" y="538162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$0=$1+$2</a:t>
            </a:r>
            <a:endParaRPr lang="zh-CN" altLang="en-US" sz="1400" i="0">
              <a:solidFill>
                <a:srgbClr val="FF0000"/>
              </a:solidFill>
            </a:endParaRPr>
          </a:p>
        </p:txBody>
      </p:sp>
      <p:sp>
        <p:nvSpPr>
          <p:cNvPr id="21" name="文本框 20"/>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$1=$1 | $2</a:t>
            </a:r>
            <a:endParaRPr lang="zh-CN" altLang="en-US" sz="1400" i="0">
              <a:solidFill>
                <a:srgbClr val="FF0000"/>
              </a:solidFill>
            </a:endParaRPr>
          </a:p>
        </p:txBody>
      </p:sp>
      <p:sp>
        <p:nvSpPr>
          <p:cNvPr id="22" name="文本框 21"/>
          <p:cNvSpPr txBox="1">
            <a:spLocks noChangeArrowheads="1"/>
          </p:cNvSpPr>
          <p:nvPr/>
        </p:nvSpPr>
        <p:spPr bwMode="auto">
          <a:xfrm>
            <a:off x="6089650"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smtClean="0">
                <a:solidFill>
                  <a:srgbClr val="FF0000"/>
                </a:solidFill>
              </a:rPr>
              <a:t>$3=$</a:t>
            </a:r>
            <a:r>
              <a:rPr lang="en-US" altLang="zh-CN" sz="1400" i="0" dirty="0">
                <a:solidFill>
                  <a:srgbClr val="FF0000"/>
                </a:solidFill>
              </a:rPr>
              <a:t>1&amp;$2</a:t>
            </a:r>
            <a:endParaRPr lang="zh-CN" altLang="en-US" sz="1400" i="0" dirty="0">
              <a:solidFill>
                <a:srgbClr val="FF0000"/>
              </a:solidFill>
            </a:endParaRPr>
          </a:p>
        </p:txBody>
      </p:sp>
      <p:sp>
        <p:nvSpPr>
          <p:cNvPr id="3" name="圆角矩形 2"/>
          <p:cNvSpPr/>
          <p:nvPr/>
        </p:nvSpPr>
        <p:spPr>
          <a:xfrm>
            <a:off x="2913360" y="1750219"/>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785316" y="1738710"/>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913360" y="5382487"/>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4785316" y="5370978"/>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792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4" grpId="1" animBg="1"/>
      <p:bldP spid="15" grpId="0" animBg="1"/>
      <p:bldP spid="1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插入气泡</a:t>
            </a:r>
          </a:p>
        </p:txBody>
      </p:sp>
      <p:sp>
        <p:nvSpPr>
          <p:cNvPr id="69635"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smtClean="0">
                <a:solidFill>
                  <a:srgbClr val="0D7157"/>
                </a:solidFill>
                <a:latin typeface="Arial" panose="020B0604020202020204" pitchFamily="34" charset="0"/>
                <a:ea typeface="华文细黑" panose="02010600040101010101" pitchFamily="2" charset="-122"/>
              </a:rPr>
              <a:t> -</a:t>
            </a:r>
            <a:fld id="{2A64178A-F981-47C6-886C-20DEA03FC698}" type="slidenum">
              <a:rPr lang="en-US" altLang="zh-CN" sz="1800" smtClean="0">
                <a:solidFill>
                  <a:srgbClr val="0D7157"/>
                </a:solidFill>
                <a:latin typeface="Arial" panose="020B0604020202020204" pitchFamily="34" charset="0"/>
                <a:ea typeface="华文细黑" panose="02010600040101010101" pitchFamily="2" charset="-122"/>
              </a:rPr>
              <a:pPr>
                <a:spcBef>
                  <a:spcPct val="0"/>
                </a:spcBef>
                <a:buFontTx/>
                <a:buNone/>
              </a:pPr>
              <a:t>159</a:t>
            </a:fld>
            <a:r>
              <a:rPr lang="en-US" altLang="zh-CN" sz="1800" smtClean="0">
                <a:solidFill>
                  <a:srgbClr val="0D7157"/>
                </a:solidFill>
                <a:latin typeface="Arial" panose="020B0604020202020204" pitchFamily="34" charset="0"/>
                <a:ea typeface="华文细黑" panose="02010600040101010101" pitchFamily="2" charset="-122"/>
              </a:rPr>
              <a:t>- </a:t>
            </a:r>
          </a:p>
        </p:txBody>
      </p:sp>
      <p:pic>
        <p:nvPicPr>
          <p:cNvPr id="69636"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68413"/>
            <a:ext cx="865505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2700338"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add $0,$1,$2</a:t>
            </a:r>
            <a:endParaRPr lang="zh-CN" altLang="en-US" sz="1400" i="0">
              <a:solidFill>
                <a:srgbClr val="FF0000"/>
              </a:solidFill>
            </a:endParaRPr>
          </a:p>
        </p:txBody>
      </p:sp>
      <p:sp>
        <p:nvSpPr>
          <p:cNvPr id="17" name="文本框 16"/>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20" name="文本框 19"/>
          <p:cNvSpPr txBox="1">
            <a:spLocks noChangeArrowheads="1"/>
          </p:cNvSpPr>
          <p:nvPr/>
        </p:nvSpPr>
        <p:spPr bwMode="auto">
          <a:xfrm>
            <a:off x="2627313" y="538162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$0=$1+$2</a:t>
            </a:r>
            <a:endParaRPr lang="zh-CN" altLang="en-US" sz="1400" i="0" dirty="0">
              <a:solidFill>
                <a:srgbClr val="FF0000"/>
              </a:solidFill>
            </a:endParaRPr>
          </a:p>
        </p:txBody>
      </p:sp>
      <p:sp>
        <p:nvSpPr>
          <p:cNvPr id="21" name="文本框 20"/>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400" i="0" dirty="0" smtClean="0">
                <a:solidFill>
                  <a:srgbClr val="FF0000"/>
                </a:solidFill>
              </a:rPr>
              <a:t>气泡</a:t>
            </a:r>
            <a:endParaRPr lang="zh-CN" altLang="en-US" sz="1400" i="0" dirty="0">
              <a:solidFill>
                <a:srgbClr val="FF0000"/>
              </a:solidFill>
            </a:endParaRPr>
          </a:p>
        </p:txBody>
      </p:sp>
      <p:sp>
        <p:nvSpPr>
          <p:cNvPr id="11" name="文本框 10"/>
          <p:cNvSpPr txBox="1">
            <a:spLocks noChangeArrowheads="1"/>
          </p:cNvSpPr>
          <p:nvPr/>
        </p:nvSpPr>
        <p:spPr bwMode="auto">
          <a:xfrm>
            <a:off x="6148388" y="176847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or $1,$1,$2</a:t>
            </a:r>
            <a:endParaRPr lang="zh-CN" altLang="en-US" sz="1400" i="0" dirty="0">
              <a:solidFill>
                <a:srgbClr val="FF0000"/>
              </a:solidFill>
            </a:endParaRPr>
          </a:p>
        </p:txBody>
      </p:sp>
      <p:sp>
        <p:nvSpPr>
          <p:cNvPr id="12" name="文本框 11"/>
          <p:cNvSpPr txBox="1">
            <a:spLocks noChangeArrowheads="1"/>
          </p:cNvSpPr>
          <p:nvPr/>
        </p:nvSpPr>
        <p:spPr bwMode="auto">
          <a:xfrm>
            <a:off x="6076950" y="537686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$1=$1 | $2</a:t>
            </a:r>
            <a:endParaRPr lang="zh-CN" altLang="en-US" sz="1400" i="0">
              <a:solidFill>
                <a:srgbClr val="FF0000"/>
              </a:solidFill>
            </a:endParaRPr>
          </a:p>
        </p:txBody>
      </p:sp>
      <p:sp>
        <p:nvSpPr>
          <p:cNvPr id="13" name="文本框 12"/>
          <p:cNvSpPr txBox="1">
            <a:spLocks noChangeArrowheads="1"/>
          </p:cNvSpPr>
          <p:nvPr/>
        </p:nvSpPr>
        <p:spPr bwMode="auto">
          <a:xfrm>
            <a:off x="7667625" y="1742517"/>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and </a:t>
            </a:r>
            <a:r>
              <a:rPr lang="en-US" altLang="zh-CN" sz="1400" i="0" dirty="0" smtClean="0">
                <a:solidFill>
                  <a:srgbClr val="FF0000"/>
                </a:solidFill>
              </a:rPr>
              <a:t>$3,$</a:t>
            </a:r>
            <a:r>
              <a:rPr lang="en-US" altLang="zh-CN" sz="1400" i="0" dirty="0">
                <a:solidFill>
                  <a:srgbClr val="FF0000"/>
                </a:solidFill>
              </a:rPr>
              <a:t>1,$2</a:t>
            </a:r>
            <a:endParaRPr lang="zh-CN" altLang="en-US" sz="1400" i="0" dirty="0">
              <a:solidFill>
                <a:srgbClr val="FF0000"/>
              </a:solidFill>
            </a:endParaRPr>
          </a:p>
        </p:txBody>
      </p:sp>
      <p:sp>
        <p:nvSpPr>
          <p:cNvPr id="14" name="文本框 13"/>
          <p:cNvSpPr txBox="1">
            <a:spLocks noChangeArrowheads="1"/>
          </p:cNvSpPr>
          <p:nvPr/>
        </p:nvSpPr>
        <p:spPr bwMode="auto">
          <a:xfrm>
            <a:off x="7596336" y="5379244"/>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smtClean="0">
                <a:solidFill>
                  <a:srgbClr val="FF0000"/>
                </a:solidFill>
              </a:rPr>
              <a:t>$3=$</a:t>
            </a:r>
            <a:r>
              <a:rPr lang="en-US" altLang="zh-CN" sz="1400" i="0" dirty="0">
                <a:solidFill>
                  <a:srgbClr val="FF0000"/>
                </a:solidFill>
              </a:rPr>
              <a:t>1&amp;$2</a:t>
            </a:r>
            <a:endParaRPr lang="zh-CN" altLang="en-US" sz="1400" i="0" dirty="0">
              <a:solidFill>
                <a:srgbClr val="FF0000"/>
              </a:solidFill>
            </a:endParaRPr>
          </a:p>
        </p:txBody>
      </p:sp>
      <p:sp>
        <p:nvSpPr>
          <p:cNvPr id="15" name="圆角矩形 14"/>
          <p:cNvSpPr/>
          <p:nvPr/>
        </p:nvSpPr>
        <p:spPr>
          <a:xfrm>
            <a:off x="2914638" y="1719498"/>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914638" y="5350904"/>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721612" y="1742517"/>
            <a:ext cx="1298600"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765677" y="5358606"/>
            <a:ext cx="1298600"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6436364" y="1725269"/>
            <a:ext cx="1113147"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436364" y="5356675"/>
            <a:ext cx="1113147"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074037" y="2247104"/>
            <a:ext cx="1107997" cy="369332"/>
          </a:xfrm>
          <a:prstGeom prst="rect">
            <a:avLst/>
          </a:prstGeom>
          <a:noFill/>
        </p:spPr>
        <p:txBody>
          <a:bodyPr wrap="none" rtlCol="0">
            <a:spAutoFit/>
          </a:bodyPr>
          <a:lstStyle/>
          <a:p>
            <a:r>
              <a:rPr lang="zh-CN" altLang="en-US" i="0" dirty="0" smtClean="0">
                <a:solidFill>
                  <a:srgbClr val="7030A0"/>
                </a:solidFill>
              </a:rPr>
              <a:t>前段停顿</a:t>
            </a:r>
            <a:endParaRPr lang="zh-CN" altLang="en-US" i="0" dirty="0">
              <a:solidFill>
                <a:srgbClr val="7030A0"/>
              </a:solidFill>
            </a:endParaRPr>
          </a:p>
        </p:txBody>
      </p:sp>
      <p:sp>
        <p:nvSpPr>
          <p:cNvPr id="26" name="文本框 25"/>
          <p:cNvSpPr txBox="1"/>
          <p:nvPr/>
        </p:nvSpPr>
        <p:spPr>
          <a:xfrm>
            <a:off x="4766980" y="2748002"/>
            <a:ext cx="1338828" cy="369332"/>
          </a:xfrm>
          <a:prstGeom prst="rect">
            <a:avLst/>
          </a:prstGeom>
          <a:noFill/>
        </p:spPr>
        <p:txBody>
          <a:bodyPr wrap="none" rtlCol="0">
            <a:spAutoFit/>
          </a:bodyPr>
          <a:lstStyle/>
          <a:p>
            <a:r>
              <a:rPr lang="zh-CN" altLang="en-US" i="0" dirty="0" smtClean="0">
                <a:solidFill>
                  <a:srgbClr val="7030A0"/>
                </a:solidFill>
              </a:rPr>
              <a:t>后段插气泡</a:t>
            </a:r>
            <a:endParaRPr lang="zh-CN" altLang="en-US" i="0" dirty="0">
              <a:solidFill>
                <a:srgbClr val="7030A0"/>
              </a:solidFill>
            </a:endParaRPr>
          </a:p>
        </p:txBody>
      </p:sp>
      <p:sp>
        <p:nvSpPr>
          <p:cNvPr id="27" name="文本框 26"/>
          <p:cNvSpPr txBox="1"/>
          <p:nvPr/>
        </p:nvSpPr>
        <p:spPr>
          <a:xfrm>
            <a:off x="3074036" y="2536832"/>
            <a:ext cx="1107997" cy="369332"/>
          </a:xfrm>
          <a:prstGeom prst="rect">
            <a:avLst/>
          </a:prstGeom>
          <a:noFill/>
        </p:spPr>
        <p:txBody>
          <a:bodyPr wrap="none" rtlCol="0">
            <a:spAutoFit/>
          </a:bodyPr>
          <a:lstStyle/>
          <a:p>
            <a:r>
              <a:rPr lang="zh-CN" altLang="en-US" i="0" dirty="0" smtClean="0">
                <a:solidFill>
                  <a:srgbClr val="7030A0"/>
                </a:solidFill>
              </a:rPr>
              <a:t>等待数据</a:t>
            </a:r>
            <a:endParaRPr lang="zh-CN" altLang="en-US" i="0" dirty="0">
              <a:solidFill>
                <a:srgbClr val="7030A0"/>
              </a:solidFill>
            </a:endParaRPr>
          </a:p>
        </p:txBody>
      </p:sp>
    </p:spTree>
    <p:extLst>
      <p:ext uri="{BB962C8B-B14F-4D97-AF65-F5344CB8AC3E}">
        <p14:creationId xmlns:p14="http://schemas.microsoft.com/office/powerpoint/2010/main" val="38794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4" grpId="0" animBg="1"/>
      <p:bldP spid="25" grpId="0" animBg="1"/>
      <p:bldP spid="2"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smtClean="0"/>
              <a:t>CLA</a:t>
            </a:r>
            <a:r>
              <a:rPr lang="zh-CN" altLang="en-US" smtClean="0"/>
              <a:t>指令周期</a:t>
            </a:r>
          </a:p>
        </p:txBody>
      </p:sp>
      <p:sp>
        <p:nvSpPr>
          <p:cNvPr id="22532" name="Line 3"/>
          <p:cNvSpPr>
            <a:spLocks noChangeShapeType="1"/>
          </p:cNvSpPr>
          <p:nvPr/>
        </p:nvSpPr>
        <p:spPr bwMode="auto">
          <a:xfrm>
            <a:off x="2769841" y="1621755"/>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543172" name="Oval 4"/>
          <p:cNvSpPr>
            <a:spLocks noChangeArrowheads="1"/>
          </p:cNvSpPr>
          <p:nvPr/>
        </p:nvSpPr>
        <p:spPr bwMode="auto">
          <a:xfrm>
            <a:off x="2985741" y="2198018"/>
            <a:ext cx="1152525" cy="1152525"/>
          </a:xfrm>
          <a:prstGeom prst="ellipse">
            <a:avLst/>
          </a:prstGeom>
          <a:solidFill>
            <a:srgbClr val="FFFFFF"/>
          </a:solidFill>
          <a:ln w="28575" algn="ctr">
            <a:solidFill>
              <a:srgbClr val="003300"/>
            </a:solidFill>
            <a:round/>
            <a:headEnd/>
            <a:tailEnd/>
          </a:ln>
        </p:spPr>
        <p:txBody>
          <a:bodyPr wrap="none" anchor="ctr"/>
          <a:lstStyle/>
          <a:p>
            <a:r>
              <a:rPr lang="zh-CN" altLang="en-US" sz="1800" i="0">
                <a:solidFill>
                  <a:schemeClr val="tx1"/>
                </a:solidFill>
                <a:latin typeface="Arial" pitchFamily="34" charset="0"/>
              </a:rPr>
              <a:t>取指令</a:t>
            </a:r>
          </a:p>
          <a:p>
            <a:r>
              <a:rPr lang="en-US" altLang="zh-CN" sz="1800" i="0">
                <a:solidFill>
                  <a:schemeClr val="tx1"/>
                </a:solidFill>
                <a:latin typeface="Arial" pitchFamily="34" charset="0"/>
              </a:rPr>
              <a:t>PC+1</a:t>
            </a:r>
          </a:p>
        </p:txBody>
      </p:sp>
      <p:sp>
        <p:nvSpPr>
          <p:cNvPr id="1543173" name="Oval 5"/>
          <p:cNvSpPr>
            <a:spLocks noChangeArrowheads="1"/>
          </p:cNvSpPr>
          <p:nvPr/>
        </p:nvSpPr>
        <p:spPr bwMode="auto">
          <a:xfrm>
            <a:off x="2985741" y="3926805"/>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指令译码</a:t>
            </a:r>
          </a:p>
        </p:txBody>
      </p:sp>
      <p:sp>
        <p:nvSpPr>
          <p:cNvPr id="1543174" name="AutoShape 6"/>
          <p:cNvSpPr>
            <a:spLocks noChangeArrowheads="1"/>
          </p:cNvSpPr>
          <p:nvPr/>
        </p:nvSpPr>
        <p:spPr bwMode="auto">
          <a:xfrm>
            <a:off x="3417541" y="3421980"/>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endParaRPr lang="zh-CN" altLang="en-US" i="0"/>
          </a:p>
        </p:txBody>
      </p:sp>
      <p:sp>
        <p:nvSpPr>
          <p:cNvPr id="22536" name="Line 7"/>
          <p:cNvSpPr>
            <a:spLocks noChangeShapeType="1"/>
          </p:cNvSpPr>
          <p:nvPr/>
        </p:nvSpPr>
        <p:spPr bwMode="auto">
          <a:xfrm>
            <a:off x="4354166" y="1621755"/>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22537" name="Line 8"/>
          <p:cNvSpPr>
            <a:spLocks noChangeShapeType="1"/>
          </p:cNvSpPr>
          <p:nvPr/>
        </p:nvSpPr>
        <p:spPr bwMode="auto">
          <a:xfrm>
            <a:off x="5867053" y="1621755"/>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543177" name="Oval 9"/>
          <p:cNvSpPr>
            <a:spLocks noChangeArrowheads="1"/>
          </p:cNvSpPr>
          <p:nvPr/>
        </p:nvSpPr>
        <p:spPr bwMode="auto">
          <a:xfrm>
            <a:off x="4498628" y="2990180"/>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执行指令</a:t>
            </a:r>
          </a:p>
        </p:txBody>
      </p:sp>
      <p:sp>
        <p:nvSpPr>
          <p:cNvPr id="1543178" name="AutoShape 10"/>
          <p:cNvSpPr>
            <a:spLocks noChangeArrowheads="1"/>
          </p:cNvSpPr>
          <p:nvPr/>
        </p:nvSpPr>
        <p:spPr bwMode="auto">
          <a:xfrm rot="-7696440">
            <a:off x="4173984" y="3818062"/>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endParaRPr lang="zh-CN" altLang="en-US" i="0"/>
          </a:p>
        </p:txBody>
      </p:sp>
      <p:sp>
        <p:nvSpPr>
          <p:cNvPr id="1543179" name="AutoShape 11"/>
          <p:cNvSpPr>
            <a:spLocks noChangeArrowheads="1"/>
          </p:cNvSpPr>
          <p:nvPr/>
        </p:nvSpPr>
        <p:spPr bwMode="auto">
          <a:xfrm rot="-7696440">
            <a:off x="5613847" y="2809999"/>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endParaRPr lang="zh-CN" altLang="en-US" i="0"/>
          </a:p>
        </p:txBody>
      </p:sp>
      <p:sp>
        <p:nvSpPr>
          <p:cNvPr id="1543180" name="Oval 12"/>
          <p:cNvSpPr>
            <a:spLocks noChangeArrowheads="1"/>
          </p:cNvSpPr>
          <p:nvPr/>
        </p:nvSpPr>
        <p:spPr bwMode="auto">
          <a:xfrm>
            <a:off x="6011516" y="2198018"/>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dirty="0" smtClean="0">
                <a:solidFill>
                  <a:schemeClr val="tx1"/>
                </a:solidFill>
                <a:latin typeface="Arial" pitchFamily="34" charset="0"/>
              </a:rPr>
              <a:t>取指令</a:t>
            </a:r>
            <a:endParaRPr lang="en-US" altLang="zh-CN" sz="1800" i="0" dirty="0" smtClean="0">
              <a:solidFill>
                <a:schemeClr val="tx1"/>
              </a:solidFill>
              <a:latin typeface="Arial" pitchFamily="34" charset="0"/>
            </a:endParaRPr>
          </a:p>
          <a:p>
            <a:pPr algn="ctr"/>
            <a:r>
              <a:rPr lang="en-US" altLang="zh-CN" sz="1800" i="0" dirty="0" smtClean="0">
                <a:solidFill>
                  <a:schemeClr val="tx1"/>
                </a:solidFill>
                <a:latin typeface="Arial" pitchFamily="34" charset="0"/>
              </a:rPr>
              <a:t>PC+1</a:t>
            </a:r>
            <a:endParaRPr lang="en-US" altLang="zh-CN" sz="1800" i="0" dirty="0">
              <a:solidFill>
                <a:schemeClr val="tx1"/>
              </a:solidFill>
              <a:latin typeface="Arial" pitchFamily="34" charset="0"/>
            </a:endParaRPr>
          </a:p>
        </p:txBody>
      </p:sp>
      <p:sp>
        <p:nvSpPr>
          <p:cNvPr id="1543181" name="AutoShape 13"/>
          <p:cNvSpPr>
            <a:spLocks/>
          </p:cNvSpPr>
          <p:nvPr/>
        </p:nvSpPr>
        <p:spPr bwMode="auto">
          <a:xfrm rot="-5400000">
            <a:off x="3525490" y="4682456"/>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i="0"/>
          </a:p>
        </p:txBody>
      </p:sp>
      <p:sp>
        <p:nvSpPr>
          <p:cNvPr id="1543182" name="AutoShape 14"/>
          <p:cNvSpPr>
            <a:spLocks/>
          </p:cNvSpPr>
          <p:nvPr/>
        </p:nvSpPr>
        <p:spPr bwMode="auto">
          <a:xfrm rot="-5400000">
            <a:off x="5109815" y="4682456"/>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i="0"/>
          </a:p>
        </p:txBody>
      </p:sp>
      <p:sp>
        <p:nvSpPr>
          <p:cNvPr id="1543183" name="Rectangle 15"/>
          <p:cNvSpPr>
            <a:spLocks noChangeArrowheads="1"/>
          </p:cNvSpPr>
          <p:nvPr/>
        </p:nvSpPr>
        <p:spPr bwMode="auto">
          <a:xfrm>
            <a:off x="2914303" y="5568280"/>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1800" i="0">
                <a:solidFill>
                  <a:schemeClr val="tx1"/>
                </a:solidFill>
                <a:latin typeface="Arial" pitchFamily="34" charset="0"/>
              </a:rPr>
              <a:t>取指令阶段</a:t>
            </a:r>
          </a:p>
        </p:txBody>
      </p:sp>
      <p:sp>
        <p:nvSpPr>
          <p:cNvPr id="1543184" name="Rectangle 16"/>
          <p:cNvSpPr>
            <a:spLocks noChangeArrowheads="1"/>
          </p:cNvSpPr>
          <p:nvPr/>
        </p:nvSpPr>
        <p:spPr bwMode="auto">
          <a:xfrm>
            <a:off x="4312891" y="558256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1800" i="0">
                <a:solidFill>
                  <a:schemeClr val="tx1"/>
                </a:solidFill>
                <a:latin typeface="Arial" pitchFamily="34" charset="0"/>
              </a:rPr>
              <a:t>执行指令阶段</a:t>
            </a:r>
          </a:p>
        </p:txBody>
      </p:sp>
      <p:sp>
        <p:nvSpPr>
          <p:cNvPr id="22546" name="Line 17"/>
          <p:cNvSpPr>
            <a:spLocks noChangeShapeType="1"/>
          </p:cNvSpPr>
          <p:nvPr/>
        </p:nvSpPr>
        <p:spPr bwMode="auto">
          <a:xfrm>
            <a:off x="2769841" y="1839243"/>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2547" name="Line 18"/>
          <p:cNvSpPr>
            <a:spLocks noChangeShapeType="1"/>
          </p:cNvSpPr>
          <p:nvPr/>
        </p:nvSpPr>
        <p:spPr bwMode="auto">
          <a:xfrm>
            <a:off x="4282728" y="1839243"/>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2548" name="Rectangle 19"/>
          <p:cNvSpPr>
            <a:spLocks noChangeArrowheads="1"/>
          </p:cNvSpPr>
          <p:nvPr/>
        </p:nvSpPr>
        <p:spPr bwMode="auto">
          <a:xfrm>
            <a:off x="2769841" y="147253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22549" name="Rectangle 20"/>
          <p:cNvSpPr>
            <a:spLocks noChangeArrowheads="1"/>
          </p:cNvSpPr>
          <p:nvPr/>
        </p:nvSpPr>
        <p:spPr bwMode="auto">
          <a:xfrm>
            <a:off x="4354166" y="147888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43189" name="AutoShape 21"/>
          <p:cNvSpPr>
            <a:spLocks noChangeArrowheads="1"/>
          </p:cNvSpPr>
          <p:nvPr/>
        </p:nvSpPr>
        <p:spPr bwMode="auto">
          <a:xfrm rot="16200000" flipH="1">
            <a:off x="2519809" y="2522662"/>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endParaRPr lang="zh-CN" altLang="en-US" i="0"/>
          </a:p>
        </p:txBody>
      </p:sp>
      <p:sp>
        <p:nvSpPr>
          <p:cNvPr id="1543190" name="Rectangle 22"/>
          <p:cNvSpPr>
            <a:spLocks noChangeArrowheads="1"/>
          </p:cNvSpPr>
          <p:nvPr/>
        </p:nvSpPr>
        <p:spPr bwMode="auto">
          <a:xfrm>
            <a:off x="2123728" y="284730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1800" i="0">
                <a:solidFill>
                  <a:schemeClr val="tx1"/>
                </a:solidFill>
                <a:latin typeface="Arial" pitchFamily="34" charset="0"/>
              </a:rPr>
              <a:t>开始</a:t>
            </a:r>
          </a:p>
        </p:txBody>
      </p:sp>
      <p:sp>
        <p:nvSpPr>
          <p:cNvPr id="24"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30705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3190"/>
                                        </p:tgtEl>
                                        <p:attrNameLst>
                                          <p:attrName>style.visibility</p:attrName>
                                        </p:attrNameLst>
                                      </p:cBhvr>
                                      <p:to>
                                        <p:strVal val="visible"/>
                                      </p:to>
                                    </p:set>
                                    <p:anim calcmode="lin" valueType="num">
                                      <p:cBhvr additive="base">
                                        <p:cTn id="7" dur="500" fill="hold"/>
                                        <p:tgtEl>
                                          <p:spTgt spid="1543190"/>
                                        </p:tgtEl>
                                        <p:attrNameLst>
                                          <p:attrName>ppt_x</p:attrName>
                                        </p:attrNameLst>
                                      </p:cBhvr>
                                      <p:tavLst>
                                        <p:tav tm="0">
                                          <p:val>
                                            <p:strVal val="#ppt_x"/>
                                          </p:val>
                                        </p:tav>
                                        <p:tav tm="100000">
                                          <p:val>
                                            <p:strVal val="#ppt_x"/>
                                          </p:val>
                                        </p:tav>
                                      </p:tavLst>
                                    </p:anim>
                                    <p:anim calcmode="lin" valueType="num">
                                      <p:cBhvr additive="base">
                                        <p:cTn id="8" dur="500" fill="hold"/>
                                        <p:tgtEl>
                                          <p:spTgt spid="15431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43189"/>
                                        </p:tgtEl>
                                        <p:attrNameLst>
                                          <p:attrName>style.visibility</p:attrName>
                                        </p:attrNameLst>
                                      </p:cBhvr>
                                      <p:to>
                                        <p:strVal val="visible"/>
                                      </p:to>
                                    </p:set>
                                    <p:anim calcmode="lin" valueType="num">
                                      <p:cBhvr additive="base">
                                        <p:cTn id="13" dur="500" fill="hold"/>
                                        <p:tgtEl>
                                          <p:spTgt spid="1543189"/>
                                        </p:tgtEl>
                                        <p:attrNameLst>
                                          <p:attrName>ppt_x</p:attrName>
                                        </p:attrNameLst>
                                      </p:cBhvr>
                                      <p:tavLst>
                                        <p:tav tm="0">
                                          <p:val>
                                            <p:strVal val="0-#ppt_w/2"/>
                                          </p:val>
                                        </p:tav>
                                        <p:tav tm="100000">
                                          <p:val>
                                            <p:strVal val="#ppt_x"/>
                                          </p:val>
                                        </p:tav>
                                      </p:tavLst>
                                    </p:anim>
                                    <p:anim calcmode="lin" valueType="num">
                                      <p:cBhvr additive="base">
                                        <p:cTn id="14" dur="500" fill="hold"/>
                                        <p:tgtEl>
                                          <p:spTgt spid="154318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3172"/>
                                        </p:tgtEl>
                                        <p:attrNameLst>
                                          <p:attrName>style.visibility</p:attrName>
                                        </p:attrNameLst>
                                      </p:cBhvr>
                                      <p:to>
                                        <p:strVal val="visible"/>
                                      </p:to>
                                    </p:set>
                                    <p:anim calcmode="lin" valueType="num">
                                      <p:cBhvr additive="base">
                                        <p:cTn id="19" dur="500" fill="hold"/>
                                        <p:tgtEl>
                                          <p:spTgt spid="1543172"/>
                                        </p:tgtEl>
                                        <p:attrNameLst>
                                          <p:attrName>ppt_x</p:attrName>
                                        </p:attrNameLst>
                                      </p:cBhvr>
                                      <p:tavLst>
                                        <p:tav tm="0">
                                          <p:val>
                                            <p:strVal val="#ppt_x"/>
                                          </p:val>
                                        </p:tav>
                                        <p:tav tm="100000">
                                          <p:val>
                                            <p:strVal val="#ppt_x"/>
                                          </p:val>
                                        </p:tav>
                                      </p:tavLst>
                                    </p:anim>
                                    <p:anim calcmode="lin" valueType="num">
                                      <p:cBhvr additive="base">
                                        <p:cTn id="20" dur="500" fill="hold"/>
                                        <p:tgtEl>
                                          <p:spTgt spid="15431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1543174"/>
                                        </p:tgtEl>
                                        <p:attrNameLst>
                                          <p:attrName>style.visibility</p:attrName>
                                        </p:attrNameLst>
                                      </p:cBhvr>
                                      <p:to>
                                        <p:strVal val="visible"/>
                                      </p:to>
                                    </p:set>
                                    <p:anim calcmode="lin" valueType="num">
                                      <p:cBhvr>
                                        <p:cTn id="25" dur="500" fill="hold"/>
                                        <p:tgtEl>
                                          <p:spTgt spid="1543174"/>
                                        </p:tgtEl>
                                        <p:attrNameLst>
                                          <p:attrName>ppt_x</p:attrName>
                                        </p:attrNameLst>
                                      </p:cBhvr>
                                      <p:tavLst>
                                        <p:tav tm="0">
                                          <p:val>
                                            <p:strVal val="#ppt_x"/>
                                          </p:val>
                                        </p:tav>
                                        <p:tav tm="100000">
                                          <p:val>
                                            <p:strVal val="#ppt_x"/>
                                          </p:val>
                                        </p:tav>
                                      </p:tavLst>
                                    </p:anim>
                                    <p:anim calcmode="lin" valueType="num">
                                      <p:cBhvr>
                                        <p:cTn id="26" dur="500" fill="hold"/>
                                        <p:tgtEl>
                                          <p:spTgt spid="1543174"/>
                                        </p:tgtEl>
                                        <p:attrNameLst>
                                          <p:attrName>ppt_y</p:attrName>
                                        </p:attrNameLst>
                                      </p:cBhvr>
                                      <p:tavLst>
                                        <p:tav tm="0">
                                          <p:val>
                                            <p:strVal val="#ppt_y-#ppt_h/2"/>
                                          </p:val>
                                        </p:tav>
                                        <p:tav tm="100000">
                                          <p:val>
                                            <p:strVal val="#ppt_y"/>
                                          </p:val>
                                        </p:tav>
                                      </p:tavLst>
                                    </p:anim>
                                    <p:anim calcmode="lin" valueType="num">
                                      <p:cBhvr>
                                        <p:cTn id="27" dur="500" fill="hold"/>
                                        <p:tgtEl>
                                          <p:spTgt spid="1543174"/>
                                        </p:tgtEl>
                                        <p:attrNameLst>
                                          <p:attrName>ppt_w</p:attrName>
                                        </p:attrNameLst>
                                      </p:cBhvr>
                                      <p:tavLst>
                                        <p:tav tm="0">
                                          <p:val>
                                            <p:strVal val="#ppt_w"/>
                                          </p:val>
                                        </p:tav>
                                        <p:tav tm="100000">
                                          <p:val>
                                            <p:strVal val="#ppt_w"/>
                                          </p:val>
                                        </p:tav>
                                      </p:tavLst>
                                    </p:anim>
                                    <p:anim calcmode="lin" valueType="num">
                                      <p:cBhvr>
                                        <p:cTn id="28" dur="500" fill="hold"/>
                                        <p:tgtEl>
                                          <p:spTgt spid="154317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43173"/>
                                        </p:tgtEl>
                                        <p:attrNameLst>
                                          <p:attrName>style.visibility</p:attrName>
                                        </p:attrNameLst>
                                      </p:cBhvr>
                                      <p:to>
                                        <p:strVal val="visible"/>
                                      </p:to>
                                    </p:set>
                                    <p:anim calcmode="lin" valueType="num">
                                      <p:cBhvr additive="base">
                                        <p:cTn id="33" dur="500" fill="hold"/>
                                        <p:tgtEl>
                                          <p:spTgt spid="1543173"/>
                                        </p:tgtEl>
                                        <p:attrNameLst>
                                          <p:attrName>ppt_x</p:attrName>
                                        </p:attrNameLst>
                                      </p:cBhvr>
                                      <p:tavLst>
                                        <p:tav tm="0">
                                          <p:val>
                                            <p:strVal val="#ppt_x"/>
                                          </p:val>
                                        </p:tav>
                                        <p:tav tm="100000">
                                          <p:val>
                                            <p:strVal val="#ppt_x"/>
                                          </p:val>
                                        </p:tav>
                                      </p:tavLst>
                                    </p:anim>
                                    <p:anim calcmode="lin" valueType="num">
                                      <p:cBhvr additive="base">
                                        <p:cTn id="34" dur="500" fill="hold"/>
                                        <p:tgtEl>
                                          <p:spTgt spid="154317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43178"/>
                                        </p:tgtEl>
                                        <p:attrNameLst>
                                          <p:attrName>style.visibility</p:attrName>
                                        </p:attrNameLst>
                                      </p:cBhvr>
                                      <p:to>
                                        <p:strVal val="visible"/>
                                      </p:to>
                                    </p:set>
                                    <p:animEffect transition="in" filter="wipe(down)">
                                      <p:cBhvr>
                                        <p:cTn id="39" dur="500"/>
                                        <p:tgtEl>
                                          <p:spTgt spid="154317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43177"/>
                                        </p:tgtEl>
                                        <p:attrNameLst>
                                          <p:attrName>style.visibility</p:attrName>
                                        </p:attrNameLst>
                                      </p:cBhvr>
                                      <p:to>
                                        <p:strVal val="visible"/>
                                      </p:to>
                                    </p:set>
                                    <p:anim calcmode="lin" valueType="num">
                                      <p:cBhvr additive="base">
                                        <p:cTn id="44" dur="500" fill="hold"/>
                                        <p:tgtEl>
                                          <p:spTgt spid="1543177"/>
                                        </p:tgtEl>
                                        <p:attrNameLst>
                                          <p:attrName>ppt_x</p:attrName>
                                        </p:attrNameLst>
                                      </p:cBhvr>
                                      <p:tavLst>
                                        <p:tav tm="0">
                                          <p:val>
                                            <p:strVal val="#ppt_x"/>
                                          </p:val>
                                        </p:tav>
                                        <p:tav tm="100000">
                                          <p:val>
                                            <p:strVal val="#ppt_x"/>
                                          </p:val>
                                        </p:tav>
                                      </p:tavLst>
                                    </p:anim>
                                    <p:anim calcmode="lin" valueType="num">
                                      <p:cBhvr additive="base">
                                        <p:cTn id="45" dur="500" fill="hold"/>
                                        <p:tgtEl>
                                          <p:spTgt spid="1543177"/>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1543179"/>
                                        </p:tgtEl>
                                        <p:attrNameLst>
                                          <p:attrName>style.visibility</p:attrName>
                                        </p:attrNameLst>
                                      </p:cBhvr>
                                      <p:to>
                                        <p:strVal val="visible"/>
                                      </p:to>
                                    </p:set>
                                    <p:anim calcmode="lin" valueType="num">
                                      <p:cBhvr>
                                        <p:cTn id="50" dur="500" fill="hold"/>
                                        <p:tgtEl>
                                          <p:spTgt spid="1543179"/>
                                        </p:tgtEl>
                                        <p:attrNameLst>
                                          <p:attrName>ppt_w</p:attrName>
                                        </p:attrNameLst>
                                      </p:cBhvr>
                                      <p:tavLst>
                                        <p:tav tm="0">
                                          <p:val>
                                            <p:fltVal val="0"/>
                                          </p:val>
                                        </p:tav>
                                        <p:tav tm="100000">
                                          <p:val>
                                            <p:strVal val="#ppt_w"/>
                                          </p:val>
                                        </p:tav>
                                      </p:tavLst>
                                    </p:anim>
                                    <p:anim calcmode="lin" valueType="num">
                                      <p:cBhvr>
                                        <p:cTn id="51" dur="500" fill="hold"/>
                                        <p:tgtEl>
                                          <p:spTgt spid="1543179"/>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543180"/>
                                        </p:tgtEl>
                                        <p:attrNameLst>
                                          <p:attrName>style.visibility</p:attrName>
                                        </p:attrNameLst>
                                      </p:cBhvr>
                                      <p:to>
                                        <p:strVal val="visible"/>
                                      </p:to>
                                    </p:set>
                                    <p:anim calcmode="lin" valueType="num">
                                      <p:cBhvr additive="base">
                                        <p:cTn id="56" dur="500" fill="hold"/>
                                        <p:tgtEl>
                                          <p:spTgt spid="1543180"/>
                                        </p:tgtEl>
                                        <p:attrNameLst>
                                          <p:attrName>ppt_x</p:attrName>
                                        </p:attrNameLst>
                                      </p:cBhvr>
                                      <p:tavLst>
                                        <p:tav tm="0">
                                          <p:val>
                                            <p:strVal val="#ppt_x"/>
                                          </p:val>
                                        </p:tav>
                                        <p:tav tm="100000">
                                          <p:val>
                                            <p:strVal val="#ppt_x"/>
                                          </p:val>
                                        </p:tav>
                                      </p:tavLst>
                                    </p:anim>
                                    <p:anim calcmode="lin" valueType="num">
                                      <p:cBhvr additive="base">
                                        <p:cTn id="57" dur="500" fill="hold"/>
                                        <p:tgtEl>
                                          <p:spTgt spid="1543180"/>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0" fill="hold" grpId="0" nodeType="clickEffect">
                                  <p:stCondLst>
                                    <p:cond delay="0"/>
                                  </p:stCondLst>
                                  <p:childTnLst>
                                    <p:set>
                                      <p:cBhvr>
                                        <p:cTn id="61" dur="1" fill="hold">
                                          <p:stCondLst>
                                            <p:cond delay="0"/>
                                          </p:stCondLst>
                                        </p:cTn>
                                        <p:tgtEl>
                                          <p:spTgt spid="1543181"/>
                                        </p:tgtEl>
                                        <p:attrNameLst>
                                          <p:attrName>style.visibility</p:attrName>
                                        </p:attrNameLst>
                                      </p:cBhvr>
                                      <p:to>
                                        <p:strVal val="visible"/>
                                      </p:to>
                                    </p:set>
                                    <p:anim calcmode="lin" valueType="num">
                                      <p:cBhvr>
                                        <p:cTn id="62" dur="500" fill="hold"/>
                                        <p:tgtEl>
                                          <p:spTgt spid="1543181"/>
                                        </p:tgtEl>
                                        <p:attrNameLst>
                                          <p:attrName>ppt_w</p:attrName>
                                        </p:attrNameLst>
                                      </p:cBhvr>
                                      <p:tavLst>
                                        <p:tav tm="0">
                                          <p:val>
                                            <p:fltVal val="0"/>
                                          </p:val>
                                        </p:tav>
                                        <p:tav tm="100000">
                                          <p:val>
                                            <p:strVal val="#ppt_w"/>
                                          </p:val>
                                        </p:tav>
                                      </p:tavLst>
                                    </p:anim>
                                    <p:anim calcmode="lin" valueType="num">
                                      <p:cBhvr>
                                        <p:cTn id="63" dur="500" fill="hold"/>
                                        <p:tgtEl>
                                          <p:spTgt spid="1543181"/>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543183"/>
                                        </p:tgtEl>
                                        <p:attrNameLst>
                                          <p:attrName>style.visibility</p:attrName>
                                        </p:attrNameLst>
                                      </p:cBhvr>
                                      <p:to>
                                        <p:strVal val="visible"/>
                                      </p:to>
                                    </p:set>
                                    <p:anim calcmode="lin" valueType="num">
                                      <p:cBhvr additive="base">
                                        <p:cTn id="68" dur="500" fill="hold"/>
                                        <p:tgtEl>
                                          <p:spTgt spid="1543183"/>
                                        </p:tgtEl>
                                        <p:attrNameLst>
                                          <p:attrName>ppt_x</p:attrName>
                                        </p:attrNameLst>
                                      </p:cBhvr>
                                      <p:tavLst>
                                        <p:tav tm="0">
                                          <p:val>
                                            <p:strVal val="#ppt_x"/>
                                          </p:val>
                                        </p:tav>
                                        <p:tav tm="100000">
                                          <p:val>
                                            <p:strVal val="#ppt_x"/>
                                          </p:val>
                                        </p:tav>
                                      </p:tavLst>
                                    </p:anim>
                                    <p:anim calcmode="lin" valueType="num">
                                      <p:cBhvr additive="base">
                                        <p:cTn id="69" dur="500" fill="hold"/>
                                        <p:tgtEl>
                                          <p:spTgt spid="1543183"/>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35" presetClass="emph" presetSubtype="0" repeatCount="5000" fill="hold" grpId="1" nodeType="clickEffect">
                                  <p:stCondLst>
                                    <p:cond delay="0"/>
                                  </p:stCondLst>
                                  <p:childTnLst>
                                    <p:anim calcmode="discrete" valueType="str">
                                      <p:cBhvr>
                                        <p:cTn id="73" dur="1000" fill="hold"/>
                                        <p:tgtEl>
                                          <p:spTgt spid="1543183"/>
                                        </p:tgtEl>
                                        <p:attrNameLst>
                                          <p:attrName>style.visibility</p:attrName>
                                        </p:attrNameLst>
                                      </p:cBhvr>
                                      <p:tavLst>
                                        <p:tav tm="0">
                                          <p:val>
                                            <p:strVal val="hidden"/>
                                          </p:val>
                                        </p:tav>
                                        <p:tav tm="50000">
                                          <p:val>
                                            <p:strVal val="visible"/>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1543182"/>
                                        </p:tgtEl>
                                        <p:attrNameLst>
                                          <p:attrName>style.visibility</p:attrName>
                                        </p:attrNameLst>
                                      </p:cBhvr>
                                      <p:to>
                                        <p:strVal val="visible"/>
                                      </p:to>
                                    </p:set>
                                    <p:anim calcmode="lin" valueType="num">
                                      <p:cBhvr>
                                        <p:cTn id="78" dur="500" fill="hold"/>
                                        <p:tgtEl>
                                          <p:spTgt spid="1543182"/>
                                        </p:tgtEl>
                                        <p:attrNameLst>
                                          <p:attrName>ppt_w</p:attrName>
                                        </p:attrNameLst>
                                      </p:cBhvr>
                                      <p:tavLst>
                                        <p:tav tm="0">
                                          <p:val>
                                            <p:fltVal val="0"/>
                                          </p:val>
                                        </p:tav>
                                        <p:tav tm="100000">
                                          <p:val>
                                            <p:strVal val="#ppt_w"/>
                                          </p:val>
                                        </p:tav>
                                      </p:tavLst>
                                    </p:anim>
                                    <p:anim calcmode="lin" valueType="num">
                                      <p:cBhvr>
                                        <p:cTn id="79" dur="500" fill="hold"/>
                                        <p:tgtEl>
                                          <p:spTgt spid="1543182"/>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543184"/>
                                        </p:tgtEl>
                                        <p:attrNameLst>
                                          <p:attrName>style.visibility</p:attrName>
                                        </p:attrNameLst>
                                      </p:cBhvr>
                                      <p:to>
                                        <p:strVal val="visible"/>
                                      </p:to>
                                    </p:set>
                                    <p:anim calcmode="lin" valueType="num">
                                      <p:cBhvr additive="base">
                                        <p:cTn id="84" dur="500" fill="hold"/>
                                        <p:tgtEl>
                                          <p:spTgt spid="1543184"/>
                                        </p:tgtEl>
                                        <p:attrNameLst>
                                          <p:attrName>ppt_x</p:attrName>
                                        </p:attrNameLst>
                                      </p:cBhvr>
                                      <p:tavLst>
                                        <p:tav tm="0">
                                          <p:val>
                                            <p:strVal val="#ppt_x"/>
                                          </p:val>
                                        </p:tav>
                                        <p:tav tm="100000">
                                          <p:val>
                                            <p:strVal val="#ppt_x"/>
                                          </p:val>
                                        </p:tav>
                                      </p:tavLst>
                                    </p:anim>
                                    <p:anim calcmode="lin" valueType="num">
                                      <p:cBhvr additive="base">
                                        <p:cTn id="85" dur="500" fill="hold"/>
                                        <p:tgtEl>
                                          <p:spTgt spid="1543184"/>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35" presetClass="emph" presetSubtype="0" repeatCount="5000" fill="hold" grpId="1" nodeType="clickEffect">
                                  <p:stCondLst>
                                    <p:cond delay="0"/>
                                  </p:stCondLst>
                                  <p:childTnLst>
                                    <p:anim calcmode="discrete" valueType="str">
                                      <p:cBhvr>
                                        <p:cTn id="89" dur="1000" fill="hold"/>
                                        <p:tgtEl>
                                          <p:spTgt spid="15431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2" grpId="0" animBg="1"/>
      <p:bldP spid="1543173" grpId="0" animBg="1"/>
      <p:bldP spid="1543174" grpId="0" animBg="1"/>
      <p:bldP spid="1543177" grpId="0" animBg="1"/>
      <p:bldP spid="1543178" grpId="0" animBg="1"/>
      <p:bldP spid="1543179" grpId="0" animBg="1"/>
      <p:bldP spid="1543180" grpId="0" animBg="1"/>
      <p:bldP spid="1543181" grpId="0" animBg="1"/>
      <p:bldP spid="1543182" grpId="0" animBg="1"/>
      <p:bldP spid="1543183" grpId="0"/>
      <p:bldP spid="1543183" grpId="1"/>
      <p:bldP spid="1543184" grpId="0"/>
      <p:bldP spid="1543184" grpId="1"/>
      <p:bldP spid="1543189" grpId="0" animBg="1"/>
      <p:bldP spid="154319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插入气泡</a:t>
            </a:r>
          </a:p>
        </p:txBody>
      </p:sp>
      <p:sp>
        <p:nvSpPr>
          <p:cNvPr id="70659"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smtClean="0">
                <a:solidFill>
                  <a:srgbClr val="0D7157"/>
                </a:solidFill>
                <a:latin typeface="Arial" panose="020B0604020202020204" pitchFamily="34" charset="0"/>
                <a:ea typeface="华文细黑" panose="02010600040101010101" pitchFamily="2" charset="-122"/>
              </a:rPr>
              <a:t> -</a:t>
            </a:r>
            <a:fld id="{68B35602-9A0A-400B-B76D-1AEA8CF2BF57}" type="slidenum">
              <a:rPr lang="en-US" altLang="zh-CN" sz="1800" smtClean="0">
                <a:solidFill>
                  <a:srgbClr val="0D7157"/>
                </a:solidFill>
                <a:latin typeface="Arial" panose="020B0604020202020204" pitchFamily="34" charset="0"/>
                <a:ea typeface="华文细黑" panose="02010600040101010101" pitchFamily="2" charset="-122"/>
              </a:rPr>
              <a:pPr>
                <a:spcBef>
                  <a:spcPct val="0"/>
                </a:spcBef>
                <a:buFontTx/>
                <a:buNone/>
              </a:pPr>
              <a:t>160</a:t>
            </a:fld>
            <a:r>
              <a:rPr lang="en-US" altLang="zh-CN" sz="1800" smtClean="0">
                <a:solidFill>
                  <a:srgbClr val="0D7157"/>
                </a:solidFill>
                <a:latin typeface="Arial" panose="020B0604020202020204" pitchFamily="34" charset="0"/>
                <a:ea typeface="华文细黑" panose="02010600040101010101" pitchFamily="2" charset="-122"/>
              </a:rPr>
              <a:t>- </a:t>
            </a:r>
          </a:p>
        </p:txBody>
      </p:sp>
      <p:pic>
        <p:nvPicPr>
          <p:cNvPr id="70660"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68413"/>
            <a:ext cx="865505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2700338"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add $0,$1,$2</a:t>
            </a:r>
            <a:endParaRPr lang="zh-CN" altLang="en-US" sz="1400" i="0" dirty="0">
              <a:solidFill>
                <a:srgbClr val="FF0000"/>
              </a:solidFill>
            </a:endParaRPr>
          </a:p>
        </p:txBody>
      </p:sp>
      <p:sp>
        <p:nvSpPr>
          <p:cNvPr id="17" name="文本框 16"/>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20" name="文本框 19"/>
          <p:cNvSpPr txBox="1">
            <a:spLocks noChangeArrowheads="1"/>
          </p:cNvSpPr>
          <p:nvPr/>
        </p:nvSpPr>
        <p:spPr bwMode="auto">
          <a:xfrm>
            <a:off x="2627313" y="538162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$0=$1+$2</a:t>
            </a:r>
            <a:endParaRPr lang="zh-CN" altLang="en-US" sz="1400" i="0">
              <a:solidFill>
                <a:srgbClr val="FF0000"/>
              </a:solidFill>
            </a:endParaRPr>
          </a:p>
        </p:txBody>
      </p:sp>
      <p:sp>
        <p:nvSpPr>
          <p:cNvPr id="21" name="文本框 20"/>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1" name="文本框 10"/>
          <p:cNvSpPr txBox="1">
            <a:spLocks noChangeArrowheads="1"/>
          </p:cNvSpPr>
          <p:nvPr/>
        </p:nvSpPr>
        <p:spPr bwMode="auto">
          <a:xfrm>
            <a:off x="6148388" y="176847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2" name="文本框 11"/>
          <p:cNvSpPr txBox="1">
            <a:spLocks noChangeArrowheads="1"/>
          </p:cNvSpPr>
          <p:nvPr/>
        </p:nvSpPr>
        <p:spPr bwMode="auto">
          <a:xfrm>
            <a:off x="6076950" y="537686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3" name="文本框 12"/>
          <p:cNvSpPr txBox="1">
            <a:spLocks noChangeArrowheads="1"/>
          </p:cNvSpPr>
          <p:nvPr/>
        </p:nvSpPr>
        <p:spPr bwMode="auto">
          <a:xfrm>
            <a:off x="7651750" y="1768475"/>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or $1,$1,$2</a:t>
            </a:r>
            <a:endParaRPr lang="zh-CN" altLang="en-US" sz="1400" i="0" dirty="0">
              <a:solidFill>
                <a:srgbClr val="FF0000"/>
              </a:solidFill>
            </a:endParaRPr>
          </a:p>
        </p:txBody>
      </p:sp>
      <p:sp>
        <p:nvSpPr>
          <p:cNvPr id="14" name="文本框 13"/>
          <p:cNvSpPr txBox="1">
            <a:spLocks noChangeArrowheads="1"/>
          </p:cNvSpPr>
          <p:nvPr/>
        </p:nvSpPr>
        <p:spPr bwMode="auto">
          <a:xfrm>
            <a:off x="7580313" y="537686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$1=$1 | $2</a:t>
            </a:r>
            <a:endParaRPr lang="zh-CN" altLang="en-US" sz="1400" i="0">
              <a:solidFill>
                <a:srgbClr val="FF0000"/>
              </a:solidFill>
            </a:endParaRPr>
          </a:p>
        </p:txBody>
      </p:sp>
      <p:sp>
        <p:nvSpPr>
          <p:cNvPr id="15" name="圆角矩形 14"/>
          <p:cNvSpPr/>
          <p:nvPr/>
        </p:nvSpPr>
        <p:spPr>
          <a:xfrm>
            <a:off x="4777328" y="1760774"/>
            <a:ext cx="1298600"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21393" y="5376863"/>
            <a:ext cx="1298600"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550664" y="1760774"/>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594729" y="5376863"/>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978162" y="1757984"/>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7959570" y="1756965"/>
            <a:ext cx="1113147"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2972303" y="5366302"/>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7953711" y="5365283"/>
            <a:ext cx="1113147"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47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插入气泡</a:t>
            </a:r>
          </a:p>
        </p:txBody>
      </p:sp>
      <p:sp>
        <p:nvSpPr>
          <p:cNvPr id="70659"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smtClean="0">
                <a:solidFill>
                  <a:srgbClr val="0D7157"/>
                </a:solidFill>
                <a:latin typeface="Arial" panose="020B0604020202020204" pitchFamily="34" charset="0"/>
                <a:ea typeface="华文细黑" panose="02010600040101010101" pitchFamily="2" charset="-122"/>
              </a:rPr>
              <a:t> -</a:t>
            </a:r>
            <a:fld id="{68B35602-9A0A-400B-B76D-1AEA8CF2BF57}" type="slidenum">
              <a:rPr lang="en-US" altLang="zh-CN" sz="1800" smtClean="0">
                <a:solidFill>
                  <a:srgbClr val="0D7157"/>
                </a:solidFill>
                <a:latin typeface="Arial" panose="020B0604020202020204" pitchFamily="34" charset="0"/>
                <a:ea typeface="华文细黑" panose="02010600040101010101" pitchFamily="2" charset="-122"/>
              </a:rPr>
              <a:pPr>
                <a:spcBef>
                  <a:spcPct val="0"/>
                </a:spcBef>
                <a:buFontTx/>
                <a:buNone/>
              </a:pPr>
              <a:t>161</a:t>
            </a:fld>
            <a:r>
              <a:rPr lang="en-US" altLang="zh-CN" sz="1800" smtClean="0">
                <a:solidFill>
                  <a:srgbClr val="0D7157"/>
                </a:solidFill>
                <a:latin typeface="Arial" panose="020B0604020202020204" pitchFamily="34" charset="0"/>
                <a:ea typeface="华文细黑" panose="02010600040101010101" pitchFamily="2" charset="-122"/>
              </a:rPr>
              <a:t>- </a:t>
            </a:r>
          </a:p>
        </p:txBody>
      </p:sp>
      <p:pic>
        <p:nvPicPr>
          <p:cNvPr id="70660"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68413"/>
            <a:ext cx="865505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2700338"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add $0,$1,$2</a:t>
            </a:r>
            <a:endParaRPr lang="zh-CN" altLang="en-US" sz="1400" i="0" dirty="0">
              <a:solidFill>
                <a:srgbClr val="FF0000"/>
              </a:solidFill>
            </a:endParaRPr>
          </a:p>
        </p:txBody>
      </p:sp>
      <p:sp>
        <p:nvSpPr>
          <p:cNvPr id="17" name="文本框 16"/>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20" name="文本框 19"/>
          <p:cNvSpPr txBox="1">
            <a:spLocks noChangeArrowheads="1"/>
          </p:cNvSpPr>
          <p:nvPr/>
        </p:nvSpPr>
        <p:spPr bwMode="auto">
          <a:xfrm>
            <a:off x="2627313" y="538162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$0=$1+$2</a:t>
            </a:r>
            <a:endParaRPr lang="zh-CN" altLang="en-US" sz="1400" i="0">
              <a:solidFill>
                <a:srgbClr val="FF0000"/>
              </a:solidFill>
            </a:endParaRPr>
          </a:p>
        </p:txBody>
      </p:sp>
      <p:sp>
        <p:nvSpPr>
          <p:cNvPr id="21" name="文本框 20"/>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1" name="文本框 10"/>
          <p:cNvSpPr txBox="1">
            <a:spLocks noChangeArrowheads="1"/>
          </p:cNvSpPr>
          <p:nvPr/>
        </p:nvSpPr>
        <p:spPr bwMode="auto">
          <a:xfrm>
            <a:off x="6148388" y="176847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2" name="文本框 11"/>
          <p:cNvSpPr txBox="1">
            <a:spLocks noChangeArrowheads="1"/>
          </p:cNvSpPr>
          <p:nvPr/>
        </p:nvSpPr>
        <p:spPr bwMode="auto">
          <a:xfrm>
            <a:off x="6076950" y="537686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5" name="圆角矩形 14"/>
          <p:cNvSpPr/>
          <p:nvPr/>
        </p:nvSpPr>
        <p:spPr>
          <a:xfrm>
            <a:off x="4777328" y="1760774"/>
            <a:ext cx="1298600"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21393" y="5376863"/>
            <a:ext cx="1298600"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550664" y="1760774"/>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594729" y="5376863"/>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7963528" y="1757984"/>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0" dirty="0" err="1" smtClean="0">
                <a:solidFill>
                  <a:srgbClr val="FFCC00"/>
                </a:solidFill>
              </a:rPr>
              <a:t>nop</a:t>
            </a:r>
            <a:endParaRPr lang="zh-CN" altLang="en-US" sz="1400" i="0" dirty="0">
              <a:solidFill>
                <a:srgbClr val="FFCC00"/>
              </a:solidFill>
            </a:endParaRPr>
          </a:p>
        </p:txBody>
      </p:sp>
      <p:sp>
        <p:nvSpPr>
          <p:cNvPr id="28" name="圆角矩形 27"/>
          <p:cNvSpPr/>
          <p:nvPr/>
        </p:nvSpPr>
        <p:spPr>
          <a:xfrm>
            <a:off x="8007593" y="5374073"/>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0">
                <a:solidFill>
                  <a:srgbClr val="FFCC00"/>
                </a:solidFill>
              </a:rPr>
              <a:t>nop</a:t>
            </a:r>
            <a:endParaRPr lang="zh-CN" altLang="en-US" sz="1400" i="0" dirty="0">
              <a:solidFill>
                <a:srgbClr val="FFCC00"/>
              </a:solidFill>
            </a:endParaRPr>
          </a:p>
        </p:txBody>
      </p:sp>
    </p:spTree>
    <p:extLst>
      <p:ext uri="{BB962C8B-B14F-4D97-AF65-F5344CB8AC3E}">
        <p14:creationId xmlns:p14="http://schemas.microsoft.com/office/powerpoint/2010/main" val="20327442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插入气泡</a:t>
            </a:r>
          </a:p>
        </p:txBody>
      </p:sp>
      <p:sp>
        <p:nvSpPr>
          <p:cNvPr id="70659"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smtClean="0">
                <a:solidFill>
                  <a:srgbClr val="0D7157"/>
                </a:solidFill>
                <a:latin typeface="Arial" panose="020B0604020202020204" pitchFamily="34" charset="0"/>
                <a:ea typeface="华文细黑" panose="02010600040101010101" pitchFamily="2" charset="-122"/>
              </a:rPr>
              <a:t> -</a:t>
            </a:r>
            <a:fld id="{68B35602-9A0A-400B-B76D-1AEA8CF2BF57}" type="slidenum">
              <a:rPr lang="en-US" altLang="zh-CN" sz="1800" smtClean="0">
                <a:solidFill>
                  <a:srgbClr val="0D7157"/>
                </a:solidFill>
                <a:latin typeface="Arial" panose="020B0604020202020204" pitchFamily="34" charset="0"/>
                <a:ea typeface="华文细黑" panose="02010600040101010101" pitchFamily="2" charset="-122"/>
              </a:rPr>
              <a:pPr>
                <a:spcBef>
                  <a:spcPct val="0"/>
                </a:spcBef>
                <a:buFontTx/>
                <a:buNone/>
              </a:pPr>
              <a:t>162</a:t>
            </a:fld>
            <a:r>
              <a:rPr lang="en-US" altLang="zh-CN" sz="1800" smtClean="0">
                <a:solidFill>
                  <a:srgbClr val="0D7157"/>
                </a:solidFill>
                <a:latin typeface="Arial" panose="020B0604020202020204" pitchFamily="34" charset="0"/>
                <a:ea typeface="华文细黑" panose="02010600040101010101" pitchFamily="2" charset="-122"/>
              </a:rPr>
              <a:t>- </a:t>
            </a:r>
          </a:p>
        </p:txBody>
      </p:sp>
      <p:pic>
        <p:nvPicPr>
          <p:cNvPr id="70660"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68413"/>
            <a:ext cx="865505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4537034" y="170080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add $0,$1,$2</a:t>
            </a:r>
            <a:endParaRPr lang="zh-CN" altLang="en-US" sz="1400" i="0" dirty="0">
              <a:solidFill>
                <a:srgbClr val="FF0000"/>
              </a:solidFill>
            </a:endParaRPr>
          </a:p>
        </p:txBody>
      </p:sp>
      <p:sp>
        <p:nvSpPr>
          <p:cNvPr id="20" name="文本框 19"/>
          <p:cNvSpPr txBox="1">
            <a:spLocks noChangeArrowheads="1"/>
          </p:cNvSpPr>
          <p:nvPr/>
        </p:nvSpPr>
        <p:spPr bwMode="auto">
          <a:xfrm>
            <a:off x="4524002" y="5397092"/>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$0=$1+$2</a:t>
            </a:r>
            <a:endParaRPr lang="zh-CN" altLang="en-US" sz="1400" i="0" dirty="0">
              <a:solidFill>
                <a:srgbClr val="FF0000"/>
              </a:solidFill>
            </a:endParaRPr>
          </a:p>
        </p:txBody>
      </p:sp>
      <p:sp>
        <p:nvSpPr>
          <p:cNvPr id="11" name="文本框 10"/>
          <p:cNvSpPr txBox="1">
            <a:spLocks noChangeArrowheads="1"/>
          </p:cNvSpPr>
          <p:nvPr/>
        </p:nvSpPr>
        <p:spPr bwMode="auto">
          <a:xfrm>
            <a:off x="6148388" y="176847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2" name="文本框 11"/>
          <p:cNvSpPr txBox="1">
            <a:spLocks noChangeArrowheads="1"/>
          </p:cNvSpPr>
          <p:nvPr/>
        </p:nvSpPr>
        <p:spPr bwMode="auto">
          <a:xfrm>
            <a:off x="6076950" y="537686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nop</a:t>
            </a:r>
            <a:endParaRPr lang="zh-CN" altLang="en-US" sz="1400" i="0">
              <a:solidFill>
                <a:srgbClr val="FF0000"/>
              </a:solidFill>
            </a:endParaRPr>
          </a:p>
        </p:txBody>
      </p:sp>
      <p:sp>
        <p:nvSpPr>
          <p:cNvPr id="19" name="圆角矩形 18"/>
          <p:cNvSpPr/>
          <p:nvPr/>
        </p:nvSpPr>
        <p:spPr>
          <a:xfrm>
            <a:off x="6550664" y="1760774"/>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594729" y="5376863"/>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7963528" y="1757984"/>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0" dirty="0" err="1" smtClean="0">
                <a:solidFill>
                  <a:srgbClr val="FFCC00"/>
                </a:solidFill>
              </a:rPr>
              <a:t>nop</a:t>
            </a:r>
            <a:endParaRPr lang="zh-CN" altLang="en-US" sz="1400" i="0" dirty="0">
              <a:solidFill>
                <a:srgbClr val="FFCC00"/>
              </a:solidFill>
            </a:endParaRPr>
          </a:p>
        </p:txBody>
      </p:sp>
      <p:sp>
        <p:nvSpPr>
          <p:cNvPr id="28" name="圆角矩形 27"/>
          <p:cNvSpPr/>
          <p:nvPr/>
        </p:nvSpPr>
        <p:spPr>
          <a:xfrm>
            <a:off x="8007593" y="5374073"/>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0">
                <a:solidFill>
                  <a:srgbClr val="FFCC00"/>
                </a:solidFill>
              </a:rPr>
              <a:t>nop</a:t>
            </a:r>
            <a:endParaRPr lang="zh-CN" altLang="en-US" sz="1400" i="0" dirty="0">
              <a:solidFill>
                <a:srgbClr val="FFCC00"/>
              </a:solidFill>
            </a:endParaRPr>
          </a:p>
        </p:txBody>
      </p:sp>
      <p:sp>
        <p:nvSpPr>
          <p:cNvPr id="23" name="文本框 22"/>
          <p:cNvSpPr txBox="1">
            <a:spLocks noChangeArrowheads="1"/>
          </p:cNvSpPr>
          <p:nvPr/>
        </p:nvSpPr>
        <p:spPr bwMode="auto">
          <a:xfrm>
            <a:off x="2794482" y="170411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New </a:t>
            </a:r>
            <a:r>
              <a:rPr lang="en-US" altLang="zh-CN" sz="1400" i="0" dirty="0" err="1">
                <a:solidFill>
                  <a:srgbClr val="FF0000"/>
                </a:solidFill>
              </a:rPr>
              <a:t>inctruction</a:t>
            </a:r>
            <a:endParaRPr lang="zh-CN" altLang="en-US" sz="1400" i="0" dirty="0">
              <a:solidFill>
                <a:srgbClr val="FF0000"/>
              </a:solidFill>
            </a:endParaRPr>
          </a:p>
        </p:txBody>
      </p:sp>
    </p:spTree>
    <p:extLst>
      <p:ext uri="{BB962C8B-B14F-4D97-AF65-F5344CB8AC3E}">
        <p14:creationId xmlns:p14="http://schemas.microsoft.com/office/powerpoint/2010/main" val="15050042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气泡处理流程</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163</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216858481"/>
              </p:ext>
            </p:extLst>
          </p:nvPr>
        </p:nvGraphicFramePr>
        <p:xfrm>
          <a:off x="1524001" y="1397000"/>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1</a:t>
                      </a:r>
                      <a:endParaRPr lang="zh-CN" altLang="en-US" dirty="0"/>
                    </a:p>
                  </a:txBody>
                  <a:tcPr>
                    <a:solidFill>
                      <a:srgbClr val="00B050"/>
                    </a:solidFill>
                  </a:tcPr>
                </a:tc>
                <a:tc>
                  <a:txBody>
                    <a:bodyPr/>
                    <a:lstStyle/>
                    <a:p>
                      <a:pPr algn="ctr"/>
                      <a:endParaRPr lang="zh-CN" altLang="en-US" dirty="0"/>
                    </a:p>
                  </a:txBody>
                  <a:tcPr>
                    <a:solidFill>
                      <a:srgbClr val="FFCC00"/>
                    </a:solidFill>
                  </a:tcPr>
                </a:tc>
                <a:tc>
                  <a:txBody>
                    <a:bodyPr/>
                    <a:lstStyle/>
                    <a:p>
                      <a:pPr algn="ctr"/>
                      <a:endParaRPr lang="zh-CN" altLang="en-US" dirty="0"/>
                    </a:p>
                  </a:txBody>
                  <a:tcPr>
                    <a:solidFill>
                      <a:srgbClr val="00B050"/>
                    </a:solidFill>
                  </a:tcPr>
                </a:tc>
                <a:tc>
                  <a:txBody>
                    <a:bodyPr/>
                    <a:lstStyle/>
                    <a:p>
                      <a:pPr algn="ctr"/>
                      <a:endParaRPr lang="zh-CN" altLang="en-US" dirty="0"/>
                    </a:p>
                  </a:txBody>
                  <a:tcPr>
                    <a:solidFill>
                      <a:srgbClr val="FFC000"/>
                    </a:solidFill>
                  </a:tcPr>
                </a:tc>
                <a:tc>
                  <a:txBody>
                    <a:bodyPr/>
                    <a:lstStyle/>
                    <a:p>
                      <a:pPr algn="ctr"/>
                      <a:endParaRPr lang="zh-CN" altLang="en-US" dirty="0"/>
                    </a:p>
                  </a:txBody>
                  <a:tcPr>
                    <a:solidFill>
                      <a:srgbClr val="00B050"/>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825316"/>
              </p:ext>
            </p:extLst>
          </p:nvPr>
        </p:nvGraphicFramePr>
        <p:xfrm>
          <a:off x="1524001" y="1768964"/>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2</a:t>
                      </a:r>
                      <a:endParaRPr lang="zh-CN" altLang="en-US" dirty="0"/>
                    </a:p>
                  </a:txBody>
                  <a:tcPr>
                    <a:solidFill>
                      <a:srgbClr val="00B050"/>
                    </a:solidFill>
                  </a:tcPr>
                </a:tc>
                <a:tc>
                  <a:txBody>
                    <a:bodyPr/>
                    <a:lstStyle/>
                    <a:p>
                      <a:pPr algn="ctr"/>
                      <a:r>
                        <a:rPr lang="en-US" altLang="zh-CN" dirty="0" smtClean="0"/>
                        <a:t>1</a:t>
                      </a:r>
                      <a:endParaRPr lang="zh-CN" altLang="en-US" dirty="0"/>
                    </a:p>
                  </a:txBody>
                  <a:tcPr>
                    <a:solidFill>
                      <a:srgbClr val="FFC000"/>
                    </a:solidFill>
                  </a:tcPr>
                </a:tc>
                <a:tc>
                  <a:txBody>
                    <a:bodyPr/>
                    <a:lstStyle/>
                    <a:p>
                      <a:pPr algn="ctr"/>
                      <a:endParaRPr lang="zh-CN" altLang="en-US" dirty="0"/>
                    </a:p>
                  </a:txBody>
                  <a:tcPr>
                    <a:solidFill>
                      <a:srgbClr val="00B050"/>
                    </a:solidFill>
                  </a:tcPr>
                </a:tc>
                <a:tc>
                  <a:txBody>
                    <a:bodyPr/>
                    <a:lstStyle/>
                    <a:p>
                      <a:pPr algn="ctr"/>
                      <a:endParaRPr lang="zh-CN" altLang="en-US" dirty="0"/>
                    </a:p>
                  </a:txBody>
                  <a:tcPr>
                    <a:solidFill>
                      <a:srgbClr val="FFC000"/>
                    </a:solidFill>
                  </a:tcPr>
                </a:tc>
                <a:tc>
                  <a:txBody>
                    <a:bodyPr/>
                    <a:lstStyle/>
                    <a:p>
                      <a:pPr algn="ctr"/>
                      <a:endParaRPr lang="zh-CN" altLang="en-US" dirty="0"/>
                    </a:p>
                  </a:txBody>
                  <a:tcPr>
                    <a:solidFill>
                      <a:srgbClr val="00B050"/>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554736500"/>
              </p:ext>
            </p:extLst>
          </p:nvPr>
        </p:nvGraphicFramePr>
        <p:xfrm>
          <a:off x="1524001" y="1057726"/>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IF</a:t>
                      </a:r>
                      <a:endParaRPr lang="zh-CN" altLang="en-US" dirty="0"/>
                    </a:p>
                  </a:txBody>
                  <a:tcPr>
                    <a:solidFill>
                      <a:srgbClr val="00B050"/>
                    </a:solidFill>
                  </a:tcPr>
                </a:tc>
                <a:tc>
                  <a:txBody>
                    <a:bodyPr/>
                    <a:lstStyle/>
                    <a:p>
                      <a:pPr algn="ctr"/>
                      <a:r>
                        <a:rPr lang="en-US" altLang="zh-CN" dirty="0" smtClean="0"/>
                        <a:t>ID</a:t>
                      </a:r>
                      <a:endParaRPr lang="zh-CN" altLang="en-US" dirty="0"/>
                    </a:p>
                  </a:txBody>
                  <a:tcPr>
                    <a:solidFill>
                      <a:srgbClr val="FFCC00"/>
                    </a:solidFill>
                  </a:tcPr>
                </a:tc>
                <a:tc>
                  <a:txBody>
                    <a:bodyPr/>
                    <a:lstStyle/>
                    <a:p>
                      <a:pPr algn="ctr"/>
                      <a:r>
                        <a:rPr lang="en-US" altLang="zh-CN" dirty="0" smtClean="0"/>
                        <a:t>EX</a:t>
                      </a:r>
                      <a:endParaRPr lang="zh-CN" altLang="en-US" dirty="0"/>
                    </a:p>
                  </a:txBody>
                  <a:tcPr>
                    <a:solidFill>
                      <a:srgbClr val="00B050"/>
                    </a:solidFill>
                  </a:tcPr>
                </a:tc>
                <a:tc>
                  <a:txBody>
                    <a:bodyPr/>
                    <a:lstStyle/>
                    <a:p>
                      <a:pPr algn="ctr"/>
                      <a:r>
                        <a:rPr lang="en-US" altLang="zh-CN" dirty="0" smtClean="0"/>
                        <a:t>M</a:t>
                      </a:r>
                      <a:endParaRPr lang="zh-CN" altLang="en-US" dirty="0"/>
                    </a:p>
                  </a:txBody>
                  <a:tcPr>
                    <a:solidFill>
                      <a:srgbClr val="FFCC00"/>
                    </a:solidFill>
                  </a:tcPr>
                </a:tc>
                <a:tc>
                  <a:txBody>
                    <a:bodyPr/>
                    <a:lstStyle/>
                    <a:p>
                      <a:pPr algn="ctr"/>
                      <a:r>
                        <a:rPr lang="en-US" altLang="zh-CN" dirty="0" smtClean="0"/>
                        <a:t>WB</a:t>
                      </a:r>
                      <a:endParaRPr lang="zh-CN" altLang="en-US" dirty="0"/>
                    </a:p>
                  </a:txBody>
                  <a:tcPr>
                    <a:solidFill>
                      <a:srgbClr val="00B050"/>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524835734"/>
              </p:ext>
            </p:extLst>
          </p:nvPr>
        </p:nvGraphicFramePr>
        <p:xfrm>
          <a:off x="1534346" y="2139804"/>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3</a:t>
                      </a:r>
                      <a:endParaRPr lang="zh-CN" altLang="en-US" dirty="0"/>
                    </a:p>
                  </a:txBody>
                  <a:tcPr>
                    <a:solidFill>
                      <a:srgbClr val="00B050"/>
                    </a:solidFill>
                  </a:tcPr>
                </a:tc>
                <a:tc>
                  <a:txBody>
                    <a:bodyPr/>
                    <a:lstStyle/>
                    <a:p>
                      <a:pPr algn="ctr"/>
                      <a:r>
                        <a:rPr lang="en-US" altLang="zh-CN" dirty="0" smtClean="0"/>
                        <a:t>2</a:t>
                      </a:r>
                      <a:endParaRPr lang="zh-CN" altLang="en-US" dirty="0"/>
                    </a:p>
                  </a:txBody>
                  <a:tcPr>
                    <a:solidFill>
                      <a:srgbClr val="FFC000"/>
                    </a:solidFill>
                  </a:tcPr>
                </a:tc>
                <a:tc>
                  <a:txBody>
                    <a:bodyPr/>
                    <a:lstStyle/>
                    <a:p>
                      <a:pPr algn="ctr"/>
                      <a:r>
                        <a:rPr lang="en-US" altLang="zh-CN" dirty="0" smtClean="0"/>
                        <a:t>1</a:t>
                      </a:r>
                      <a:endParaRPr lang="zh-CN" altLang="en-US" dirty="0"/>
                    </a:p>
                  </a:txBody>
                  <a:tcPr>
                    <a:solidFill>
                      <a:srgbClr val="00B050"/>
                    </a:solidFill>
                  </a:tcPr>
                </a:tc>
                <a:tc>
                  <a:txBody>
                    <a:bodyPr/>
                    <a:lstStyle/>
                    <a:p>
                      <a:pPr algn="ctr"/>
                      <a:endParaRPr lang="zh-CN" altLang="en-US" dirty="0"/>
                    </a:p>
                  </a:txBody>
                  <a:tcPr>
                    <a:solidFill>
                      <a:srgbClr val="FFC000"/>
                    </a:solidFill>
                  </a:tcPr>
                </a:tc>
                <a:tc>
                  <a:txBody>
                    <a:bodyPr/>
                    <a:lstStyle/>
                    <a:p>
                      <a:pPr algn="ctr"/>
                      <a:endParaRPr lang="zh-CN" altLang="en-US" dirty="0"/>
                    </a:p>
                  </a:txBody>
                  <a:tcPr>
                    <a:solidFill>
                      <a:srgbClr val="00B050"/>
                    </a:solid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46830915"/>
              </p:ext>
            </p:extLst>
          </p:nvPr>
        </p:nvGraphicFramePr>
        <p:xfrm>
          <a:off x="1534346" y="2510644"/>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4</a:t>
                      </a:r>
                      <a:endParaRPr lang="zh-CN" altLang="en-US" dirty="0"/>
                    </a:p>
                  </a:txBody>
                  <a:tcPr>
                    <a:solidFill>
                      <a:srgbClr val="00B050"/>
                    </a:solidFill>
                  </a:tcPr>
                </a:tc>
                <a:tc>
                  <a:txBody>
                    <a:bodyPr/>
                    <a:lstStyle/>
                    <a:p>
                      <a:pPr algn="ctr"/>
                      <a:r>
                        <a:rPr lang="en-US" altLang="zh-CN" dirty="0" smtClean="0"/>
                        <a:t>3</a:t>
                      </a:r>
                      <a:endParaRPr lang="zh-CN" altLang="en-US" dirty="0"/>
                    </a:p>
                  </a:txBody>
                  <a:tcPr>
                    <a:solidFill>
                      <a:srgbClr val="FFC000"/>
                    </a:solidFill>
                  </a:tcPr>
                </a:tc>
                <a:tc>
                  <a:txBody>
                    <a:bodyPr/>
                    <a:lstStyle/>
                    <a:p>
                      <a:pPr algn="ctr"/>
                      <a:r>
                        <a:rPr lang="en-US" altLang="zh-CN" dirty="0" smtClean="0"/>
                        <a:t>2</a:t>
                      </a:r>
                      <a:endParaRPr lang="zh-CN" altLang="en-US" dirty="0"/>
                    </a:p>
                  </a:txBody>
                  <a:tcPr>
                    <a:solidFill>
                      <a:srgbClr val="00B050"/>
                    </a:solidFill>
                  </a:tcPr>
                </a:tc>
                <a:tc>
                  <a:txBody>
                    <a:bodyPr/>
                    <a:lstStyle/>
                    <a:p>
                      <a:pPr algn="ctr"/>
                      <a:r>
                        <a:rPr lang="en-US" altLang="zh-CN" dirty="0" smtClean="0"/>
                        <a:t>1</a:t>
                      </a:r>
                      <a:endParaRPr lang="zh-CN" altLang="en-US" dirty="0"/>
                    </a:p>
                  </a:txBody>
                  <a:tcPr>
                    <a:solidFill>
                      <a:srgbClr val="FFC000"/>
                    </a:solidFill>
                  </a:tcPr>
                </a:tc>
                <a:tc>
                  <a:txBody>
                    <a:bodyPr/>
                    <a:lstStyle/>
                    <a:p>
                      <a:pPr algn="ctr"/>
                      <a:endParaRPr lang="zh-CN" altLang="en-US" dirty="0"/>
                    </a:p>
                  </a:txBody>
                  <a:tcPr>
                    <a:solidFill>
                      <a:srgbClr val="00B050"/>
                    </a:solidFill>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469457516"/>
              </p:ext>
            </p:extLst>
          </p:nvPr>
        </p:nvGraphicFramePr>
        <p:xfrm>
          <a:off x="1534346" y="2881484"/>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5</a:t>
                      </a:r>
                      <a:endParaRPr lang="zh-CN" altLang="en-US" dirty="0"/>
                    </a:p>
                  </a:txBody>
                  <a:tcPr>
                    <a:solidFill>
                      <a:srgbClr val="00B050"/>
                    </a:solidFill>
                  </a:tcPr>
                </a:tc>
                <a:tc>
                  <a:txBody>
                    <a:bodyPr/>
                    <a:lstStyle/>
                    <a:p>
                      <a:pPr algn="ctr"/>
                      <a:r>
                        <a:rPr lang="en-US" altLang="zh-CN" dirty="0" smtClean="0"/>
                        <a:t>4</a:t>
                      </a:r>
                      <a:endParaRPr lang="zh-CN" altLang="en-US" dirty="0"/>
                    </a:p>
                  </a:txBody>
                  <a:tcPr>
                    <a:solidFill>
                      <a:srgbClr val="FFC000"/>
                    </a:solidFill>
                  </a:tcPr>
                </a:tc>
                <a:tc>
                  <a:txBody>
                    <a:bodyPr/>
                    <a:lstStyle/>
                    <a:p>
                      <a:pPr algn="ctr"/>
                      <a:r>
                        <a:rPr lang="en-US" altLang="zh-CN" dirty="0" smtClean="0"/>
                        <a:t>3</a:t>
                      </a:r>
                      <a:endParaRPr lang="zh-CN" altLang="en-US" dirty="0"/>
                    </a:p>
                  </a:txBody>
                  <a:tcPr>
                    <a:solidFill>
                      <a:srgbClr val="00B050"/>
                    </a:solidFill>
                  </a:tcPr>
                </a:tc>
                <a:tc>
                  <a:txBody>
                    <a:bodyPr/>
                    <a:lstStyle/>
                    <a:p>
                      <a:pPr algn="ctr"/>
                      <a:r>
                        <a:rPr lang="en-US" altLang="zh-CN" dirty="0" smtClean="0"/>
                        <a:t>2</a:t>
                      </a:r>
                      <a:endParaRPr lang="zh-CN" altLang="en-US" dirty="0"/>
                    </a:p>
                  </a:txBody>
                  <a:tcPr>
                    <a:solidFill>
                      <a:srgbClr val="FFC000"/>
                    </a:solidFill>
                  </a:tcPr>
                </a:tc>
                <a:tc>
                  <a:txBody>
                    <a:bodyPr/>
                    <a:lstStyle/>
                    <a:p>
                      <a:pPr algn="ctr"/>
                      <a:r>
                        <a:rPr lang="en-US" altLang="zh-CN" dirty="0" smtClean="0"/>
                        <a:t>1</a:t>
                      </a:r>
                      <a:endParaRPr lang="zh-CN" altLang="en-US" dirty="0"/>
                    </a:p>
                  </a:txBody>
                  <a:tcPr>
                    <a:solidFill>
                      <a:srgbClr val="00B050"/>
                    </a:solidFill>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025434211"/>
              </p:ext>
            </p:extLst>
          </p:nvPr>
        </p:nvGraphicFramePr>
        <p:xfrm>
          <a:off x="1534346" y="3252324"/>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5</a:t>
                      </a:r>
                      <a:endParaRPr lang="zh-CN" altLang="en-US" dirty="0"/>
                    </a:p>
                  </a:txBody>
                  <a:tcPr>
                    <a:solidFill>
                      <a:srgbClr val="00B050"/>
                    </a:solidFill>
                  </a:tcPr>
                </a:tc>
                <a:tc>
                  <a:txBody>
                    <a:bodyPr/>
                    <a:lstStyle/>
                    <a:p>
                      <a:pPr algn="ctr"/>
                      <a:r>
                        <a:rPr lang="en-US" altLang="zh-CN" dirty="0" smtClean="0"/>
                        <a:t>4</a:t>
                      </a:r>
                      <a:endParaRPr lang="zh-CN" altLang="en-US" dirty="0"/>
                    </a:p>
                  </a:txBody>
                  <a:tcPr>
                    <a:solidFill>
                      <a:srgbClr val="FFC000"/>
                    </a:solidFill>
                  </a:tcPr>
                </a:tc>
                <a:tc>
                  <a:txBody>
                    <a:bodyPr/>
                    <a:lstStyle/>
                    <a:p>
                      <a:pPr algn="ctr"/>
                      <a:r>
                        <a:rPr lang="zh-CN" altLang="en-US" sz="1400" dirty="0" smtClean="0">
                          <a:solidFill>
                            <a:schemeClr val="tx1"/>
                          </a:solidFill>
                        </a:rPr>
                        <a:t>气泡</a:t>
                      </a:r>
                      <a:endParaRPr lang="zh-CN" altLang="en-US" sz="1400" dirty="0">
                        <a:solidFill>
                          <a:schemeClr val="tx1"/>
                        </a:solidFill>
                      </a:endParaRPr>
                    </a:p>
                  </a:txBody>
                  <a:tcPr>
                    <a:solidFill>
                      <a:srgbClr val="00B050"/>
                    </a:solidFill>
                  </a:tcPr>
                </a:tc>
                <a:tc>
                  <a:txBody>
                    <a:bodyPr/>
                    <a:lstStyle/>
                    <a:p>
                      <a:pPr algn="ctr"/>
                      <a:r>
                        <a:rPr lang="en-US" altLang="zh-CN" dirty="0" smtClean="0"/>
                        <a:t>3</a:t>
                      </a:r>
                      <a:endParaRPr lang="zh-CN" altLang="en-US" dirty="0"/>
                    </a:p>
                  </a:txBody>
                  <a:tcPr>
                    <a:solidFill>
                      <a:srgbClr val="FFC000"/>
                    </a:solidFill>
                  </a:tcPr>
                </a:tc>
                <a:tc>
                  <a:txBody>
                    <a:bodyPr/>
                    <a:lstStyle/>
                    <a:p>
                      <a:pPr algn="ctr"/>
                      <a:r>
                        <a:rPr lang="en-US" altLang="zh-CN" dirty="0" smtClean="0"/>
                        <a:t>2</a:t>
                      </a:r>
                      <a:endParaRPr lang="zh-CN" altLang="en-US" dirty="0"/>
                    </a:p>
                  </a:txBody>
                  <a:tcPr>
                    <a:solidFill>
                      <a:srgbClr val="00B050"/>
                    </a:solid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07914555"/>
              </p:ext>
            </p:extLst>
          </p:nvPr>
        </p:nvGraphicFramePr>
        <p:xfrm>
          <a:off x="1534346" y="3623164"/>
          <a:ext cx="2975990" cy="51816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61564">
                <a:tc>
                  <a:txBody>
                    <a:bodyPr/>
                    <a:lstStyle/>
                    <a:p>
                      <a:pPr algn="ctr"/>
                      <a:r>
                        <a:rPr lang="en-US" altLang="zh-CN" dirty="0" smtClean="0"/>
                        <a:t>5</a:t>
                      </a:r>
                      <a:endParaRPr lang="zh-CN" altLang="en-US" dirty="0"/>
                    </a:p>
                  </a:txBody>
                  <a:tcPr>
                    <a:solidFill>
                      <a:srgbClr val="00B050"/>
                    </a:solidFill>
                  </a:tcPr>
                </a:tc>
                <a:tc>
                  <a:txBody>
                    <a:bodyPr/>
                    <a:lstStyle/>
                    <a:p>
                      <a:pPr algn="ctr"/>
                      <a:r>
                        <a:rPr lang="en-US" altLang="zh-CN" dirty="0" smtClean="0"/>
                        <a:t>4</a:t>
                      </a:r>
                      <a:endParaRPr lang="zh-CN" altLang="en-US" dirty="0"/>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p>
                      <a:pPr algn="ctr"/>
                      <a:endParaRPr lang="zh-CN" altLang="en-US" sz="1400" dirty="0">
                        <a:solidFill>
                          <a:schemeClr val="tx1"/>
                        </a:solidFill>
                      </a:endParaRPr>
                    </a:p>
                  </a:txBody>
                  <a:tcPr>
                    <a:solidFill>
                      <a:srgbClr val="00B050"/>
                    </a:solidFill>
                  </a:tcPr>
                </a:tc>
                <a:tc>
                  <a:txBody>
                    <a:bodyPr/>
                    <a:lstStyle/>
                    <a:p>
                      <a:pPr algn="ctr"/>
                      <a:r>
                        <a:rPr lang="zh-CN" altLang="en-US" sz="1400" dirty="0" smtClean="0">
                          <a:solidFill>
                            <a:schemeClr val="tx1"/>
                          </a:solidFill>
                        </a:rPr>
                        <a:t>气泡</a:t>
                      </a:r>
                      <a:endParaRPr lang="zh-CN" altLang="en-US" sz="1400" dirty="0">
                        <a:solidFill>
                          <a:schemeClr val="tx1"/>
                        </a:solidFill>
                      </a:endParaRPr>
                    </a:p>
                  </a:txBody>
                  <a:tcPr>
                    <a:solidFill>
                      <a:srgbClr val="FFC000"/>
                    </a:solidFill>
                  </a:tcPr>
                </a:tc>
                <a:tc>
                  <a:txBody>
                    <a:bodyPr/>
                    <a:lstStyle/>
                    <a:p>
                      <a:pPr algn="ctr"/>
                      <a:r>
                        <a:rPr lang="en-US" altLang="zh-CN" dirty="0" smtClean="0"/>
                        <a:t>3</a:t>
                      </a:r>
                      <a:endParaRPr lang="zh-CN" altLang="en-US" dirty="0"/>
                    </a:p>
                  </a:txBody>
                  <a:tcPr>
                    <a:solidFill>
                      <a:srgbClr val="00B050"/>
                    </a:solidFill>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573107427"/>
              </p:ext>
            </p:extLst>
          </p:nvPr>
        </p:nvGraphicFramePr>
        <p:xfrm>
          <a:off x="1534346" y="3994004"/>
          <a:ext cx="2975990" cy="37084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70840">
                <a:tc>
                  <a:txBody>
                    <a:bodyPr/>
                    <a:lstStyle/>
                    <a:p>
                      <a:pPr algn="ctr"/>
                      <a:r>
                        <a:rPr lang="en-US" altLang="zh-CN" dirty="0" smtClean="0"/>
                        <a:t>5</a:t>
                      </a:r>
                      <a:endParaRPr lang="zh-CN" altLang="en-US" dirty="0"/>
                    </a:p>
                  </a:txBody>
                  <a:tcPr>
                    <a:solidFill>
                      <a:srgbClr val="00B050"/>
                    </a:solidFill>
                  </a:tcPr>
                </a:tc>
                <a:tc>
                  <a:txBody>
                    <a:bodyPr/>
                    <a:lstStyle/>
                    <a:p>
                      <a:pPr algn="ctr"/>
                      <a:r>
                        <a:rPr lang="en-US" altLang="zh-CN" dirty="0" smtClean="0"/>
                        <a:t>4</a:t>
                      </a:r>
                      <a:endParaRPr lang="zh-CN" altLang="en-US" dirty="0"/>
                    </a:p>
                  </a:txBody>
                  <a:tcPr>
                    <a:solidFill>
                      <a:srgbClr val="FFC000"/>
                    </a:solidFill>
                  </a:tcPr>
                </a:tc>
                <a:tc>
                  <a:txBody>
                    <a:bodyPr/>
                    <a:lstStyle/>
                    <a:p>
                      <a:pPr algn="ctr"/>
                      <a:r>
                        <a:rPr lang="zh-CN" altLang="en-US" sz="1400" dirty="0" smtClean="0">
                          <a:solidFill>
                            <a:schemeClr val="tx1"/>
                          </a:solidFill>
                        </a:rPr>
                        <a:t>气泡</a:t>
                      </a:r>
                      <a:endParaRPr lang="zh-CN" altLang="en-US" sz="1400" dirty="0">
                        <a:solidFill>
                          <a:schemeClr val="tx1"/>
                        </a:solidFill>
                      </a:endParaRPr>
                    </a:p>
                  </a:txBody>
                  <a:tcPr>
                    <a:solidFill>
                      <a:srgbClr val="00B050"/>
                    </a:solidFill>
                  </a:tcPr>
                </a:tc>
                <a:tc>
                  <a:txBody>
                    <a:bodyPr/>
                    <a:lstStyle/>
                    <a:p>
                      <a:pPr algn="ctr"/>
                      <a:r>
                        <a:rPr lang="zh-CN" altLang="en-US" sz="1400" dirty="0" smtClean="0">
                          <a:solidFill>
                            <a:schemeClr val="tx1"/>
                          </a:solidFill>
                        </a:rPr>
                        <a:t>气泡</a:t>
                      </a:r>
                      <a:endParaRPr lang="zh-CN" altLang="en-US" sz="14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txBody>
                  <a:tcPr>
                    <a:solidFill>
                      <a:srgbClr val="00B050"/>
                    </a:solidFill>
                  </a:tcP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654940321"/>
              </p:ext>
            </p:extLst>
          </p:nvPr>
        </p:nvGraphicFramePr>
        <p:xfrm>
          <a:off x="1534346" y="4361680"/>
          <a:ext cx="2975990" cy="365760"/>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55360">
                <a:tc>
                  <a:txBody>
                    <a:bodyPr/>
                    <a:lstStyle/>
                    <a:p>
                      <a:pPr algn="ctr"/>
                      <a:r>
                        <a:rPr lang="en-US" altLang="zh-CN" dirty="0" smtClean="0"/>
                        <a:t>6 j</a:t>
                      </a:r>
                      <a:endParaRPr lang="zh-CN" altLang="en-US" dirty="0"/>
                    </a:p>
                  </a:txBody>
                  <a:tcPr>
                    <a:solidFill>
                      <a:srgbClr val="00B050"/>
                    </a:solidFill>
                  </a:tcPr>
                </a:tc>
                <a:tc>
                  <a:txBody>
                    <a:bodyPr/>
                    <a:lstStyle/>
                    <a:p>
                      <a:pPr algn="ctr"/>
                      <a:r>
                        <a:rPr lang="en-US" altLang="zh-CN" dirty="0" smtClean="0"/>
                        <a:t>5</a:t>
                      </a:r>
                      <a:endParaRPr lang="zh-CN" altLang="en-US" dirty="0"/>
                    </a:p>
                  </a:txBody>
                  <a:tcPr>
                    <a:solidFill>
                      <a:srgbClr val="FFC000"/>
                    </a:solidFill>
                  </a:tcPr>
                </a:tc>
                <a:tc>
                  <a:txBody>
                    <a:bodyPr/>
                    <a:lstStyle/>
                    <a:p>
                      <a:pPr algn="ctr"/>
                      <a:r>
                        <a:rPr lang="en-US" altLang="zh-CN" sz="1800" dirty="0" smtClean="0">
                          <a:solidFill>
                            <a:schemeClr val="tx1"/>
                          </a:solidFill>
                        </a:rPr>
                        <a:t>4</a:t>
                      </a:r>
                      <a:endParaRPr lang="zh-CN" altLang="en-US" sz="1800" dirty="0">
                        <a:solidFill>
                          <a:schemeClr val="tx1"/>
                        </a:solidFill>
                      </a:endParaRPr>
                    </a:p>
                  </a:txBody>
                  <a:tcPr>
                    <a:solidFill>
                      <a:srgbClr val="00B050"/>
                    </a:solidFill>
                  </a:tcPr>
                </a:tc>
                <a:tc>
                  <a:txBody>
                    <a:bodyPr/>
                    <a:lstStyle/>
                    <a:p>
                      <a:pPr algn="ctr"/>
                      <a:r>
                        <a:rPr lang="zh-CN" altLang="en-US" sz="1400" dirty="0" smtClean="0">
                          <a:solidFill>
                            <a:schemeClr val="tx1"/>
                          </a:solidFill>
                        </a:rPr>
                        <a:t>气泡</a:t>
                      </a:r>
                      <a:endParaRPr lang="zh-CN" altLang="en-US" sz="14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txBody>
                  <a:tcPr>
                    <a:solidFill>
                      <a:srgbClr val="00B050"/>
                    </a:solidFill>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446217939"/>
              </p:ext>
            </p:extLst>
          </p:nvPr>
        </p:nvGraphicFramePr>
        <p:xfrm>
          <a:off x="1534346" y="4729844"/>
          <a:ext cx="2975990" cy="368164"/>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68164">
                <a:tc>
                  <a:txBody>
                    <a:bodyPr/>
                    <a:lstStyle/>
                    <a:p>
                      <a:pPr algn="ctr"/>
                      <a:r>
                        <a:rPr lang="en-US" altLang="zh-CN" dirty="0" smtClean="0"/>
                        <a:t>7</a:t>
                      </a:r>
                      <a:endParaRPr lang="zh-CN" altLang="en-US" dirty="0"/>
                    </a:p>
                  </a:txBody>
                  <a:tcPr>
                    <a:solidFill>
                      <a:srgbClr val="00B050"/>
                    </a:solidFill>
                  </a:tcPr>
                </a:tc>
                <a:tc>
                  <a:txBody>
                    <a:bodyPr/>
                    <a:lstStyle/>
                    <a:p>
                      <a:pPr algn="ctr"/>
                      <a:r>
                        <a:rPr lang="en-US" altLang="zh-CN" dirty="0" smtClean="0"/>
                        <a:t>6 j</a:t>
                      </a:r>
                      <a:endParaRPr lang="zh-CN" altLang="en-US" dirty="0"/>
                    </a:p>
                  </a:txBody>
                  <a:tcPr>
                    <a:solidFill>
                      <a:srgbClr val="FFC000"/>
                    </a:solidFill>
                  </a:tcPr>
                </a:tc>
                <a:tc>
                  <a:txBody>
                    <a:bodyPr/>
                    <a:lstStyle/>
                    <a:p>
                      <a:pPr algn="ctr"/>
                      <a:r>
                        <a:rPr lang="en-US" altLang="zh-CN" sz="1800" dirty="0" smtClean="0">
                          <a:solidFill>
                            <a:schemeClr val="tx1"/>
                          </a:solidFill>
                        </a:rPr>
                        <a:t>5</a:t>
                      </a:r>
                      <a:endParaRPr lang="zh-CN" altLang="en-US" sz="1800" dirty="0">
                        <a:solidFill>
                          <a:schemeClr val="tx1"/>
                        </a:solidFill>
                      </a:endParaRPr>
                    </a:p>
                  </a:txBody>
                  <a:tcPr>
                    <a:solidFill>
                      <a:srgbClr val="00B050"/>
                    </a:solidFill>
                  </a:tcPr>
                </a:tc>
                <a:tc>
                  <a:txBody>
                    <a:bodyPr/>
                    <a:lstStyle/>
                    <a:p>
                      <a:pPr algn="ctr"/>
                      <a:r>
                        <a:rPr lang="en-US" altLang="zh-CN" sz="1800" dirty="0" smtClean="0">
                          <a:solidFill>
                            <a:schemeClr val="tx1"/>
                          </a:solidFill>
                        </a:rPr>
                        <a:t>4</a:t>
                      </a:r>
                      <a:endParaRPr lang="zh-CN" altLang="en-US" sz="18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txBody>
                  <a:tcPr>
                    <a:solidFill>
                      <a:srgbClr val="00B050"/>
                    </a:solidFill>
                  </a:tcP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386948737"/>
              </p:ext>
            </p:extLst>
          </p:nvPr>
        </p:nvGraphicFramePr>
        <p:xfrm>
          <a:off x="1534346" y="5094844"/>
          <a:ext cx="2975990" cy="368164"/>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68164">
                <a:tc>
                  <a:txBody>
                    <a:bodyPr/>
                    <a:lstStyle/>
                    <a:p>
                      <a:pPr algn="ctr"/>
                      <a:r>
                        <a:rPr lang="en-US" altLang="zh-CN" dirty="0" smtClean="0"/>
                        <a:t>8</a:t>
                      </a:r>
                      <a:endParaRPr lang="zh-CN" altLang="en-US" dirty="0"/>
                    </a:p>
                  </a:txBody>
                  <a:tcPr>
                    <a:solidFill>
                      <a:srgbClr val="00B050"/>
                    </a:solidFill>
                  </a:tcPr>
                </a:tc>
                <a:tc>
                  <a:txBody>
                    <a:bodyPr/>
                    <a:lstStyle/>
                    <a:p>
                      <a:pPr algn="ctr"/>
                      <a:r>
                        <a:rPr lang="en-US" altLang="zh-CN" dirty="0" smtClean="0"/>
                        <a:t>7</a:t>
                      </a:r>
                      <a:endParaRPr lang="zh-CN" altLang="en-US" dirty="0"/>
                    </a:p>
                  </a:txBody>
                  <a:tcPr>
                    <a:solidFill>
                      <a:srgbClr val="FFC000"/>
                    </a:solidFill>
                  </a:tcPr>
                </a:tc>
                <a:tc>
                  <a:txBody>
                    <a:bodyPr/>
                    <a:lstStyle/>
                    <a:p>
                      <a:pPr algn="ctr"/>
                      <a:r>
                        <a:rPr lang="en-US" altLang="zh-CN" sz="1800" dirty="0" smtClean="0">
                          <a:solidFill>
                            <a:schemeClr val="tx1"/>
                          </a:solidFill>
                        </a:rPr>
                        <a:t>6j</a:t>
                      </a:r>
                      <a:endParaRPr lang="zh-CN" altLang="en-US" sz="1800" dirty="0">
                        <a:solidFill>
                          <a:schemeClr val="tx1"/>
                        </a:solidFill>
                      </a:endParaRPr>
                    </a:p>
                  </a:txBody>
                  <a:tcPr>
                    <a:solidFill>
                      <a:srgbClr val="00B050"/>
                    </a:solidFill>
                  </a:tcPr>
                </a:tc>
                <a:tc>
                  <a:txBody>
                    <a:bodyPr/>
                    <a:lstStyle/>
                    <a:p>
                      <a:pPr algn="ctr"/>
                      <a:r>
                        <a:rPr lang="en-US" altLang="zh-CN" sz="1800" dirty="0" smtClean="0">
                          <a:solidFill>
                            <a:schemeClr val="tx1"/>
                          </a:solidFill>
                        </a:rPr>
                        <a:t>5</a:t>
                      </a:r>
                      <a:endParaRPr lang="zh-CN" altLang="en-US" sz="18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4</a:t>
                      </a:r>
                      <a:endParaRPr lang="zh-CN" altLang="en-US" sz="1800" dirty="0" smtClean="0">
                        <a:solidFill>
                          <a:schemeClr val="tx1"/>
                        </a:solidFill>
                      </a:endParaRPr>
                    </a:p>
                  </a:txBody>
                  <a:tcPr>
                    <a:solidFill>
                      <a:srgbClr val="00B050"/>
                    </a:solidFill>
                  </a:tcP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885661928"/>
              </p:ext>
            </p:extLst>
          </p:nvPr>
        </p:nvGraphicFramePr>
        <p:xfrm>
          <a:off x="1540284" y="5459844"/>
          <a:ext cx="2975990" cy="368164"/>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68164">
                <a:tc>
                  <a:txBody>
                    <a:bodyPr/>
                    <a:lstStyle/>
                    <a:p>
                      <a:pPr algn="ctr"/>
                      <a:r>
                        <a:rPr lang="en-US" altLang="zh-CN" sz="1400" dirty="0" smtClean="0"/>
                        <a:t>15</a:t>
                      </a:r>
                      <a:endParaRPr lang="zh-CN" altLang="en-US" sz="1400" dirty="0"/>
                    </a:p>
                  </a:txBody>
                  <a:tcPr>
                    <a:solidFill>
                      <a:srgbClr val="00B050"/>
                    </a:solidFill>
                  </a:tcPr>
                </a:tc>
                <a:tc>
                  <a:txBody>
                    <a:bodyPr/>
                    <a:lstStyle/>
                    <a:p>
                      <a:pPr algn="ctr"/>
                      <a:r>
                        <a:rPr lang="zh-CN" altLang="en-US" sz="1400" dirty="0" smtClean="0">
                          <a:solidFill>
                            <a:schemeClr val="tx1"/>
                          </a:solidFill>
                        </a:rPr>
                        <a:t>气泡</a:t>
                      </a:r>
                      <a:endParaRPr lang="zh-CN" altLang="en-US" sz="14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txBody>
                  <a:tcPr>
                    <a:solidFill>
                      <a:srgbClr val="00B050"/>
                    </a:solidFill>
                  </a:tcPr>
                </a:tc>
                <a:tc>
                  <a:txBody>
                    <a:bodyPr/>
                    <a:lstStyle/>
                    <a:p>
                      <a:pPr algn="ctr"/>
                      <a:r>
                        <a:rPr lang="en-US" altLang="zh-CN" sz="1800" dirty="0" smtClean="0">
                          <a:solidFill>
                            <a:schemeClr val="tx1"/>
                          </a:solidFill>
                        </a:rPr>
                        <a:t>6j</a:t>
                      </a:r>
                      <a:endParaRPr lang="zh-CN" altLang="en-US" sz="18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5</a:t>
                      </a:r>
                      <a:endParaRPr lang="zh-CN" altLang="en-US" sz="1800" dirty="0" smtClean="0">
                        <a:solidFill>
                          <a:schemeClr val="tx1"/>
                        </a:solidFill>
                      </a:endParaRPr>
                    </a:p>
                  </a:txBody>
                  <a:tcPr>
                    <a:solidFill>
                      <a:srgbClr val="00B050"/>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534448541"/>
              </p:ext>
            </p:extLst>
          </p:nvPr>
        </p:nvGraphicFramePr>
        <p:xfrm>
          <a:off x="1546222" y="5833360"/>
          <a:ext cx="2975990" cy="368164"/>
        </p:xfrm>
        <a:graphic>
          <a:graphicData uri="http://schemas.openxmlformats.org/drawingml/2006/table">
            <a:tbl>
              <a:tblPr firstRow="1" bandRow="1">
                <a:tableStyleId>{5C22544A-7EE6-4342-B048-85BDC9FD1C3A}</a:tableStyleId>
              </a:tblPr>
              <a:tblGrid>
                <a:gridCol w="595198"/>
                <a:gridCol w="595198"/>
                <a:gridCol w="595198"/>
                <a:gridCol w="595198"/>
                <a:gridCol w="595198"/>
              </a:tblGrid>
              <a:tr h="368164">
                <a:tc>
                  <a:txBody>
                    <a:bodyPr/>
                    <a:lstStyle/>
                    <a:p>
                      <a:pPr algn="ctr"/>
                      <a:r>
                        <a:rPr lang="en-US" altLang="zh-CN" sz="1400" dirty="0" smtClean="0"/>
                        <a:t>16</a:t>
                      </a:r>
                      <a:endParaRPr lang="zh-CN" altLang="en-US" sz="1400" dirty="0"/>
                    </a:p>
                  </a:txBody>
                  <a:tcPr>
                    <a:solidFill>
                      <a:srgbClr val="00B050"/>
                    </a:solidFill>
                  </a:tcPr>
                </a:tc>
                <a:tc>
                  <a:txBody>
                    <a:bodyPr/>
                    <a:lstStyle/>
                    <a:p>
                      <a:pPr algn="ctr"/>
                      <a:r>
                        <a:rPr lang="en-US" altLang="zh-CN" sz="1400" dirty="0" smtClean="0">
                          <a:solidFill>
                            <a:schemeClr val="tx1"/>
                          </a:solidFill>
                        </a:rPr>
                        <a:t>15</a:t>
                      </a:r>
                      <a:endParaRPr lang="zh-CN" altLang="en-US" sz="1400" dirty="0">
                        <a:solidFill>
                          <a:schemeClr val="tx1"/>
                        </a:solidFill>
                      </a:endParaRP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txBody>
                  <a:tcPr>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气泡</a:t>
                      </a: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6 j</a:t>
                      </a:r>
                      <a:endParaRPr lang="zh-CN" altLang="en-US" sz="1800" dirty="0" smtClean="0">
                        <a:solidFill>
                          <a:schemeClr val="tx1"/>
                        </a:solidFill>
                      </a:endParaRPr>
                    </a:p>
                  </a:txBody>
                  <a:tcPr>
                    <a:solidFill>
                      <a:srgbClr val="00B050"/>
                    </a:solidFill>
                  </a:tcPr>
                </a:tc>
              </a:tr>
            </a:tbl>
          </a:graphicData>
        </a:graphic>
      </p:graphicFrame>
      <p:sp>
        <p:nvSpPr>
          <p:cNvPr id="20" name="文本框 19"/>
          <p:cNvSpPr txBox="1"/>
          <p:nvPr/>
        </p:nvSpPr>
        <p:spPr>
          <a:xfrm>
            <a:off x="4572000" y="2510644"/>
            <a:ext cx="2056974" cy="369332"/>
          </a:xfrm>
          <a:prstGeom prst="rect">
            <a:avLst/>
          </a:prstGeom>
          <a:noFill/>
        </p:spPr>
        <p:txBody>
          <a:bodyPr wrap="none" rtlCol="0">
            <a:spAutoFit/>
          </a:bodyPr>
          <a:lstStyle/>
          <a:p>
            <a:r>
              <a:rPr lang="zh-CN" altLang="en-US" i="0" dirty="0" smtClean="0"/>
              <a:t>指令</a:t>
            </a:r>
            <a:r>
              <a:rPr lang="en-US" altLang="zh-CN" i="0" dirty="0" smtClean="0"/>
              <a:t>4</a:t>
            </a:r>
            <a:r>
              <a:rPr lang="zh-CN" altLang="en-US" i="0" dirty="0" smtClean="0"/>
              <a:t>与</a:t>
            </a:r>
            <a:r>
              <a:rPr lang="en-US" altLang="zh-CN" i="0" dirty="0" smtClean="0"/>
              <a:t>3</a:t>
            </a:r>
            <a:r>
              <a:rPr lang="zh-CN" altLang="en-US" i="0" dirty="0" smtClean="0"/>
              <a:t>数据相关</a:t>
            </a:r>
            <a:endParaRPr lang="zh-CN" altLang="en-US" i="0" dirty="0"/>
          </a:p>
        </p:txBody>
      </p:sp>
      <p:sp>
        <p:nvSpPr>
          <p:cNvPr id="21" name="文本框 20"/>
          <p:cNvSpPr txBox="1"/>
          <p:nvPr/>
        </p:nvSpPr>
        <p:spPr>
          <a:xfrm>
            <a:off x="4572000" y="4725512"/>
            <a:ext cx="1928733" cy="369332"/>
          </a:xfrm>
          <a:prstGeom prst="rect">
            <a:avLst/>
          </a:prstGeom>
          <a:noFill/>
        </p:spPr>
        <p:txBody>
          <a:bodyPr wrap="none" rtlCol="0">
            <a:spAutoFit/>
          </a:bodyPr>
          <a:lstStyle/>
          <a:p>
            <a:pPr algn="l"/>
            <a:r>
              <a:rPr lang="zh-CN" altLang="en-US" i="0" dirty="0" smtClean="0"/>
              <a:t>指令</a:t>
            </a:r>
            <a:r>
              <a:rPr lang="en-US" altLang="zh-CN" i="0" dirty="0" smtClean="0"/>
              <a:t>6</a:t>
            </a:r>
            <a:r>
              <a:rPr lang="zh-CN" altLang="en-US" i="0" dirty="0" smtClean="0"/>
              <a:t>为跳转指令</a:t>
            </a:r>
            <a:endParaRPr lang="zh-CN" altLang="en-US" i="0" dirty="0"/>
          </a:p>
        </p:txBody>
      </p:sp>
      <p:sp>
        <p:nvSpPr>
          <p:cNvPr id="22" name="文本框 21"/>
          <p:cNvSpPr txBox="1"/>
          <p:nvPr/>
        </p:nvSpPr>
        <p:spPr>
          <a:xfrm>
            <a:off x="4531666" y="5517232"/>
            <a:ext cx="3711272" cy="369332"/>
          </a:xfrm>
          <a:prstGeom prst="rect">
            <a:avLst/>
          </a:prstGeom>
          <a:noFill/>
        </p:spPr>
        <p:txBody>
          <a:bodyPr wrap="none" rtlCol="0">
            <a:spAutoFit/>
          </a:bodyPr>
          <a:lstStyle/>
          <a:p>
            <a:pPr algn="l"/>
            <a:r>
              <a:rPr lang="zh-CN" altLang="en-US" i="0" dirty="0" smtClean="0"/>
              <a:t>清空误取的指令，同步</a:t>
            </a:r>
            <a:r>
              <a:rPr lang="en-US" altLang="zh-CN" i="0" dirty="0" smtClean="0"/>
              <a:t>/</a:t>
            </a:r>
            <a:r>
              <a:rPr lang="zh-CN" altLang="en-US" i="0" dirty="0" smtClean="0"/>
              <a:t>异步清空？</a:t>
            </a:r>
            <a:endParaRPr lang="zh-CN" altLang="en-US" i="0" dirty="0"/>
          </a:p>
        </p:txBody>
      </p:sp>
      <p:sp>
        <p:nvSpPr>
          <p:cNvPr id="23" name="文本框 22"/>
          <p:cNvSpPr txBox="1"/>
          <p:nvPr/>
        </p:nvSpPr>
        <p:spPr>
          <a:xfrm>
            <a:off x="4572000" y="3250662"/>
            <a:ext cx="2723824" cy="369332"/>
          </a:xfrm>
          <a:prstGeom prst="rect">
            <a:avLst/>
          </a:prstGeom>
          <a:noFill/>
        </p:spPr>
        <p:txBody>
          <a:bodyPr wrap="none" rtlCol="0">
            <a:spAutoFit/>
          </a:bodyPr>
          <a:lstStyle/>
          <a:p>
            <a:r>
              <a:rPr lang="zh-CN" altLang="en-US" i="0" dirty="0" smtClean="0"/>
              <a:t>相关插入气泡，前段暂停</a:t>
            </a:r>
            <a:endParaRPr lang="zh-CN" altLang="en-US" i="0" dirty="0"/>
          </a:p>
        </p:txBody>
      </p:sp>
      <p:sp>
        <p:nvSpPr>
          <p:cNvPr id="24" name="文本框 23"/>
          <p:cNvSpPr txBox="1"/>
          <p:nvPr/>
        </p:nvSpPr>
        <p:spPr>
          <a:xfrm>
            <a:off x="4572000" y="3606394"/>
            <a:ext cx="2723824" cy="369332"/>
          </a:xfrm>
          <a:prstGeom prst="rect">
            <a:avLst/>
          </a:prstGeom>
          <a:noFill/>
        </p:spPr>
        <p:txBody>
          <a:bodyPr wrap="none" rtlCol="0">
            <a:spAutoFit/>
          </a:bodyPr>
          <a:lstStyle/>
          <a:p>
            <a:r>
              <a:rPr lang="zh-CN" altLang="en-US" i="0" dirty="0" smtClean="0"/>
              <a:t>仍然相关，继续插入气泡</a:t>
            </a:r>
            <a:endParaRPr lang="zh-CN" altLang="en-US" i="0" dirty="0"/>
          </a:p>
        </p:txBody>
      </p:sp>
      <p:sp>
        <p:nvSpPr>
          <p:cNvPr id="25" name="文本框 24"/>
          <p:cNvSpPr txBox="1"/>
          <p:nvPr/>
        </p:nvSpPr>
        <p:spPr>
          <a:xfrm>
            <a:off x="4570776" y="3977269"/>
            <a:ext cx="2723824" cy="369332"/>
          </a:xfrm>
          <a:prstGeom prst="rect">
            <a:avLst/>
          </a:prstGeom>
          <a:noFill/>
        </p:spPr>
        <p:txBody>
          <a:bodyPr wrap="none" rtlCol="0">
            <a:spAutoFit/>
          </a:bodyPr>
          <a:lstStyle/>
          <a:p>
            <a:r>
              <a:rPr lang="zh-CN" altLang="en-US" i="0" dirty="0" smtClean="0"/>
              <a:t>仍然相关，继续插入气泡</a:t>
            </a:r>
            <a:endParaRPr lang="zh-CN" altLang="en-US" i="0" dirty="0"/>
          </a:p>
        </p:txBody>
      </p:sp>
      <p:sp>
        <p:nvSpPr>
          <p:cNvPr id="26" name="文本框 25"/>
          <p:cNvSpPr txBox="1"/>
          <p:nvPr/>
        </p:nvSpPr>
        <p:spPr>
          <a:xfrm>
            <a:off x="4544792" y="4356180"/>
            <a:ext cx="2492990" cy="369332"/>
          </a:xfrm>
          <a:prstGeom prst="rect">
            <a:avLst/>
          </a:prstGeom>
          <a:noFill/>
        </p:spPr>
        <p:txBody>
          <a:bodyPr wrap="none" rtlCol="0">
            <a:spAutoFit/>
          </a:bodyPr>
          <a:lstStyle/>
          <a:p>
            <a:r>
              <a:rPr lang="zh-CN" altLang="en-US" i="0" dirty="0" smtClean="0"/>
              <a:t>相关解除，流水线继续</a:t>
            </a:r>
            <a:endParaRPr lang="zh-CN" altLang="en-US" i="0" dirty="0"/>
          </a:p>
        </p:txBody>
      </p:sp>
      <p:sp>
        <p:nvSpPr>
          <p:cNvPr id="27" name="文本框 26"/>
          <p:cNvSpPr txBox="1"/>
          <p:nvPr/>
        </p:nvSpPr>
        <p:spPr>
          <a:xfrm>
            <a:off x="4574954" y="2854802"/>
            <a:ext cx="3147015" cy="369332"/>
          </a:xfrm>
          <a:prstGeom prst="rect">
            <a:avLst/>
          </a:prstGeom>
          <a:noFill/>
        </p:spPr>
        <p:txBody>
          <a:bodyPr wrap="none" rtlCol="0">
            <a:spAutoFit/>
          </a:bodyPr>
          <a:lstStyle/>
          <a:p>
            <a:r>
              <a:rPr lang="zh-CN" altLang="en-US" i="0" dirty="0" smtClean="0"/>
              <a:t>指令</a:t>
            </a:r>
            <a:r>
              <a:rPr lang="en-US" altLang="zh-CN" i="0" dirty="0" smtClean="0"/>
              <a:t>4 ID</a:t>
            </a:r>
            <a:r>
              <a:rPr lang="zh-CN" altLang="en-US" i="0" dirty="0" smtClean="0"/>
              <a:t>段不能取到正确数据</a:t>
            </a:r>
            <a:endParaRPr lang="zh-CN" altLang="en-US" i="0" dirty="0"/>
          </a:p>
        </p:txBody>
      </p:sp>
    </p:spTree>
    <p:extLst>
      <p:ext uri="{BB962C8B-B14F-4D97-AF65-F5344CB8AC3E}">
        <p14:creationId xmlns:p14="http://schemas.microsoft.com/office/powerpoint/2010/main" val="43419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subTnLst>
                                    <p:animClr clrSpc="rgb" dir="cw">
                                      <p:cBhvr override="childStyle">
                                        <p:cTn dur="1" fill="hold" display="0" masterRel="nextClick" afterEffect="1"/>
                                        <p:tgtEl>
                                          <p:spTgt spid="20"/>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subTnLst>
                                    <p:animClr clrSpc="rgb" dir="cw">
                                      <p:cBhvr override="childStyle">
                                        <p:cTn dur="1" fill="hold" display="0" masterRel="nextClick" afterEffect="1"/>
                                        <p:tgtEl>
                                          <p:spTgt spid="27"/>
                                        </p:tgtEl>
                                        <p:attrNameLst>
                                          <p:attrName>ppt_c</p:attrName>
                                        </p:attrNameLst>
                                      </p:cBhvr>
                                      <p:to>
                                        <a:schemeClr val="bg2"/>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bg2"/>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subTnLst>
                                    <p:animClr clrSpc="rgb" dir="cw">
                                      <p:cBhvr override="childStyle">
                                        <p:cTn dur="1" fill="hold" display="0" masterRel="nextClick" afterEffect="1"/>
                                        <p:tgtEl>
                                          <p:spTgt spid="24"/>
                                        </p:tgtEl>
                                        <p:attrNameLst>
                                          <p:attrName>ppt_c</p:attrName>
                                        </p:attrNameLst>
                                      </p:cBhvr>
                                      <p:to>
                                        <a:schemeClr val="bg2"/>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subTnLst>
                                    <p:animClr clrSpc="rgb" dir="cw">
                                      <p:cBhvr override="childStyle">
                                        <p:cTn dur="1" fill="hold" display="0" masterRel="nextClick" afterEffect="1"/>
                                        <p:tgtEl>
                                          <p:spTgt spid="25"/>
                                        </p:tgtEl>
                                        <p:attrNameLst>
                                          <p:attrName>ppt_c</p:attrName>
                                        </p:attrNameLst>
                                      </p:cBhvr>
                                      <p:to>
                                        <a:schemeClr val="bg2"/>
                                      </p:to>
                                    </p:animClr>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subTnLst>
                                    <p:animClr clrSpc="rgb" dir="cw">
                                      <p:cBhvr override="childStyle">
                                        <p:cTn dur="1" fill="hold" display="0" masterRel="nextClick" afterEffect="1"/>
                                        <p:tgtEl>
                                          <p:spTgt spid="26"/>
                                        </p:tgtEl>
                                        <p:attrNameLst>
                                          <p:attrName>ppt_c</p:attrName>
                                        </p:attrNameLst>
                                      </p:cBhvr>
                                      <p:to>
                                        <a:schemeClr val="bg2"/>
                                      </p:to>
                                    </p:animClr>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subTnLst>
                                    <p:animClr clrSpc="rgb" dir="cw">
                                      <p:cBhvr override="childStyle">
                                        <p:cTn dur="1" fill="hold" display="0" masterRel="nextClick" afterEffect="1"/>
                                        <p:tgtEl>
                                          <p:spTgt spid="21"/>
                                        </p:tgtEl>
                                        <p:attrNameLst>
                                          <p:attrName>ppt_c</p:attrName>
                                        </p:attrNameLst>
                                      </p:cBhvr>
                                      <p:to>
                                        <a:schemeClr val="bg2"/>
                                      </p:to>
                                    </p:animClr>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subTnLst>
                                    <p:animClr clrSpc="rgb" dir="cw">
                                      <p:cBhvr override="childStyle">
                                        <p:cTn dur="1" fill="hold" display="0" masterRel="nextClick" afterEffect="1"/>
                                        <p:tgtEl>
                                          <p:spTgt spid="22"/>
                                        </p:tgtEl>
                                        <p:attrNameLst>
                                          <p:attrName>ppt_c</p:attrName>
                                        </p:attrNameLst>
                                      </p:cBhvr>
                                      <p:to>
                                        <a:schemeClr val="bg2"/>
                                      </p:to>
                                    </p:animClr>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分支相关</a:t>
            </a:r>
          </a:p>
        </p:txBody>
      </p:sp>
      <p:pic>
        <p:nvPicPr>
          <p:cNvPr id="63491"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25" y="1268413"/>
            <a:ext cx="8655050" cy="4113212"/>
          </a:xfrm>
        </p:spPr>
      </p:pic>
      <p:sp>
        <p:nvSpPr>
          <p:cNvPr id="63492"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FE1AEB04-05E7-4869-8396-88F4C5DDFA25}"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164</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7" name="文本框 6"/>
          <p:cNvSpPr txBox="1">
            <a:spLocks noChangeArrowheads="1"/>
          </p:cNvSpPr>
          <p:nvPr/>
        </p:nvSpPr>
        <p:spPr bwMode="auto">
          <a:xfrm>
            <a:off x="2700338" y="1773238"/>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Add $0,$1,$2</a:t>
            </a:r>
            <a:endParaRPr lang="zh-CN" altLang="en-US" sz="1400" i="0" dirty="0">
              <a:solidFill>
                <a:srgbClr val="FF0000"/>
              </a:solidFill>
            </a:endParaRPr>
          </a:p>
        </p:txBody>
      </p:sp>
      <p:sp>
        <p:nvSpPr>
          <p:cNvPr id="8" name="文本框 7"/>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Jmp 0001</a:t>
            </a:r>
            <a:endParaRPr lang="zh-CN" altLang="en-US" sz="1400" i="0">
              <a:solidFill>
                <a:srgbClr val="FF0000"/>
              </a:solidFill>
            </a:endParaRPr>
          </a:p>
        </p:txBody>
      </p:sp>
      <p:sp>
        <p:nvSpPr>
          <p:cNvPr id="11" name="文本框 10"/>
          <p:cNvSpPr txBox="1">
            <a:spLocks noChangeArrowheads="1"/>
          </p:cNvSpPr>
          <p:nvPr/>
        </p:nvSpPr>
        <p:spPr bwMode="auto">
          <a:xfrm>
            <a:off x="2627313" y="5381625"/>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$0=$1+$2</a:t>
            </a:r>
            <a:endParaRPr lang="zh-CN" altLang="en-US" sz="1400" i="0" dirty="0">
              <a:solidFill>
                <a:srgbClr val="FF0000"/>
              </a:solidFill>
            </a:endParaRPr>
          </a:p>
        </p:txBody>
      </p:sp>
      <p:sp>
        <p:nvSpPr>
          <p:cNvPr id="12" name="文本框 11"/>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0001</a:t>
            </a:r>
            <a:r>
              <a:rPr lang="en-US" altLang="zh-CN" sz="1400" i="0">
                <a:solidFill>
                  <a:srgbClr val="FF0000"/>
                </a:solidFill>
                <a:sym typeface="Wingdings" panose="05000000000000000000" pitchFamily="2" charset="2"/>
              </a:rPr>
              <a:t>PC</a:t>
            </a:r>
            <a:endParaRPr lang="zh-CN" altLang="en-US" sz="1400" i="0">
              <a:solidFill>
                <a:srgbClr val="FF0000"/>
              </a:solidFill>
            </a:endParaRPr>
          </a:p>
        </p:txBody>
      </p:sp>
      <p:sp>
        <p:nvSpPr>
          <p:cNvPr id="9" name="文本框 8"/>
          <p:cNvSpPr txBox="1">
            <a:spLocks noChangeArrowheads="1"/>
          </p:cNvSpPr>
          <p:nvPr/>
        </p:nvSpPr>
        <p:spPr bwMode="auto">
          <a:xfrm>
            <a:off x="804531" y="1798266"/>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smtClean="0">
                <a:solidFill>
                  <a:srgbClr val="FF0000"/>
                </a:solidFill>
              </a:rPr>
              <a:t>sub </a:t>
            </a:r>
            <a:r>
              <a:rPr lang="en-US" altLang="zh-CN" sz="1400" i="0" dirty="0">
                <a:solidFill>
                  <a:srgbClr val="FF0000"/>
                </a:solidFill>
              </a:rPr>
              <a:t>$0,$1,$2</a:t>
            </a:r>
            <a:endParaRPr lang="zh-CN" altLang="en-US" sz="1400" i="0" dirty="0">
              <a:solidFill>
                <a:srgbClr val="FF0000"/>
              </a:solidFill>
            </a:endParaRPr>
          </a:p>
        </p:txBody>
      </p:sp>
      <p:sp>
        <p:nvSpPr>
          <p:cNvPr id="13" name="文本框 12"/>
          <p:cNvSpPr txBox="1"/>
          <p:nvPr/>
        </p:nvSpPr>
        <p:spPr>
          <a:xfrm>
            <a:off x="2937707" y="2216706"/>
            <a:ext cx="1107997" cy="369332"/>
          </a:xfrm>
          <a:prstGeom prst="rect">
            <a:avLst/>
          </a:prstGeom>
          <a:noFill/>
        </p:spPr>
        <p:txBody>
          <a:bodyPr wrap="none" rtlCol="0">
            <a:spAutoFit/>
          </a:bodyPr>
          <a:lstStyle/>
          <a:p>
            <a:r>
              <a:rPr lang="zh-CN" altLang="en-US" i="0" dirty="0" smtClean="0">
                <a:solidFill>
                  <a:srgbClr val="7030A0"/>
                </a:solidFill>
              </a:rPr>
              <a:t>无用指令</a:t>
            </a:r>
            <a:endParaRPr lang="zh-CN" altLang="en-US" i="0" dirty="0">
              <a:solidFill>
                <a:srgbClr val="7030A0"/>
              </a:solidFill>
            </a:endParaRPr>
          </a:p>
        </p:txBody>
      </p:sp>
      <p:sp>
        <p:nvSpPr>
          <p:cNvPr id="14" name="文本框 13"/>
          <p:cNvSpPr txBox="1"/>
          <p:nvPr/>
        </p:nvSpPr>
        <p:spPr>
          <a:xfrm>
            <a:off x="1259632" y="2492896"/>
            <a:ext cx="1107997" cy="369332"/>
          </a:xfrm>
          <a:prstGeom prst="rect">
            <a:avLst/>
          </a:prstGeom>
          <a:noFill/>
        </p:spPr>
        <p:txBody>
          <a:bodyPr wrap="none" rtlCol="0">
            <a:spAutoFit/>
          </a:bodyPr>
          <a:lstStyle/>
          <a:p>
            <a:r>
              <a:rPr lang="zh-CN" altLang="en-US" i="0" dirty="0" smtClean="0">
                <a:solidFill>
                  <a:srgbClr val="7030A0"/>
                </a:solidFill>
              </a:rPr>
              <a:t>无用指令</a:t>
            </a:r>
            <a:endParaRPr lang="zh-CN" altLang="en-US" i="0" dirty="0">
              <a:solidFill>
                <a:srgbClr val="7030A0"/>
              </a:solidFill>
            </a:endParaRPr>
          </a:p>
        </p:txBody>
      </p:sp>
      <p:sp>
        <p:nvSpPr>
          <p:cNvPr id="15" name="圆角矩形 14"/>
          <p:cNvSpPr/>
          <p:nvPr/>
        </p:nvSpPr>
        <p:spPr>
          <a:xfrm>
            <a:off x="4787094" y="1750219"/>
            <a:ext cx="1298600" cy="330994"/>
          </a:xfrm>
          <a:prstGeom prst="roundRect">
            <a:avLst/>
          </a:pr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984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分支相关</a:t>
            </a:r>
          </a:p>
        </p:txBody>
      </p:sp>
      <p:pic>
        <p:nvPicPr>
          <p:cNvPr id="63491"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25" y="1268413"/>
            <a:ext cx="8655050" cy="4113212"/>
          </a:xfrm>
        </p:spPr>
      </p:pic>
      <p:sp>
        <p:nvSpPr>
          <p:cNvPr id="63492"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FE1AEB04-05E7-4869-8396-88F4C5DDFA25}"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165</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7" name="文本框 6"/>
          <p:cNvSpPr txBox="1">
            <a:spLocks noChangeArrowheads="1"/>
          </p:cNvSpPr>
          <p:nvPr/>
        </p:nvSpPr>
        <p:spPr bwMode="auto">
          <a:xfrm>
            <a:off x="4510336" y="1772816"/>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nop</a:t>
            </a:r>
            <a:endParaRPr lang="zh-CN" altLang="en-US" sz="1400" i="0" dirty="0">
              <a:solidFill>
                <a:srgbClr val="FF0000"/>
              </a:solidFill>
            </a:endParaRPr>
          </a:p>
        </p:txBody>
      </p:sp>
      <p:sp>
        <p:nvSpPr>
          <p:cNvPr id="8" name="文本框 7"/>
          <p:cNvSpPr txBox="1">
            <a:spLocks noChangeArrowheads="1"/>
          </p:cNvSpPr>
          <p:nvPr/>
        </p:nvSpPr>
        <p:spPr bwMode="auto">
          <a:xfrm>
            <a:off x="6273800" y="17973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a:solidFill>
                  <a:srgbClr val="FF0000"/>
                </a:solidFill>
              </a:rPr>
              <a:t>Jmp</a:t>
            </a:r>
            <a:r>
              <a:rPr lang="en-US" altLang="zh-CN" sz="1400" i="0" dirty="0">
                <a:solidFill>
                  <a:srgbClr val="FF0000"/>
                </a:solidFill>
              </a:rPr>
              <a:t> 0001</a:t>
            </a:r>
            <a:endParaRPr lang="zh-CN" altLang="en-US" sz="1400" i="0" dirty="0">
              <a:solidFill>
                <a:srgbClr val="FF0000"/>
              </a:solidFill>
            </a:endParaRPr>
          </a:p>
        </p:txBody>
      </p:sp>
      <p:sp>
        <p:nvSpPr>
          <p:cNvPr id="12" name="文本框 11"/>
          <p:cNvSpPr txBox="1">
            <a:spLocks noChangeArrowheads="1"/>
          </p:cNvSpPr>
          <p:nvPr/>
        </p:nvSpPr>
        <p:spPr bwMode="auto">
          <a:xfrm>
            <a:off x="6202363" y="54057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0001</a:t>
            </a:r>
            <a:r>
              <a:rPr lang="en-US" altLang="zh-CN" sz="1400" i="0">
                <a:solidFill>
                  <a:srgbClr val="FF0000"/>
                </a:solidFill>
                <a:sym typeface="Wingdings" panose="05000000000000000000" pitchFamily="2" charset="2"/>
              </a:rPr>
              <a:t>PC</a:t>
            </a:r>
            <a:endParaRPr lang="zh-CN" altLang="en-US" sz="1400" i="0">
              <a:solidFill>
                <a:srgbClr val="FF0000"/>
              </a:solidFill>
            </a:endParaRPr>
          </a:p>
        </p:txBody>
      </p:sp>
      <p:sp>
        <p:nvSpPr>
          <p:cNvPr id="9" name="文本框 8"/>
          <p:cNvSpPr txBox="1">
            <a:spLocks noChangeArrowheads="1"/>
          </p:cNvSpPr>
          <p:nvPr/>
        </p:nvSpPr>
        <p:spPr bwMode="auto">
          <a:xfrm>
            <a:off x="804531" y="1798266"/>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zh-CN" altLang="en-US" sz="1400" i="0" dirty="0" smtClean="0">
                <a:solidFill>
                  <a:srgbClr val="FF0000"/>
                </a:solidFill>
              </a:rPr>
              <a:t>正确指令</a:t>
            </a:r>
            <a:endParaRPr lang="zh-CN" altLang="en-US" sz="1400" i="0" dirty="0">
              <a:solidFill>
                <a:srgbClr val="FF0000"/>
              </a:solidFill>
            </a:endParaRPr>
          </a:p>
        </p:txBody>
      </p:sp>
      <p:sp>
        <p:nvSpPr>
          <p:cNvPr id="10" name="文本框 9"/>
          <p:cNvSpPr txBox="1">
            <a:spLocks noChangeArrowheads="1"/>
          </p:cNvSpPr>
          <p:nvPr/>
        </p:nvSpPr>
        <p:spPr bwMode="auto">
          <a:xfrm>
            <a:off x="2740356" y="177281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nop</a:t>
            </a:r>
            <a:endParaRPr lang="zh-CN" altLang="en-US" sz="1400" i="0" dirty="0">
              <a:solidFill>
                <a:srgbClr val="FF0000"/>
              </a:solidFill>
            </a:endParaRPr>
          </a:p>
        </p:txBody>
      </p:sp>
      <p:sp>
        <p:nvSpPr>
          <p:cNvPr id="13" name="圆角矩形 12"/>
          <p:cNvSpPr/>
          <p:nvPr/>
        </p:nvSpPr>
        <p:spPr>
          <a:xfrm>
            <a:off x="3164943" y="1761305"/>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945468" y="1768390"/>
            <a:ext cx="867481" cy="330994"/>
          </a:xfrm>
          <a:prstGeom prst="roundRect">
            <a:avLst/>
          </a:prstGeom>
          <a:solidFill>
            <a:srgbClr val="99FF66">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7806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插入气泡总结</a:t>
            </a:r>
            <a:endParaRPr lang="zh-CN" altLang="en-US" dirty="0"/>
          </a:p>
        </p:txBody>
      </p:sp>
      <p:sp>
        <p:nvSpPr>
          <p:cNvPr id="3" name="内容占位符 2"/>
          <p:cNvSpPr>
            <a:spLocks noGrp="1"/>
          </p:cNvSpPr>
          <p:nvPr>
            <p:ph idx="1"/>
          </p:nvPr>
        </p:nvSpPr>
        <p:spPr/>
        <p:txBody>
          <a:bodyPr/>
          <a:lstStyle/>
          <a:p>
            <a:r>
              <a:rPr lang="zh-CN" altLang="en-US" dirty="0" smtClean="0"/>
              <a:t>气泡</a:t>
            </a:r>
            <a:r>
              <a:rPr lang="en-US" altLang="zh-CN" dirty="0" smtClean="0"/>
              <a:t>=</a:t>
            </a:r>
            <a:r>
              <a:rPr lang="zh-CN" altLang="en-US" dirty="0" smtClean="0"/>
              <a:t>空操作</a:t>
            </a:r>
            <a:endParaRPr lang="en-US" altLang="zh-CN" dirty="0" smtClean="0"/>
          </a:p>
          <a:p>
            <a:r>
              <a:rPr lang="zh-CN" altLang="en-US" dirty="0" smtClean="0"/>
              <a:t>数据相关时需插入气泡</a:t>
            </a:r>
            <a:endParaRPr lang="zh-CN" altLang="en-US" dirty="0"/>
          </a:p>
          <a:p>
            <a:pPr lvl="1"/>
            <a:r>
              <a:rPr lang="zh-CN" altLang="en-US" dirty="0"/>
              <a:t>向后段</a:t>
            </a:r>
            <a:r>
              <a:rPr lang="zh-CN" altLang="en-US" dirty="0" smtClean="0"/>
              <a:t>插入一个气泡</a:t>
            </a:r>
            <a:r>
              <a:rPr lang="zh-CN" altLang="en-US" dirty="0"/>
              <a:t>（接口信号清零，最关键的是写回信号）</a:t>
            </a:r>
          </a:p>
          <a:p>
            <a:pPr lvl="1"/>
            <a:r>
              <a:rPr lang="zh-CN" altLang="en-US" dirty="0"/>
              <a:t>向前给出阻塞信号（流水线停顿）避免当前指令被新</a:t>
            </a:r>
            <a:r>
              <a:rPr lang="zh-CN" altLang="en-US" dirty="0" smtClean="0"/>
              <a:t>指令</a:t>
            </a:r>
            <a:endParaRPr lang="en-US" altLang="zh-CN" dirty="0"/>
          </a:p>
          <a:p>
            <a:r>
              <a:rPr lang="zh-CN" altLang="en-US" dirty="0" smtClean="0"/>
              <a:t>分支相关时</a:t>
            </a:r>
          </a:p>
          <a:p>
            <a:pPr lvl="1"/>
            <a:r>
              <a:rPr lang="zh-CN" altLang="en-US" dirty="0" smtClean="0"/>
              <a:t>向前段发出清零信号，清除误取的指令</a:t>
            </a:r>
            <a:endParaRPr lang="en-US" altLang="zh-CN" dirty="0" smtClean="0"/>
          </a:p>
          <a:p>
            <a:pPr lvl="1"/>
            <a:r>
              <a:rPr lang="zh-CN" altLang="en-US" dirty="0" smtClean="0"/>
              <a:t>后续指令继续执行</a:t>
            </a:r>
          </a:p>
          <a:p>
            <a:r>
              <a:rPr lang="zh-CN" altLang="en-US" dirty="0" smtClean="0"/>
              <a:t>气泡过多，效率较低</a:t>
            </a:r>
            <a:endParaRPr lang="en-US" altLang="zh-CN" dirty="0" smtClean="0"/>
          </a:p>
          <a:p>
            <a:r>
              <a:rPr lang="zh-CN" altLang="en-US" dirty="0" smtClean="0"/>
              <a:t>进一步优化</a:t>
            </a:r>
            <a:endParaRPr lang="en-US" altLang="zh-CN" dirty="0" smtClean="0"/>
          </a:p>
          <a:p>
            <a:pPr lvl="1"/>
            <a:r>
              <a:rPr lang="zh-CN" altLang="en-US" dirty="0" smtClean="0"/>
              <a:t>寄存器</a:t>
            </a:r>
            <a:r>
              <a:rPr lang="zh-CN" altLang="en-US" dirty="0"/>
              <a:t>堆写入和读出过程分离（先写后读，下跳沿写</a:t>
            </a:r>
            <a:r>
              <a:rPr lang="zh-CN" altLang="en-US" dirty="0" smtClean="0"/>
              <a:t>）</a:t>
            </a:r>
            <a:endParaRPr lang="en-US" altLang="zh-CN" dirty="0" smtClean="0"/>
          </a:p>
          <a:p>
            <a:pPr lvl="1"/>
            <a:r>
              <a:rPr lang="zh-CN" altLang="en-US" dirty="0" smtClean="0"/>
              <a:t>数据重定向（</a:t>
            </a:r>
            <a:r>
              <a:rPr lang="en-US" altLang="zh-CN" dirty="0" smtClean="0"/>
              <a:t>forwarding</a:t>
            </a:r>
            <a:r>
              <a:rPr lang="zh-CN" altLang="en-US" dirty="0" smtClean="0"/>
              <a:t>、</a:t>
            </a:r>
            <a:r>
              <a:rPr lang="en-US" altLang="zh-CN" dirty="0" smtClean="0"/>
              <a:t>bypass</a:t>
            </a:r>
            <a:r>
              <a:rPr lang="zh-CN" altLang="en-US" dirty="0" smtClean="0"/>
              <a:t>）</a:t>
            </a:r>
            <a:endParaRPr lang="en-US" altLang="zh-CN" dirty="0"/>
          </a:p>
          <a:p>
            <a:endParaRPr lang="zh-CN" altLang="en-US" dirty="0"/>
          </a:p>
          <a:p>
            <a:pPr lvl="1"/>
            <a:endParaRPr lang="en-US" altLang="zh-CN" dirty="0" smtClean="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166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66427096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数据重定向</a:t>
            </a:r>
          </a:p>
        </p:txBody>
      </p:sp>
      <p:pic>
        <p:nvPicPr>
          <p:cNvPr id="6144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25" y="1268413"/>
            <a:ext cx="8655050" cy="4113212"/>
          </a:xfrm>
        </p:spPr>
      </p:pic>
      <p:sp>
        <p:nvSpPr>
          <p:cNvPr id="6144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D98342E3-5C57-460A-9222-6DD341A22CFE}"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167</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8" name="文本框 7"/>
          <p:cNvSpPr txBox="1">
            <a:spLocks noChangeArrowheads="1"/>
          </p:cNvSpPr>
          <p:nvPr/>
        </p:nvSpPr>
        <p:spPr bwMode="auto">
          <a:xfrm>
            <a:off x="4572000" y="177323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or $1,$1,$2</a:t>
            </a:r>
            <a:endParaRPr lang="zh-CN" altLang="en-US" sz="1400" i="0">
              <a:solidFill>
                <a:srgbClr val="FF0000"/>
              </a:solidFill>
            </a:endParaRPr>
          </a:p>
        </p:txBody>
      </p:sp>
      <p:sp>
        <p:nvSpPr>
          <p:cNvPr id="9" name="文本框 8"/>
          <p:cNvSpPr txBox="1">
            <a:spLocks noChangeArrowheads="1"/>
          </p:cNvSpPr>
          <p:nvPr/>
        </p:nvSpPr>
        <p:spPr bwMode="auto">
          <a:xfrm>
            <a:off x="6161088" y="1773238"/>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and </a:t>
            </a:r>
            <a:r>
              <a:rPr lang="en-US" altLang="zh-CN" sz="1400" i="0" smtClean="0">
                <a:solidFill>
                  <a:srgbClr val="FF0000"/>
                </a:solidFill>
              </a:rPr>
              <a:t>$1,$</a:t>
            </a:r>
            <a:r>
              <a:rPr lang="en-US" altLang="zh-CN" sz="1400" i="0" dirty="0" smtClean="0">
                <a:solidFill>
                  <a:srgbClr val="FF0000"/>
                </a:solidFill>
              </a:rPr>
              <a:t>3,$4</a:t>
            </a:r>
            <a:endParaRPr lang="zh-CN" altLang="en-US" sz="1400" i="0" dirty="0">
              <a:solidFill>
                <a:srgbClr val="FF0000"/>
              </a:solidFill>
            </a:endParaRPr>
          </a:p>
        </p:txBody>
      </p:sp>
      <p:sp>
        <p:nvSpPr>
          <p:cNvPr id="10" name="文本框 9"/>
          <p:cNvSpPr txBox="1">
            <a:spLocks noChangeArrowheads="1"/>
          </p:cNvSpPr>
          <p:nvPr/>
        </p:nvSpPr>
        <p:spPr bwMode="auto">
          <a:xfrm>
            <a:off x="7516813" y="1773238"/>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a:solidFill>
                  <a:srgbClr val="00B0F0"/>
                </a:solidFill>
              </a:rPr>
              <a:t>lw</a:t>
            </a:r>
            <a:r>
              <a:rPr lang="en-US" altLang="zh-CN" sz="1400" i="0" dirty="0">
                <a:solidFill>
                  <a:srgbClr val="00B0F0"/>
                </a:solidFill>
              </a:rPr>
              <a:t> </a:t>
            </a:r>
            <a:r>
              <a:rPr lang="en-US" altLang="zh-CN" sz="1400" i="0" dirty="0" smtClean="0">
                <a:solidFill>
                  <a:srgbClr val="00B0F0"/>
                </a:solidFill>
              </a:rPr>
              <a:t>$2,$3,4</a:t>
            </a:r>
            <a:endParaRPr lang="zh-CN" altLang="en-US" sz="1400" i="0" dirty="0">
              <a:solidFill>
                <a:srgbClr val="00B0F0"/>
              </a:solidFill>
            </a:endParaRPr>
          </a:p>
        </p:txBody>
      </p:sp>
      <p:sp>
        <p:nvSpPr>
          <p:cNvPr id="12" name="文本框 11"/>
          <p:cNvSpPr txBox="1">
            <a:spLocks noChangeArrowheads="1"/>
          </p:cNvSpPr>
          <p:nvPr/>
        </p:nvSpPr>
        <p:spPr bwMode="auto">
          <a:xfrm>
            <a:off x="4500563"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$1=$1 | $2</a:t>
            </a:r>
            <a:endParaRPr lang="zh-CN" altLang="en-US" sz="1400" i="0">
              <a:solidFill>
                <a:srgbClr val="FF0000"/>
              </a:solidFill>
            </a:endParaRPr>
          </a:p>
        </p:txBody>
      </p:sp>
      <p:sp>
        <p:nvSpPr>
          <p:cNvPr id="13" name="文本框 12"/>
          <p:cNvSpPr txBox="1">
            <a:spLocks noChangeArrowheads="1"/>
          </p:cNvSpPr>
          <p:nvPr/>
        </p:nvSpPr>
        <p:spPr bwMode="auto">
          <a:xfrm>
            <a:off x="6089650"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smtClean="0">
                <a:solidFill>
                  <a:srgbClr val="FF0000"/>
                </a:solidFill>
              </a:rPr>
              <a:t>$1=$3&amp;$4</a:t>
            </a:r>
            <a:endParaRPr lang="zh-CN" altLang="en-US" sz="1400" i="0" dirty="0">
              <a:solidFill>
                <a:srgbClr val="FF0000"/>
              </a:solidFill>
            </a:endParaRPr>
          </a:p>
        </p:txBody>
      </p:sp>
      <p:sp>
        <p:nvSpPr>
          <p:cNvPr id="14" name="文本框 13"/>
          <p:cNvSpPr txBox="1">
            <a:spLocks noChangeArrowheads="1"/>
          </p:cNvSpPr>
          <p:nvPr/>
        </p:nvSpPr>
        <p:spPr bwMode="auto">
          <a:xfrm>
            <a:off x="7524750" y="538162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smtClean="0">
                <a:solidFill>
                  <a:srgbClr val="00B0F0"/>
                </a:solidFill>
              </a:rPr>
              <a:t>$2=Mem[$3+4</a:t>
            </a:r>
            <a:r>
              <a:rPr lang="en-US" altLang="zh-CN" sz="1400" i="0" dirty="0">
                <a:solidFill>
                  <a:srgbClr val="00B0F0"/>
                </a:solidFill>
              </a:rPr>
              <a:t>]</a:t>
            </a:r>
            <a:endParaRPr lang="zh-CN" altLang="en-US" sz="1400" i="0" dirty="0">
              <a:solidFill>
                <a:srgbClr val="00B0F0"/>
              </a:solidFill>
            </a:endParaRPr>
          </a:p>
        </p:txBody>
      </p:sp>
      <p:sp>
        <p:nvSpPr>
          <p:cNvPr id="2" name="弧形 1"/>
          <p:cNvSpPr/>
          <p:nvPr/>
        </p:nvSpPr>
        <p:spPr>
          <a:xfrm>
            <a:off x="5220072" y="2954337"/>
            <a:ext cx="1368151" cy="802166"/>
          </a:xfrm>
          <a:prstGeom prst="arc">
            <a:avLst>
              <a:gd name="adj1" fmla="val 11588496"/>
              <a:gd name="adj2" fmla="val 1466506"/>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olidFill>
                <a:srgbClr val="FF0000"/>
              </a:solidFill>
            </a:endParaRPr>
          </a:p>
        </p:txBody>
      </p:sp>
      <p:sp>
        <p:nvSpPr>
          <p:cNvPr id="15" name="弧形 14"/>
          <p:cNvSpPr/>
          <p:nvPr/>
        </p:nvSpPr>
        <p:spPr>
          <a:xfrm flipV="1">
            <a:off x="5148263" y="3502025"/>
            <a:ext cx="3013075" cy="719138"/>
          </a:xfrm>
          <a:prstGeom prst="arc">
            <a:avLst>
              <a:gd name="adj1" fmla="val 11052364"/>
              <a:gd name="adj2" fmla="val 599535"/>
            </a:avLst>
          </a:prstGeom>
          <a:ln w="34925">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olidFill>
                <a:srgbClr val="00B0F0"/>
              </a:solidFill>
            </a:endParaRPr>
          </a:p>
        </p:txBody>
      </p:sp>
      <p:sp>
        <p:nvSpPr>
          <p:cNvPr id="17" name="弧形 16"/>
          <p:cNvSpPr/>
          <p:nvPr/>
        </p:nvSpPr>
        <p:spPr>
          <a:xfrm flipV="1">
            <a:off x="5220071" y="3585607"/>
            <a:ext cx="2967337" cy="1284765"/>
          </a:xfrm>
          <a:prstGeom prst="arc">
            <a:avLst>
              <a:gd name="adj1" fmla="val 10507202"/>
              <a:gd name="adj2" fmla="val 20879148"/>
            </a:avLst>
          </a:prstGeom>
          <a:ln w="34925">
            <a:solidFill>
              <a:srgbClr val="FFC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olidFill>
                <a:srgbClr val="FF0000"/>
              </a:solidFill>
            </a:endParaRPr>
          </a:p>
        </p:txBody>
      </p:sp>
    </p:spTree>
    <p:extLst>
      <p:ext uri="{BB962C8B-B14F-4D97-AF65-F5344CB8AC3E}">
        <p14:creationId xmlns:p14="http://schemas.microsoft.com/office/powerpoint/2010/main" val="1070623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right)">
                                      <p:cBhvr>
                                        <p:cTn id="43" dur="5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right)">
                                      <p:cBhvr>
                                        <p:cTn id="48" dur="500"/>
                                        <p:tgtEl>
                                          <p:spTgt spid="1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2"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right)">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dirty="0" smtClean="0"/>
              <a:t>Load Use</a:t>
            </a:r>
            <a:r>
              <a:rPr lang="zh-CN" altLang="en-US" dirty="0" smtClean="0"/>
              <a:t>相关</a:t>
            </a:r>
          </a:p>
        </p:txBody>
      </p:sp>
      <p:pic>
        <p:nvPicPr>
          <p:cNvPr id="6144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048154"/>
            <a:ext cx="8655050" cy="4113212"/>
          </a:xfrm>
        </p:spPr>
      </p:pic>
      <p:sp>
        <p:nvSpPr>
          <p:cNvPr id="6144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D98342E3-5C57-460A-9222-6DD341A22CFE}"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168</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8" name="文本框 7"/>
          <p:cNvSpPr txBox="1">
            <a:spLocks noChangeArrowheads="1"/>
          </p:cNvSpPr>
          <p:nvPr/>
        </p:nvSpPr>
        <p:spPr bwMode="auto">
          <a:xfrm>
            <a:off x="4761037" y="1552979"/>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or $1,$1,$2</a:t>
            </a:r>
            <a:endParaRPr lang="zh-CN" altLang="en-US" sz="1400" i="0">
              <a:solidFill>
                <a:srgbClr val="FF0000"/>
              </a:solidFill>
            </a:endParaRPr>
          </a:p>
        </p:txBody>
      </p:sp>
      <p:sp>
        <p:nvSpPr>
          <p:cNvPr id="10" name="文本框 9"/>
          <p:cNvSpPr txBox="1">
            <a:spLocks noChangeArrowheads="1"/>
          </p:cNvSpPr>
          <p:nvPr/>
        </p:nvSpPr>
        <p:spPr bwMode="auto">
          <a:xfrm>
            <a:off x="6345213" y="1564178"/>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Lw</a:t>
            </a:r>
            <a:r>
              <a:rPr lang="en-US" altLang="zh-CN" sz="1400" i="0" dirty="0" smtClean="0">
                <a:solidFill>
                  <a:srgbClr val="FF0000"/>
                </a:solidFill>
              </a:rPr>
              <a:t> </a:t>
            </a:r>
            <a:r>
              <a:rPr lang="en-US" altLang="zh-CN" sz="1400" i="0" dirty="0">
                <a:solidFill>
                  <a:srgbClr val="FF0000"/>
                </a:solidFill>
              </a:rPr>
              <a:t>$1,$2,4</a:t>
            </a:r>
            <a:endParaRPr lang="zh-CN" altLang="en-US" sz="1400" i="0" dirty="0">
              <a:solidFill>
                <a:srgbClr val="FF0000"/>
              </a:solidFill>
            </a:endParaRPr>
          </a:p>
        </p:txBody>
      </p:sp>
      <p:sp>
        <p:nvSpPr>
          <p:cNvPr id="12" name="文本框 11"/>
          <p:cNvSpPr txBox="1">
            <a:spLocks noChangeArrowheads="1"/>
          </p:cNvSpPr>
          <p:nvPr/>
        </p:nvSpPr>
        <p:spPr bwMode="auto">
          <a:xfrm>
            <a:off x="4689600" y="5161366"/>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$1=$1 | $2</a:t>
            </a:r>
            <a:endParaRPr lang="zh-CN" altLang="en-US" sz="1400" i="0" dirty="0">
              <a:solidFill>
                <a:srgbClr val="FF0000"/>
              </a:solidFill>
            </a:endParaRPr>
          </a:p>
        </p:txBody>
      </p:sp>
      <p:sp>
        <p:nvSpPr>
          <p:cNvPr id="14" name="文本框 13"/>
          <p:cNvSpPr txBox="1">
            <a:spLocks noChangeArrowheads="1"/>
          </p:cNvSpPr>
          <p:nvPr/>
        </p:nvSpPr>
        <p:spPr bwMode="auto">
          <a:xfrm>
            <a:off x="6456069" y="514390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a:solidFill>
                  <a:srgbClr val="FF0000"/>
                </a:solidFill>
              </a:rPr>
              <a:t>$1=Mem[$2+4]</a:t>
            </a:r>
            <a:endParaRPr lang="zh-CN" altLang="en-US" sz="1400" i="0">
              <a:solidFill>
                <a:srgbClr val="FF0000"/>
              </a:solidFill>
            </a:endParaRPr>
          </a:p>
        </p:txBody>
      </p:sp>
      <p:sp>
        <p:nvSpPr>
          <p:cNvPr id="15" name="弧形 14"/>
          <p:cNvSpPr/>
          <p:nvPr/>
        </p:nvSpPr>
        <p:spPr>
          <a:xfrm flipV="1">
            <a:off x="5337301" y="3281766"/>
            <a:ext cx="2519362" cy="719138"/>
          </a:xfrm>
          <a:prstGeom prst="arc">
            <a:avLst>
              <a:gd name="adj1" fmla="val 11052364"/>
              <a:gd name="adj2" fmla="val 596115"/>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olidFill>
                <a:srgbClr val="FF0000"/>
              </a:solidFill>
            </a:endParaRPr>
          </a:p>
        </p:txBody>
      </p:sp>
      <p:sp>
        <p:nvSpPr>
          <p:cNvPr id="16" name="Rectangle 3"/>
          <p:cNvSpPr txBox="1">
            <a:spLocks noChangeArrowheads="1"/>
          </p:cNvSpPr>
          <p:nvPr/>
        </p:nvSpPr>
        <p:spPr bwMode="auto">
          <a:xfrm>
            <a:off x="395536" y="5618337"/>
            <a:ext cx="8218488" cy="65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i="0" kern="0" dirty="0" smtClean="0"/>
              <a:t>执行段路径时间过长</a:t>
            </a:r>
            <a:r>
              <a:rPr lang="en-US" altLang="zh-CN" i="0" kern="0" dirty="0" smtClean="0"/>
              <a:t>=</a:t>
            </a:r>
            <a:r>
              <a:rPr lang="zh-CN" altLang="en-US" i="0" kern="0" dirty="0" smtClean="0"/>
              <a:t>访存时间</a:t>
            </a:r>
            <a:r>
              <a:rPr lang="en-US" altLang="zh-CN" i="0" kern="0" dirty="0" smtClean="0"/>
              <a:t>+ALU</a:t>
            </a:r>
            <a:r>
              <a:rPr lang="zh-CN" altLang="en-US" i="0" kern="0" dirty="0" smtClean="0"/>
              <a:t>时间</a:t>
            </a:r>
            <a:endParaRPr lang="en-US" altLang="zh-CN" i="0" kern="0" dirty="0" smtClean="0"/>
          </a:p>
          <a:p>
            <a:r>
              <a:rPr lang="zh-CN" altLang="en-US" i="0" kern="0" dirty="0" smtClean="0"/>
              <a:t>正确方法：</a:t>
            </a:r>
            <a:r>
              <a:rPr lang="en-US" altLang="zh-CN" i="0" kern="0" dirty="0" smtClean="0"/>
              <a:t>ID</a:t>
            </a:r>
            <a:r>
              <a:rPr lang="zh-CN" altLang="en-US" i="0" kern="0" dirty="0" smtClean="0"/>
              <a:t>段发现</a:t>
            </a:r>
            <a:r>
              <a:rPr lang="en-US" altLang="zh-CN" i="0" kern="0" dirty="0" smtClean="0"/>
              <a:t>Load-Use</a:t>
            </a:r>
            <a:r>
              <a:rPr lang="zh-CN" altLang="en-US" i="0" kern="0" dirty="0" smtClean="0"/>
              <a:t>相关，插入一个气泡</a:t>
            </a:r>
          </a:p>
        </p:txBody>
      </p:sp>
      <p:sp>
        <p:nvSpPr>
          <p:cNvPr id="3" name="乘号 2"/>
          <p:cNvSpPr/>
          <p:nvPr/>
        </p:nvSpPr>
        <p:spPr>
          <a:xfrm>
            <a:off x="6921574" y="3600295"/>
            <a:ext cx="576064" cy="64807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161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dirty="0" smtClean="0"/>
              <a:t>Load Use</a:t>
            </a:r>
            <a:r>
              <a:rPr lang="zh-CN" altLang="en-US" dirty="0" smtClean="0"/>
              <a:t>相关</a:t>
            </a:r>
          </a:p>
        </p:txBody>
      </p:sp>
      <p:pic>
        <p:nvPicPr>
          <p:cNvPr id="6144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048154"/>
            <a:ext cx="8655050" cy="4113212"/>
          </a:xfrm>
        </p:spPr>
      </p:pic>
      <p:sp>
        <p:nvSpPr>
          <p:cNvPr id="6144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D98342E3-5C57-460A-9222-6DD341A22CFE}"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169</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8" name="文本框 7"/>
          <p:cNvSpPr txBox="1">
            <a:spLocks noChangeArrowheads="1"/>
          </p:cNvSpPr>
          <p:nvPr/>
        </p:nvSpPr>
        <p:spPr bwMode="auto">
          <a:xfrm>
            <a:off x="2792430" y="156417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or $1,$1,$2</a:t>
            </a:r>
            <a:endParaRPr lang="zh-CN" altLang="en-US" sz="1400" i="0" dirty="0">
              <a:solidFill>
                <a:srgbClr val="FF0000"/>
              </a:solidFill>
            </a:endParaRPr>
          </a:p>
        </p:txBody>
      </p:sp>
      <p:sp>
        <p:nvSpPr>
          <p:cNvPr id="10" name="文本框 9"/>
          <p:cNvSpPr txBox="1">
            <a:spLocks noChangeArrowheads="1"/>
          </p:cNvSpPr>
          <p:nvPr/>
        </p:nvSpPr>
        <p:spPr bwMode="auto">
          <a:xfrm>
            <a:off x="4688806" y="1549722"/>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Lw</a:t>
            </a:r>
            <a:r>
              <a:rPr lang="en-US" altLang="zh-CN" sz="1400" i="0" dirty="0" smtClean="0">
                <a:solidFill>
                  <a:srgbClr val="FF0000"/>
                </a:solidFill>
              </a:rPr>
              <a:t> </a:t>
            </a:r>
            <a:r>
              <a:rPr lang="en-US" altLang="zh-CN" sz="1400" i="0" dirty="0">
                <a:solidFill>
                  <a:srgbClr val="FF0000"/>
                </a:solidFill>
              </a:rPr>
              <a:t>$1,$2,4</a:t>
            </a:r>
            <a:endParaRPr lang="zh-CN" altLang="en-US" sz="1400" i="0" dirty="0">
              <a:solidFill>
                <a:srgbClr val="FF0000"/>
              </a:solidFill>
            </a:endParaRPr>
          </a:p>
        </p:txBody>
      </p:sp>
      <p:sp>
        <p:nvSpPr>
          <p:cNvPr id="12" name="文本框 11"/>
          <p:cNvSpPr txBox="1">
            <a:spLocks noChangeArrowheads="1"/>
          </p:cNvSpPr>
          <p:nvPr/>
        </p:nvSpPr>
        <p:spPr bwMode="auto">
          <a:xfrm>
            <a:off x="3003937" y="5107180"/>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$1=$1 | $2</a:t>
            </a:r>
            <a:endParaRPr lang="zh-CN" altLang="en-US" sz="1400" i="0" dirty="0">
              <a:solidFill>
                <a:srgbClr val="FF0000"/>
              </a:solidFill>
            </a:endParaRPr>
          </a:p>
        </p:txBody>
      </p:sp>
      <p:sp>
        <p:nvSpPr>
          <p:cNvPr id="14" name="文本框 13"/>
          <p:cNvSpPr txBox="1">
            <a:spLocks noChangeArrowheads="1"/>
          </p:cNvSpPr>
          <p:nvPr/>
        </p:nvSpPr>
        <p:spPr bwMode="auto">
          <a:xfrm>
            <a:off x="4731137" y="5092724"/>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$1=Mem[$2+4]</a:t>
            </a:r>
            <a:endParaRPr lang="zh-CN" altLang="en-US" sz="1400" i="0" dirty="0">
              <a:solidFill>
                <a:srgbClr val="FF0000"/>
              </a:solidFill>
            </a:endParaRPr>
          </a:p>
        </p:txBody>
      </p:sp>
      <p:sp>
        <p:nvSpPr>
          <p:cNvPr id="13" name="Rectangle 3"/>
          <p:cNvSpPr txBox="1">
            <a:spLocks noChangeArrowheads="1"/>
          </p:cNvSpPr>
          <p:nvPr/>
        </p:nvSpPr>
        <p:spPr bwMode="auto">
          <a:xfrm>
            <a:off x="395536" y="5618337"/>
            <a:ext cx="8218488" cy="65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en-US" altLang="zh-CN" i="0" kern="0" dirty="0" smtClean="0"/>
              <a:t>ID</a:t>
            </a:r>
            <a:r>
              <a:rPr lang="zh-CN" altLang="en-US" i="0" kern="0" dirty="0" smtClean="0"/>
              <a:t>段发现</a:t>
            </a:r>
            <a:r>
              <a:rPr lang="en-US" altLang="zh-CN" i="0" kern="0" dirty="0" smtClean="0"/>
              <a:t>Load-Use</a:t>
            </a:r>
            <a:r>
              <a:rPr lang="zh-CN" altLang="en-US" i="0" kern="0" dirty="0" smtClean="0"/>
              <a:t>相关，插入一个气泡</a:t>
            </a:r>
          </a:p>
        </p:txBody>
      </p:sp>
    </p:spTree>
    <p:extLst>
      <p:ext uri="{BB962C8B-B14F-4D97-AF65-F5344CB8AC3E}">
        <p14:creationId xmlns:p14="http://schemas.microsoft.com/office/powerpoint/2010/main" val="1979975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2"/>
          <p:cNvSpPr>
            <a:spLocks noChangeArrowheads="1"/>
          </p:cNvSpPr>
          <p:nvPr/>
        </p:nvSpPr>
        <p:spPr bwMode="auto">
          <a:xfrm>
            <a:off x="323850" y="260350"/>
            <a:ext cx="8424863" cy="3960813"/>
          </a:xfrm>
          <a:prstGeom prst="rect">
            <a:avLst/>
          </a:prstGeom>
          <a:solidFill>
            <a:srgbClr val="FF9900">
              <a:alpha val="7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endParaRPr>
          </a:p>
        </p:txBody>
      </p:sp>
      <p:sp>
        <p:nvSpPr>
          <p:cNvPr id="199" name="AutoShape 3"/>
          <p:cNvSpPr>
            <a:spLocks noChangeArrowheads="1"/>
          </p:cNvSpPr>
          <p:nvPr/>
        </p:nvSpPr>
        <p:spPr bwMode="auto">
          <a:xfrm>
            <a:off x="5435600" y="32131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DR</a:t>
            </a:r>
          </a:p>
        </p:txBody>
      </p:sp>
      <p:sp>
        <p:nvSpPr>
          <p:cNvPr id="200" name="AutoShape 4"/>
          <p:cNvSpPr>
            <a:spLocks noChangeArrowheads="1"/>
          </p:cNvSpPr>
          <p:nvPr/>
        </p:nvSpPr>
        <p:spPr bwMode="auto">
          <a:xfrm>
            <a:off x="2773363" y="4292600"/>
            <a:ext cx="1943100" cy="2447925"/>
          </a:xfrm>
          <a:prstGeom prst="cube">
            <a:avLst>
              <a:gd name="adj" fmla="val 9671"/>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Rectangle 5"/>
          <p:cNvSpPr>
            <a:spLocks noChangeArrowheads="1"/>
          </p:cNvSpPr>
          <p:nvPr/>
        </p:nvSpPr>
        <p:spPr bwMode="auto">
          <a:xfrm>
            <a:off x="3132138" y="4487863"/>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CLA</a:t>
            </a:r>
          </a:p>
        </p:txBody>
      </p:sp>
      <p:sp>
        <p:nvSpPr>
          <p:cNvPr id="202" name="Rectangle 6"/>
          <p:cNvSpPr>
            <a:spLocks noChangeArrowheads="1"/>
          </p:cNvSpPr>
          <p:nvPr/>
        </p:nvSpPr>
        <p:spPr bwMode="auto">
          <a:xfrm>
            <a:off x="3132138" y="4738688"/>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ADD       30</a:t>
            </a:r>
          </a:p>
        </p:txBody>
      </p:sp>
      <p:sp>
        <p:nvSpPr>
          <p:cNvPr id="203" name="Rectangle 7"/>
          <p:cNvSpPr>
            <a:spLocks noChangeArrowheads="1"/>
          </p:cNvSpPr>
          <p:nvPr/>
        </p:nvSpPr>
        <p:spPr bwMode="auto">
          <a:xfrm>
            <a:off x="3132138" y="4987925"/>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STA        40</a:t>
            </a:r>
          </a:p>
        </p:txBody>
      </p:sp>
      <p:sp>
        <p:nvSpPr>
          <p:cNvPr id="204" name="Rectangle 8"/>
          <p:cNvSpPr>
            <a:spLocks noChangeArrowheads="1"/>
          </p:cNvSpPr>
          <p:nvPr/>
        </p:nvSpPr>
        <p:spPr bwMode="auto">
          <a:xfrm>
            <a:off x="3132138" y="5238750"/>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NOP</a:t>
            </a:r>
          </a:p>
        </p:txBody>
      </p:sp>
      <p:sp>
        <p:nvSpPr>
          <p:cNvPr id="205" name="Rectangle 9"/>
          <p:cNvSpPr>
            <a:spLocks noChangeArrowheads="1"/>
          </p:cNvSpPr>
          <p:nvPr/>
        </p:nvSpPr>
        <p:spPr bwMode="auto">
          <a:xfrm>
            <a:off x="3132138" y="548957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JMP        21</a:t>
            </a:r>
          </a:p>
        </p:txBody>
      </p:sp>
      <p:sp>
        <p:nvSpPr>
          <p:cNvPr id="206" name="Rectangle 10"/>
          <p:cNvSpPr>
            <a:spLocks noChangeArrowheads="1"/>
          </p:cNvSpPr>
          <p:nvPr/>
        </p:nvSpPr>
        <p:spPr bwMode="auto">
          <a:xfrm>
            <a:off x="3132138" y="5738813"/>
            <a:ext cx="1368425" cy="250825"/>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a:t>
            </a:r>
          </a:p>
        </p:txBody>
      </p:sp>
      <p:sp>
        <p:nvSpPr>
          <p:cNvPr id="207" name="Rectangle 11"/>
          <p:cNvSpPr>
            <a:spLocks noChangeArrowheads="1"/>
          </p:cNvSpPr>
          <p:nvPr/>
        </p:nvSpPr>
        <p:spPr bwMode="auto">
          <a:xfrm>
            <a:off x="3132138" y="599122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000       006</a:t>
            </a:r>
          </a:p>
        </p:txBody>
      </p:sp>
      <p:sp>
        <p:nvSpPr>
          <p:cNvPr id="208" name="Rectangle 12"/>
          <p:cNvSpPr>
            <a:spLocks noChangeArrowheads="1"/>
          </p:cNvSpPr>
          <p:nvPr/>
        </p:nvSpPr>
        <p:spPr bwMode="auto">
          <a:xfrm>
            <a:off x="3132138" y="6240463"/>
            <a:ext cx="1368425" cy="249237"/>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a:t>
            </a:r>
          </a:p>
        </p:txBody>
      </p:sp>
      <p:sp>
        <p:nvSpPr>
          <p:cNvPr id="209" name="Rectangle 13"/>
          <p:cNvSpPr>
            <a:spLocks noChangeArrowheads="1"/>
          </p:cNvSpPr>
          <p:nvPr/>
        </p:nvSpPr>
        <p:spPr bwMode="auto">
          <a:xfrm>
            <a:off x="3132138" y="6489700"/>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000       004</a:t>
            </a:r>
          </a:p>
        </p:txBody>
      </p:sp>
      <p:sp>
        <p:nvSpPr>
          <p:cNvPr id="210" name="Rectangle 14"/>
          <p:cNvSpPr>
            <a:spLocks noChangeArrowheads="1"/>
          </p:cNvSpPr>
          <p:nvPr/>
        </p:nvSpPr>
        <p:spPr bwMode="auto">
          <a:xfrm>
            <a:off x="2757488" y="44878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20</a:t>
            </a:r>
          </a:p>
        </p:txBody>
      </p:sp>
      <p:sp>
        <p:nvSpPr>
          <p:cNvPr id="211" name="Rectangle 15"/>
          <p:cNvSpPr>
            <a:spLocks noChangeArrowheads="1"/>
          </p:cNvSpPr>
          <p:nvPr/>
        </p:nvSpPr>
        <p:spPr bwMode="auto">
          <a:xfrm>
            <a:off x="2757488" y="4738688"/>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21</a:t>
            </a:r>
          </a:p>
        </p:txBody>
      </p:sp>
      <p:sp>
        <p:nvSpPr>
          <p:cNvPr id="212" name="Rectangle 16"/>
          <p:cNvSpPr>
            <a:spLocks noChangeArrowheads="1"/>
          </p:cNvSpPr>
          <p:nvPr/>
        </p:nvSpPr>
        <p:spPr bwMode="auto">
          <a:xfrm>
            <a:off x="2757488" y="4987925"/>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22</a:t>
            </a:r>
          </a:p>
        </p:txBody>
      </p:sp>
      <p:sp>
        <p:nvSpPr>
          <p:cNvPr id="213" name="Rectangle 17"/>
          <p:cNvSpPr>
            <a:spLocks noChangeArrowheads="1"/>
          </p:cNvSpPr>
          <p:nvPr/>
        </p:nvSpPr>
        <p:spPr bwMode="auto">
          <a:xfrm>
            <a:off x="2757488" y="5238750"/>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23</a:t>
            </a:r>
          </a:p>
        </p:txBody>
      </p:sp>
      <p:sp>
        <p:nvSpPr>
          <p:cNvPr id="214" name="Rectangle 18"/>
          <p:cNvSpPr>
            <a:spLocks noChangeArrowheads="1"/>
          </p:cNvSpPr>
          <p:nvPr/>
        </p:nvSpPr>
        <p:spPr bwMode="auto">
          <a:xfrm>
            <a:off x="2757488" y="548957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24</a:t>
            </a:r>
          </a:p>
        </p:txBody>
      </p:sp>
      <p:sp>
        <p:nvSpPr>
          <p:cNvPr id="215" name="Rectangle 19"/>
          <p:cNvSpPr>
            <a:spLocks noChangeArrowheads="1"/>
          </p:cNvSpPr>
          <p:nvPr/>
        </p:nvSpPr>
        <p:spPr bwMode="auto">
          <a:xfrm>
            <a:off x="2757488" y="5738813"/>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1010"/>
              </a:solidFill>
              <a:effectLst/>
              <a:uLnTx/>
              <a:uFillTx/>
              <a:latin typeface="Arial" pitchFamily="34" charset="0"/>
            </a:endParaRPr>
          </a:p>
        </p:txBody>
      </p:sp>
      <p:sp>
        <p:nvSpPr>
          <p:cNvPr id="216" name="Rectangle 20"/>
          <p:cNvSpPr>
            <a:spLocks noChangeArrowheads="1"/>
          </p:cNvSpPr>
          <p:nvPr/>
        </p:nvSpPr>
        <p:spPr bwMode="auto">
          <a:xfrm>
            <a:off x="2757488" y="599122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30</a:t>
            </a:r>
          </a:p>
        </p:txBody>
      </p:sp>
      <p:sp>
        <p:nvSpPr>
          <p:cNvPr id="217" name="Rectangle 21"/>
          <p:cNvSpPr>
            <a:spLocks noChangeArrowheads="1"/>
          </p:cNvSpPr>
          <p:nvPr/>
        </p:nvSpPr>
        <p:spPr bwMode="auto">
          <a:xfrm>
            <a:off x="2757488" y="62404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1010"/>
              </a:solidFill>
              <a:effectLst/>
              <a:uLnTx/>
              <a:uFillTx/>
              <a:latin typeface="Arial" pitchFamily="34" charset="0"/>
            </a:endParaRPr>
          </a:p>
        </p:txBody>
      </p:sp>
      <p:sp>
        <p:nvSpPr>
          <p:cNvPr id="218" name="Rectangle 22"/>
          <p:cNvSpPr>
            <a:spLocks noChangeArrowheads="1"/>
          </p:cNvSpPr>
          <p:nvPr/>
        </p:nvSpPr>
        <p:spPr bwMode="auto">
          <a:xfrm>
            <a:off x="2757488" y="6489700"/>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40</a:t>
            </a:r>
          </a:p>
        </p:txBody>
      </p:sp>
      <p:sp>
        <p:nvSpPr>
          <p:cNvPr id="219" name="AutoShape 23"/>
          <p:cNvSpPr>
            <a:spLocks noChangeArrowheads="1"/>
          </p:cNvSpPr>
          <p:nvPr/>
        </p:nvSpPr>
        <p:spPr bwMode="auto">
          <a:xfrm>
            <a:off x="3348038" y="476250"/>
            <a:ext cx="1944687" cy="64770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220" name="AutoShape 24"/>
          <p:cNvSpPr>
            <a:spLocks noChangeArrowheads="1"/>
          </p:cNvSpPr>
          <p:nvPr/>
        </p:nvSpPr>
        <p:spPr bwMode="auto">
          <a:xfrm>
            <a:off x="3851275" y="18446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AC</a:t>
            </a:r>
          </a:p>
        </p:txBody>
      </p:sp>
      <p:sp>
        <p:nvSpPr>
          <p:cNvPr id="221" name="AutoShape 25"/>
          <p:cNvSpPr>
            <a:spLocks noChangeArrowheads="1"/>
          </p:cNvSpPr>
          <p:nvPr/>
        </p:nvSpPr>
        <p:spPr bwMode="auto">
          <a:xfrm>
            <a:off x="1690688" y="19891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000      020</a:t>
            </a:r>
          </a:p>
        </p:txBody>
      </p:sp>
      <p:sp>
        <p:nvSpPr>
          <p:cNvPr id="222" name="AutoShape 26"/>
          <p:cNvSpPr>
            <a:spLocks noChangeArrowheads="1"/>
          </p:cNvSpPr>
          <p:nvPr/>
        </p:nvSpPr>
        <p:spPr bwMode="auto">
          <a:xfrm>
            <a:off x="1690688" y="30686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AR</a:t>
            </a:r>
          </a:p>
        </p:txBody>
      </p:sp>
      <p:sp>
        <p:nvSpPr>
          <p:cNvPr id="223" name="AutoShape 27"/>
          <p:cNvSpPr>
            <a:spLocks noChangeArrowheads="1"/>
          </p:cNvSpPr>
          <p:nvPr/>
        </p:nvSpPr>
        <p:spPr bwMode="auto">
          <a:xfrm>
            <a:off x="5435600" y="3213100"/>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224" name="AutoShape 28"/>
          <p:cNvSpPr>
            <a:spLocks noChangeArrowheads="1"/>
          </p:cNvSpPr>
          <p:nvPr/>
        </p:nvSpPr>
        <p:spPr bwMode="auto">
          <a:xfrm>
            <a:off x="6011863" y="23495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IR</a:t>
            </a:r>
          </a:p>
        </p:txBody>
      </p:sp>
      <p:sp>
        <p:nvSpPr>
          <p:cNvPr id="225" name="AutoShape 29"/>
          <p:cNvSpPr>
            <a:spLocks noChangeArrowheads="1"/>
          </p:cNvSpPr>
          <p:nvPr/>
        </p:nvSpPr>
        <p:spPr bwMode="auto">
          <a:xfrm>
            <a:off x="6011863" y="16287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指令译码器</a:t>
            </a:r>
          </a:p>
        </p:txBody>
      </p:sp>
      <p:sp>
        <p:nvSpPr>
          <p:cNvPr id="226" name="AutoShape 30"/>
          <p:cNvSpPr>
            <a:spLocks noChangeArrowheads="1"/>
          </p:cNvSpPr>
          <p:nvPr/>
        </p:nvSpPr>
        <p:spPr bwMode="auto">
          <a:xfrm>
            <a:off x="6011863" y="549275"/>
            <a:ext cx="1368425" cy="792163"/>
          </a:xfrm>
          <a:prstGeom prst="cube">
            <a:avLst>
              <a:gd name="adj" fmla="val 10819"/>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操作控制器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时序产生器</a:t>
            </a:r>
          </a:p>
        </p:txBody>
      </p:sp>
      <p:sp>
        <p:nvSpPr>
          <p:cNvPr id="227" name="Rectangle 31"/>
          <p:cNvSpPr>
            <a:spLocks noChangeArrowheads="1"/>
          </p:cNvSpPr>
          <p:nvPr/>
        </p:nvSpPr>
        <p:spPr bwMode="auto">
          <a:xfrm>
            <a:off x="436563" y="18446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程序计数器</a:t>
            </a:r>
          </a:p>
          <a:p>
            <a:pPr algn="ctr"/>
            <a:r>
              <a:rPr lang="en-US" altLang="zh-CN" sz="1800" i="0">
                <a:solidFill>
                  <a:srgbClr val="001010"/>
                </a:solidFill>
                <a:latin typeface="Arial" pitchFamily="34" charset="0"/>
              </a:rPr>
              <a:t>PC</a:t>
            </a:r>
          </a:p>
        </p:txBody>
      </p:sp>
      <p:sp>
        <p:nvSpPr>
          <p:cNvPr id="228" name="Rectangle 32"/>
          <p:cNvSpPr>
            <a:spLocks noChangeArrowheads="1"/>
          </p:cNvSpPr>
          <p:nvPr/>
        </p:nvSpPr>
        <p:spPr bwMode="auto">
          <a:xfrm>
            <a:off x="365125" y="3068638"/>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地址寄存器</a:t>
            </a:r>
          </a:p>
          <a:p>
            <a:pPr algn="ctr"/>
            <a:r>
              <a:rPr lang="en-US" altLang="zh-CN" sz="1800" i="0">
                <a:solidFill>
                  <a:srgbClr val="001010"/>
                </a:solidFill>
                <a:latin typeface="Arial" pitchFamily="34" charset="0"/>
              </a:rPr>
              <a:t>AR</a:t>
            </a:r>
          </a:p>
        </p:txBody>
      </p:sp>
      <p:sp>
        <p:nvSpPr>
          <p:cNvPr id="229" name="AutoShape 33"/>
          <p:cNvSpPr>
            <a:spLocks noChangeArrowheads="1"/>
          </p:cNvSpPr>
          <p:nvPr/>
        </p:nvSpPr>
        <p:spPr bwMode="auto">
          <a:xfrm>
            <a:off x="2122488" y="2420938"/>
            <a:ext cx="288925" cy="647700"/>
          </a:xfrm>
          <a:prstGeom prst="downArrow">
            <a:avLst>
              <a:gd name="adj1" fmla="val 50000"/>
              <a:gd name="adj2" fmla="val 560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AutoShape 34"/>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AutoShape 35"/>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Rectangle 36"/>
          <p:cNvSpPr>
            <a:spLocks noChangeArrowheads="1"/>
          </p:cNvSpPr>
          <p:nvPr/>
        </p:nvSpPr>
        <p:spPr bwMode="auto">
          <a:xfrm>
            <a:off x="3532188" y="3500438"/>
            <a:ext cx="190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solidFill>
                  <a:srgbClr val="001010"/>
                </a:solidFill>
                <a:latin typeface="Arial" pitchFamily="34" charset="0"/>
              </a:rPr>
              <a:t>缓冲寄存器</a:t>
            </a:r>
            <a:r>
              <a:rPr lang="en-US" altLang="zh-CN" sz="1800" i="0">
                <a:solidFill>
                  <a:srgbClr val="001010"/>
                </a:solidFill>
                <a:latin typeface="Arial" pitchFamily="34" charset="0"/>
              </a:rPr>
              <a:t>DR</a:t>
            </a:r>
          </a:p>
        </p:txBody>
      </p:sp>
      <p:sp>
        <p:nvSpPr>
          <p:cNvPr id="233" name="AutoShape 37"/>
          <p:cNvSpPr>
            <a:spLocks noChangeArrowheads="1"/>
          </p:cNvSpPr>
          <p:nvPr/>
        </p:nvSpPr>
        <p:spPr bwMode="auto">
          <a:xfrm rot="10800000">
            <a:off x="6084888" y="2708275"/>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AutoShape 38"/>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Rectangle 39"/>
          <p:cNvSpPr>
            <a:spLocks noChangeArrowheads="1"/>
          </p:cNvSpPr>
          <p:nvPr/>
        </p:nvSpPr>
        <p:spPr bwMode="auto">
          <a:xfrm>
            <a:off x="3635375" y="2205038"/>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累加器</a:t>
            </a:r>
          </a:p>
          <a:p>
            <a:pPr algn="ctr"/>
            <a:r>
              <a:rPr lang="en-US" altLang="zh-CN" sz="1800" i="0">
                <a:solidFill>
                  <a:srgbClr val="001010"/>
                </a:solidFill>
                <a:latin typeface="Arial" pitchFamily="34" charset="0"/>
              </a:rPr>
              <a:t>AC</a:t>
            </a:r>
          </a:p>
        </p:txBody>
      </p:sp>
      <p:sp>
        <p:nvSpPr>
          <p:cNvPr id="236" name="AutoShape 40"/>
          <p:cNvSpPr>
            <a:spLocks noChangeArrowheads="1"/>
          </p:cNvSpPr>
          <p:nvPr/>
        </p:nvSpPr>
        <p:spPr bwMode="auto">
          <a:xfrm rot="10800000">
            <a:off x="6084888" y="3571875"/>
            <a:ext cx="287337" cy="361950"/>
          </a:xfrm>
          <a:prstGeom prst="downArrow">
            <a:avLst>
              <a:gd name="adj1" fmla="val 50000"/>
              <a:gd name="adj2" fmla="val 31492"/>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Rectangle 41"/>
          <p:cNvSpPr>
            <a:spLocks noChangeArrowheads="1"/>
          </p:cNvSpPr>
          <p:nvPr/>
        </p:nvSpPr>
        <p:spPr bwMode="auto">
          <a:xfrm>
            <a:off x="7348538" y="235585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指令寄存器</a:t>
            </a:r>
          </a:p>
          <a:p>
            <a:pPr algn="ctr"/>
            <a:r>
              <a:rPr lang="en-US" altLang="zh-CN" sz="1800" i="0">
                <a:solidFill>
                  <a:srgbClr val="001010"/>
                </a:solidFill>
                <a:latin typeface="Arial" pitchFamily="34" charset="0"/>
              </a:rPr>
              <a:t>IR</a:t>
            </a:r>
          </a:p>
        </p:txBody>
      </p:sp>
      <p:sp>
        <p:nvSpPr>
          <p:cNvPr id="238" name="AutoShape 42"/>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AutoShape 43"/>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Rectangle 44"/>
          <p:cNvSpPr>
            <a:spLocks noChangeArrowheads="1"/>
          </p:cNvSpPr>
          <p:nvPr/>
        </p:nvSpPr>
        <p:spPr bwMode="auto">
          <a:xfrm>
            <a:off x="7264400" y="6207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执行指令控制</a:t>
            </a:r>
          </a:p>
        </p:txBody>
      </p:sp>
      <p:sp>
        <p:nvSpPr>
          <p:cNvPr id="241" name="Line 45"/>
          <p:cNvSpPr>
            <a:spLocks noChangeShapeType="1"/>
          </p:cNvSpPr>
          <p:nvPr/>
        </p:nvSpPr>
        <p:spPr bwMode="auto">
          <a:xfrm flipV="1">
            <a:off x="6588125" y="260350"/>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Line 46"/>
          <p:cNvSpPr>
            <a:spLocks noChangeShapeType="1"/>
          </p:cNvSpPr>
          <p:nvPr/>
        </p:nvSpPr>
        <p:spPr bwMode="auto">
          <a:xfrm flipV="1">
            <a:off x="67325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Line 47"/>
          <p:cNvSpPr>
            <a:spLocks noChangeShapeType="1"/>
          </p:cNvSpPr>
          <p:nvPr/>
        </p:nvSpPr>
        <p:spPr bwMode="auto">
          <a:xfrm flipV="1">
            <a:off x="6877050"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Line 48"/>
          <p:cNvSpPr>
            <a:spLocks noChangeShapeType="1"/>
          </p:cNvSpPr>
          <p:nvPr/>
        </p:nvSpPr>
        <p:spPr bwMode="auto">
          <a:xfrm flipV="1">
            <a:off x="7019925"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Line 49"/>
          <p:cNvSpPr>
            <a:spLocks noChangeShapeType="1"/>
          </p:cNvSpPr>
          <p:nvPr/>
        </p:nvSpPr>
        <p:spPr bwMode="auto">
          <a:xfrm flipV="1">
            <a:off x="71643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AutoShape 50"/>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Rectangle 51"/>
          <p:cNvSpPr>
            <a:spLocks noChangeArrowheads="1"/>
          </p:cNvSpPr>
          <p:nvPr/>
        </p:nvSpPr>
        <p:spPr bwMode="auto">
          <a:xfrm>
            <a:off x="881063" y="444341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地址总线</a:t>
            </a:r>
          </a:p>
          <a:p>
            <a:pPr algn="ctr"/>
            <a:r>
              <a:rPr lang="en-US" altLang="zh-CN" sz="1800" i="0">
                <a:solidFill>
                  <a:srgbClr val="001010"/>
                </a:solidFill>
                <a:latin typeface="Arial" pitchFamily="34" charset="0"/>
              </a:rPr>
              <a:t>ABUS</a:t>
            </a:r>
          </a:p>
        </p:txBody>
      </p:sp>
      <p:sp>
        <p:nvSpPr>
          <p:cNvPr id="248" name="Rectangle 52"/>
          <p:cNvSpPr>
            <a:spLocks noChangeArrowheads="1"/>
          </p:cNvSpPr>
          <p:nvPr/>
        </p:nvSpPr>
        <p:spPr bwMode="auto">
          <a:xfrm>
            <a:off x="5418138" y="45085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latin typeface="Arial" pitchFamily="34" charset="0"/>
              </a:rPr>
              <a:t>数据总线</a:t>
            </a:r>
          </a:p>
          <a:p>
            <a:pPr algn="ctr"/>
            <a:r>
              <a:rPr lang="en-US" altLang="zh-CN" sz="1800" i="0">
                <a:latin typeface="Arial" pitchFamily="34" charset="0"/>
              </a:rPr>
              <a:t>DBUS</a:t>
            </a:r>
          </a:p>
        </p:txBody>
      </p:sp>
      <p:sp>
        <p:nvSpPr>
          <p:cNvPr id="249" name="AutoShape 53"/>
          <p:cNvSpPr>
            <a:spLocks noChangeArrowheads="1"/>
          </p:cNvSpPr>
          <p:nvPr/>
        </p:nvSpPr>
        <p:spPr bwMode="auto">
          <a:xfrm>
            <a:off x="2124075" y="2420938"/>
            <a:ext cx="288925" cy="647700"/>
          </a:xfrm>
          <a:prstGeom prst="downArrow">
            <a:avLst>
              <a:gd name="adj1" fmla="val 50000"/>
              <a:gd name="adj2" fmla="val 56044"/>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AutoShape 54"/>
          <p:cNvSpPr>
            <a:spLocks noChangeArrowheads="1"/>
          </p:cNvSpPr>
          <p:nvPr/>
        </p:nvSpPr>
        <p:spPr bwMode="auto">
          <a:xfrm>
            <a:off x="1692275" y="30686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000      020</a:t>
            </a:r>
          </a:p>
        </p:txBody>
      </p:sp>
      <p:sp>
        <p:nvSpPr>
          <p:cNvPr id="251" name="AutoShape 55"/>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AutoShape 56"/>
          <p:cNvSpPr>
            <a:spLocks noChangeArrowheads="1"/>
          </p:cNvSpPr>
          <p:nvPr/>
        </p:nvSpPr>
        <p:spPr bwMode="auto">
          <a:xfrm>
            <a:off x="1905000" y="3429000"/>
            <a:ext cx="290513" cy="1152525"/>
          </a:xfrm>
          <a:prstGeom prst="downArrow">
            <a:avLst>
              <a:gd name="adj1" fmla="val 50000"/>
              <a:gd name="adj2" fmla="val 9918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AutoShape 57"/>
          <p:cNvSpPr>
            <a:spLocks noChangeArrowheads="1"/>
          </p:cNvSpPr>
          <p:nvPr/>
        </p:nvSpPr>
        <p:spPr bwMode="auto">
          <a:xfrm>
            <a:off x="1908175" y="3429000"/>
            <a:ext cx="287338" cy="1152525"/>
          </a:xfrm>
          <a:prstGeom prst="downArrow">
            <a:avLst>
              <a:gd name="adj1" fmla="val 50000"/>
              <a:gd name="adj2" fmla="val 100276"/>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AutoShape 58"/>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AutoShape 59"/>
          <p:cNvSpPr>
            <a:spLocks noChangeArrowheads="1"/>
          </p:cNvSpPr>
          <p:nvPr/>
        </p:nvSpPr>
        <p:spPr bwMode="auto">
          <a:xfrm flipV="1">
            <a:off x="5219700" y="4076700"/>
            <a:ext cx="288925" cy="1584325"/>
          </a:xfrm>
          <a:prstGeom prst="downArrow">
            <a:avLst>
              <a:gd name="adj1" fmla="val 50000"/>
              <a:gd name="adj2" fmla="val 137088"/>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AutoShape 60"/>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AutoShape 61"/>
          <p:cNvSpPr>
            <a:spLocks noChangeArrowheads="1"/>
          </p:cNvSpPr>
          <p:nvPr/>
        </p:nvSpPr>
        <p:spPr bwMode="auto">
          <a:xfrm flipV="1">
            <a:off x="5219700" y="4076700"/>
            <a:ext cx="288925" cy="1584325"/>
          </a:xfrm>
          <a:prstGeom prst="downArrow">
            <a:avLst>
              <a:gd name="adj1" fmla="val 50000"/>
              <a:gd name="adj2" fmla="val 137088"/>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Rectangle 62"/>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Rectangle 63"/>
          <p:cNvSpPr>
            <a:spLocks noChangeArrowheads="1"/>
          </p:cNvSpPr>
          <p:nvPr/>
        </p:nvSpPr>
        <p:spPr bwMode="auto">
          <a:xfrm flipV="1">
            <a:off x="5364163" y="3933825"/>
            <a:ext cx="9366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Rectangle 64"/>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Rectangle 65"/>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Rectangle 66"/>
          <p:cNvSpPr>
            <a:spLocks noChangeArrowheads="1"/>
          </p:cNvSpPr>
          <p:nvPr/>
        </p:nvSpPr>
        <p:spPr bwMode="auto">
          <a:xfrm flipV="1">
            <a:off x="5364163" y="3933825"/>
            <a:ext cx="936625"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Rectangle 67"/>
          <p:cNvSpPr>
            <a:spLocks noChangeArrowheads="1"/>
          </p:cNvSpPr>
          <p:nvPr/>
        </p:nvSpPr>
        <p:spPr bwMode="auto">
          <a:xfrm rot="5400000" flipV="1">
            <a:off x="6407944" y="3321844"/>
            <a:ext cx="137001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Rectangle 68"/>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Rectangle 69"/>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AutoShape 70"/>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AutoShape 71"/>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AutoShape 72"/>
          <p:cNvSpPr>
            <a:spLocks noChangeArrowheads="1"/>
          </p:cNvSpPr>
          <p:nvPr/>
        </p:nvSpPr>
        <p:spPr bwMode="auto">
          <a:xfrm rot="10800000">
            <a:off x="6084888" y="3573463"/>
            <a:ext cx="287337" cy="361950"/>
          </a:xfrm>
          <a:prstGeom prst="downArrow">
            <a:avLst>
              <a:gd name="adj1" fmla="val 50000"/>
              <a:gd name="adj2" fmla="val 31492"/>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9" name="AutoShape 73"/>
          <p:cNvSpPr>
            <a:spLocks noChangeArrowheads="1"/>
          </p:cNvSpPr>
          <p:nvPr/>
        </p:nvSpPr>
        <p:spPr bwMode="auto">
          <a:xfrm>
            <a:off x="6011863" y="2347913"/>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270" name="AutoShape 74"/>
          <p:cNvSpPr>
            <a:spLocks noChangeArrowheads="1"/>
          </p:cNvSpPr>
          <p:nvPr/>
        </p:nvSpPr>
        <p:spPr bwMode="auto">
          <a:xfrm rot="10800000">
            <a:off x="6084888" y="2708275"/>
            <a:ext cx="288925" cy="504825"/>
          </a:xfrm>
          <a:prstGeom prst="downArrow">
            <a:avLst>
              <a:gd name="adj1" fmla="val 50000"/>
              <a:gd name="adj2" fmla="val 43681"/>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AutoShape 75"/>
          <p:cNvSpPr>
            <a:spLocks noChangeArrowheads="1"/>
          </p:cNvSpPr>
          <p:nvPr/>
        </p:nvSpPr>
        <p:spPr bwMode="auto">
          <a:xfrm rot="10800000">
            <a:off x="6443663" y="1987550"/>
            <a:ext cx="288925" cy="433388"/>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2" name="AutoShape 76"/>
          <p:cNvSpPr>
            <a:spLocks noChangeArrowheads="1"/>
          </p:cNvSpPr>
          <p:nvPr/>
        </p:nvSpPr>
        <p:spPr bwMode="auto">
          <a:xfrm rot="10800000">
            <a:off x="6443663" y="1987550"/>
            <a:ext cx="288925" cy="433388"/>
          </a:xfrm>
          <a:prstGeom prst="downArrow">
            <a:avLst>
              <a:gd name="adj1" fmla="val 50000"/>
              <a:gd name="adj2" fmla="val 37500"/>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3" name="Line 77"/>
          <p:cNvSpPr>
            <a:spLocks noChangeShapeType="1"/>
          </p:cNvSpPr>
          <p:nvPr/>
        </p:nvSpPr>
        <p:spPr bwMode="auto">
          <a:xfrm flipV="1">
            <a:off x="6372225" y="13414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Line 78"/>
          <p:cNvSpPr>
            <a:spLocks noChangeShapeType="1"/>
          </p:cNvSpPr>
          <p:nvPr/>
        </p:nvSpPr>
        <p:spPr bwMode="auto">
          <a:xfrm flipV="1">
            <a:off x="65166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Line 79"/>
          <p:cNvSpPr>
            <a:spLocks noChangeShapeType="1"/>
          </p:cNvSpPr>
          <p:nvPr/>
        </p:nvSpPr>
        <p:spPr bwMode="auto">
          <a:xfrm flipV="1">
            <a:off x="6661150"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6" name="Line 80"/>
          <p:cNvSpPr>
            <a:spLocks noChangeShapeType="1"/>
          </p:cNvSpPr>
          <p:nvPr/>
        </p:nvSpPr>
        <p:spPr bwMode="auto">
          <a:xfrm flipV="1">
            <a:off x="6804025"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7" name="Line 81"/>
          <p:cNvSpPr>
            <a:spLocks noChangeShapeType="1"/>
          </p:cNvSpPr>
          <p:nvPr/>
        </p:nvSpPr>
        <p:spPr bwMode="auto">
          <a:xfrm flipV="1">
            <a:off x="69484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AutoShape 82"/>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AutoShape 83"/>
          <p:cNvSpPr>
            <a:spLocks noChangeArrowheads="1"/>
          </p:cNvSpPr>
          <p:nvPr/>
        </p:nvSpPr>
        <p:spPr bwMode="auto">
          <a:xfrm>
            <a:off x="3851275" y="1844675"/>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000000000</a:t>
            </a:r>
          </a:p>
        </p:txBody>
      </p:sp>
      <p:sp>
        <p:nvSpPr>
          <p:cNvPr id="280" name="Rectangle 84"/>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1" name="AutoShape 85"/>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AutoShape 86"/>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Rectangle 87"/>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4" name="Rectangle 88"/>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5" name="AutoShape 89"/>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AutoShape 90"/>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Rectangle 91"/>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8" name="AutoShape 92"/>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9" name="AutoShape 93"/>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0" name="Rectangle 94"/>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1" name="Rectangle 95"/>
          <p:cNvSpPr>
            <a:spLocks noChangeArrowheads="1"/>
          </p:cNvSpPr>
          <p:nvPr/>
        </p:nvSpPr>
        <p:spPr bwMode="auto">
          <a:xfrm rot="5400000" flipV="1">
            <a:off x="6444457" y="3356769"/>
            <a:ext cx="1296987"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2" name="Rectangle 96"/>
          <p:cNvSpPr>
            <a:spLocks noRot="1" noChangeArrowheads="1"/>
          </p:cNvSpPr>
          <p:nvPr/>
        </p:nvSpPr>
        <p:spPr bwMode="auto">
          <a:xfrm>
            <a:off x="-152271" y="5667289"/>
            <a:ext cx="30638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i="0" dirty="0">
                <a:latin typeface="华文新魏" pitchFamily="2" charset="-122"/>
                <a:ea typeface="华文新魏" pitchFamily="2" charset="-122"/>
              </a:rPr>
              <a:t>CLA</a:t>
            </a:r>
            <a:r>
              <a:rPr lang="zh-CN" altLang="en-US" sz="2800" i="0" dirty="0">
                <a:latin typeface="华文新魏" pitchFamily="2" charset="-122"/>
                <a:ea typeface="华文新魏" pitchFamily="2" charset="-122"/>
              </a:rPr>
              <a:t>指令</a:t>
            </a:r>
          </a:p>
        </p:txBody>
      </p:sp>
      <p:sp>
        <p:nvSpPr>
          <p:cNvPr id="293" name="AutoShape 97"/>
          <p:cNvSpPr>
            <a:spLocks noChangeArrowheads="1"/>
          </p:cNvSpPr>
          <p:nvPr/>
        </p:nvSpPr>
        <p:spPr bwMode="auto">
          <a:xfrm>
            <a:off x="1692275" y="19891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000      021</a:t>
            </a:r>
          </a:p>
        </p:txBody>
      </p:sp>
      <p:sp>
        <p:nvSpPr>
          <p:cNvPr id="294" name="Rectangle 98"/>
          <p:cNvSpPr>
            <a:spLocks noChangeArrowheads="1"/>
          </p:cNvSpPr>
          <p:nvPr/>
        </p:nvSpPr>
        <p:spPr bwMode="auto">
          <a:xfrm>
            <a:off x="2619375" y="2435225"/>
            <a:ext cx="44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en-US" altLang="zh-CN" sz="1800" b="1" i="0">
                <a:solidFill>
                  <a:srgbClr val="001010"/>
                </a:solidFill>
                <a:latin typeface="Arial" pitchFamily="34" charset="0"/>
              </a:rPr>
              <a:t>+1</a:t>
            </a:r>
          </a:p>
        </p:txBody>
      </p:sp>
      <p:sp>
        <p:nvSpPr>
          <p:cNvPr id="295" name="Rectangle 99"/>
          <p:cNvSpPr>
            <a:spLocks noChangeArrowheads="1"/>
          </p:cNvSpPr>
          <p:nvPr/>
        </p:nvSpPr>
        <p:spPr bwMode="auto">
          <a:xfrm>
            <a:off x="5492690" y="5661025"/>
            <a:ext cx="377519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marL="374650" lvl="1" indent="-285750" algn="l">
              <a:buClr>
                <a:srgbClr val="FFC000"/>
              </a:buClr>
              <a:buFont typeface="Wingdings" panose="05000000000000000000" pitchFamily="2" charset="2"/>
              <a:buChar char="n"/>
            </a:pPr>
            <a:r>
              <a:rPr lang="en-US" altLang="zh-CN" i="0" dirty="0">
                <a:solidFill>
                  <a:srgbClr val="0000FF"/>
                </a:solidFill>
              </a:rPr>
              <a:t>AR </a:t>
            </a:r>
            <a:r>
              <a:rPr lang="en-US" altLang="zh-CN" i="0" dirty="0">
                <a:solidFill>
                  <a:srgbClr val="0000FF"/>
                </a:solidFill>
                <a:sym typeface="Wingdings" panose="05000000000000000000" pitchFamily="2" charset="2"/>
              </a:rPr>
              <a:t> </a:t>
            </a:r>
            <a:r>
              <a:rPr lang="en-US" altLang="zh-CN" i="0" dirty="0">
                <a:solidFill>
                  <a:srgbClr val="0000FF"/>
                </a:solidFill>
              </a:rPr>
              <a:t>(PC)</a:t>
            </a:r>
          </a:p>
          <a:p>
            <a:pPr marL="374650" lvl="1" indent="-285750" algn="l">
              <a:buClr>
                <a:srgbClr val="FFC000"/>
              </a:buClr>
              <a:buFont typeface="Wingdings" panose="05000000000000000000" pitchFamily="2" charset="2"/>
              <a:buChar char="n"/>
            </a:pPr>
            <a:r>
              <a:rPr lang="en-US" altLang="zh-CN" i="0" dirty="0">
                <a:solidFill>
                  <a:srgbClr val="0000FF"/>
                </a:solidFill>
                <a:cs typeface="Arial" pitchFamily="34" charset="0"/>
              </a:rPr>
              <a:t>IR </a:t>
            </a:r>
            <a:r>
              <a:rPr lang="en-US" altLang="zh-CN" i="0" dirty="0">
                <a:solidFill>
                  <a:srgbClr val="0000FF"/>
                </a:solidFill>
                <a:cs typeface="Arial" pitchFamily="34" charset="0"/>
                <a:sym typeface="Wingdings" panose="05000000000000000000" pitchFamily="2" charset="2"/>
              </a:rPr>
              <a:t> DR  </a:t>
            </a:r>
            <a:r>
              <a:rPr lang="en-US" altLang="zh-CN" i="0" dirty="0">
                <a:solidFill>
                  <a:srgbClr val="0000FF"/>
                </a:solidFill>
                <a:cs typeface="Arial" pitchFamily="34" charset="0"/>
              </a:rPr>
              <a:t>(Mem[AR])</a:t>
            </a:r>
          </a:p>
          <a:p>
            <a:pPr marL="374650" lvl="1" indent="-285750" algn="l">
              <a:buClr>
                <a:srgbClr val="FFC000"/>
              </a:buClr>
              <a:buFont typeface="Wingdings" panose="05000000000000000000" pitchFamily="2" charset="2"/>
              <a:buChar char="n"/>
            </a:pPr>
            <a:r>
              <a:rPr lang="en-US" altLang="zh-CN" i="0" dirty="0">
                <a:solidFill>
                  <a:srgbClr val="0000FF"/>
                </a:solidFill>
                <a:cs typeface="Arial" pitchFamily="34" charset="0"/>
              </a:rPr>
              <a:t>PC </a:t>
            </a:r>
            <a:r>
              <a:rPr lang="en-US" altLang="zh-CN" i="0" dirty="0">
                <a:solidFill>
                  <a:srgbClr val="0000FF"/>
                </a:solidFill>
                <a:cs typeface="Arial" pitchFamily="34" charset="0"/>
                <a:sym typeface="Wingdings" panose="05000000000000000000" pitchFamily="2" charset="2"/>
              </a:rPr>
              <a:t></a:t>
            </a:r>
            <a:r>
              <a:rPr lang="en-US" altLang="zh-CN" i="0" dirty="0">
                <a:solidFill>
                  <a:srgbClr val="0000FF"/>
                </a:solidFill>
                <a:cs typeface="Arial" pitchFamily="34" charset="0"/>
              </a:rPr>
              <a:t> </a:t>
            </a:r>
            <a:r>
              <a:rPr lang="en-US" altLang="zh-CN" i="0" dirty="0">
                <a:solidFill>
                  <a:srgbClr val="0000FF"/>
                </a:solidFill>
              </a:rPr>
              <a:t>(PC)+1</a:t>
            </a:r>
            <a:endParaRPr lang="en-US" altLang="zh-CN" i="0" dirty="0">
              <a:solidFill>
                <a:srgbClr val="0000FF"/>
              </a:solidFill>
              <a:cs typeface="Arial" pitchFamily="34" charset="0"/>
            </a:endParaRPr>
          </a:p>
        </p:txBody>
      </p:sp>
    </p:spTree>
    <p:extLst>
      <p:ext uri="{BB962C8B-B14F-4D97-AF65-F5344CB8AC3E}">
        <p14:creationId xmlns:p14="http://schemas.microsoft.com/office/powerpoint/2010/main" val="1662981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221"/>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1" repeatCount="5000" fill="hold" grpId="0" nodeType="clickEffect">
                                  <p:stCondLst>
                                    <p:cond delay="0"/>
                                  </p:stCondLst>
                                  <p:childTnLst>
                                    <p:set>
                                      <p:cBhvr>
                                        <p:cTn id="10" dur="1" fill="hold">
                                          <p:stCondLst>
                                            <p:cond delay="0"/>
                                          </p:stCondLst>
                                        </p:cTn>
                                        <p:tgtEl>
                                          <p:spTgt spid="249"/>
                                        </p:tgtEl>
                                        <p:attrNameLst>
                                          <p:attrName>style.visibility</p:attrName>
                                        </p:attrNameLst>
                                      </p:cBhvr>
                                      <p:to>
                                        <p:strVal val="visible"/>
                                      </p:to>
                                    </p:set>
                                    <p:animEffect transition="in" filter="wipe(up)">
                                      <p:cBhvr>
                                        <p:cTn id="11" dur="1000"/>
                                        <p:tgtEl>
                                          <p:spTgt spid="2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5000" fill="hold" grpId="0" nodeType="clickEffect">
                                  <p:stCondLst>
                                    <p:cond delay="0"/>
                                  </p:stCondLst>
                                  <p:childTnLst>
                                    <p:set>
                                      <p:cBhvr>
                                        <p:cTn id="15" dur="1" fill="hold">
                                          <p:stCondLst>
                                            <p:cond delay="0"/>
                                          </p:stCondLst>
                                        </p:cTn>
                                        <p:tgtEl>
                                          <p:spTgt spid="250"/>
                                        </p:tgtEl>
                                        <p:attrNameLst>
                                          <p:attrName>style.visibility</p:attrName>
                                        </p:attrNameLst>
                                      </p:cBhvr>
                                      <p:to>
                                        <p:strVal val="visible"/>
                                      </p:to>
                                    </p:set>
                                    <p:animEffect transition="in" filter="wipe(left)">
                                      <p:cBhvr>
                                        <p:cTn id="16" dur="1000"/>
                                        <p:tgtEl>
                                          <p:spTgt spid="250"/>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1" nodeType="clickEffect">
                                  <p:stCondLst>
                                    <p:cond delay="0"/>
                                  </p:stCondLst>
                                  <p:childTnLst>
                                    <p:anim calcmode="discrete" valueType="str">
                                      <p:cBhvr>
                                        <p:cTn id="20" dur="1000" fill="hold"/>
                                        <p:tgtEl>
                                          <p:spTgt spid="250"/>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nodeType="clickEffect">
                                  <p:stCondLst>
                                    <p:cond delay="0"/>
                                  </p:stCondLst>
                                  <p:childTnLst>
                                    <p:anim calcmode="discrete" valueType="str">
                                      <p:cBhvr>
                                        <p:cTn id="24" dur="1000" fill="hold"/>
                                        <p:tgtEl>
                                          <p:spTgt spid="294">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repeatCount="5000" fill="hold" grpId="0" nodeType="clickEffect">
                                  <p:stCondLst>
                                    <p:cond delay="0"/>
                                  </p:stCondLst>
                                  <p:childTnLst>
                                    <p:set>
                                      <p:cBhvr>
                                        <p:cTn id="28" dur="1" fill="hold">
                                          <p:stCondLst>
                                            <p:cond delay="0"/>
                                          </p:stCondLst>
                                        </p:cTn>
                                        <p:tgtEl>
                                          <p:spTgt spid="293"/>
                                        </p:tgtEl>
                                        <p:attrNameLst>
                                          <p:attrName>style.visibility</p:attrName>
                                        </p:attrNameLst>
                                      </p:cBhvr>
                                      <p:to>
                                        <p:strVal val="visible"/>
                                      </p:to>
                                    </p:set>
                                    <p:anim calcmode="lin" valueType="num">
                                      <p:cBhvr additive="base">
                                        <p:cTn id="29" dur="1000" fill="hold"/>
                                        <p:tgtEl>
                                          <p:spTgt spid="293"/>
                                        </p:tgtEl>
                                        <p:attrNameLst>
                                          <p:attrName>ppt_x</p:attrName>
                                        </p:attrNameLst>
                                      </p:cBhvr>
                                      <p:tavLst>
                                        <p:tav tm="0">
                                          <p:val>
                                            <p:strVal val="#ppt_x"/>
                                          </p:val>
                                        </p:tav>
                                        <p:tav tm="100000">
                                          <p:val>
                                            <p:strVal val="#ppt_x"/>
                                          </p:val>
                                        </p:tav>
                                      </p:tavLst>
                                    </p:anim>
                                    <p:anim calcmode="lin" valueType="num">
                                      <p:cBhvr additive="base">
                                        <p:cTn id="30" dur="10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1" nodeType="clickEffect">
                                  <p:stCondLst>
                                    <p:cond delay="0"/>
                                  </p:stCondLst>
                                  <p:childTnLst>
                                    <p:anim calcmode="discrete" valueType="str">
                                      <p:cBhvr>
                                        <p:cTn id="34" dur="1000" fill="hold"/>
                                        <p:tgtEl>
                                          <p:spTgt spid="293"/>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repeatCount="5000" fill="hold" grpId="0" nodeType="clickEffect">
                                  <p:stCondLst>
                                    <p:cond delay="0"/>
                                  </p:stCondLst>
                                  <p:childTnLst>
                                    <p:set>
                                      <p:cBhvr>
                                        <p:cTn id="38" dur="1" fill="hold">
                                          <p:stCondLst>
                                            <p:cond delay="0"/>
                                          </p:stCondLst>
                                        </p:cTn>
                                        <p:tgtEl>
                                          <p:spTgt spid="253"/>
                                        </p:tgtEl>
                                        <p:attrNameLst>
                                          <p:attrName>style.visibility</p:attrName>
                                        </p:attrNameLst>
                                      </p:cBhvr>
                                      <p:to>
                                        <p:strVal val="visible"/>
                                      </p:to>
                                    </p:set>
                                    <p:animEffect transition="in" filter="wipe(up)">
                                      <p:cBhvr>
                                        <p:cTn id="39" dur="1000"/>
                                        <p:tgtEl>
                                          <p:spTgt spid="253"/>
                                        </p:tgtEl>
                                      </p:cBhvr>
                                    </p:animEffect>
                                  </p:childTnLst>
                                </p:cTn>
                              </p:par>
                            </p:childTnLst>
                          </p:cTn>
                        </p:par>
                        <p:par>
                          <p:cTn id="40" fill="hold">
                            <p:stCondLst>
                              <p:cond delay="5000"/>
                            </p:stCondLst>
                            <p:childTnLst>
                              <p:par>
                                <p:cTn id="41" presetID="22" presetClass="entr" presetSubtype="8" repeatCount="5000" fill="hold" grpId="0"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wipe(left)">
                                      <p:cBhvr>
                                        <p:cTn id="43" dur="1000"/>
                                        <p:tgtEl>
                                          <p:spTgt spid="251"/>
                                        </p:tgtEl>
                                      </p:cBhvr>
                                    </p:animEffect>
                                  </p:childTnLst>
                                </p:cTn>
                              </p:par>
                            </p:childTnLst>
                          </p:cTn>
                        </p:par>
                      </p:childTnLst>
                    </p:cTn>
                  </p:par>
                  <p:par>
                    <p:cTn id="44" fill="hold">
                      <p:stCondLst>
                        <p:cond delay="indefinite"/>
                      </p:stCondLst>
                      <p:childTnLst>
                        <p:par>
                          <p:cTn id="45" fill="hold">
                            <p:stCondLst>
                              <p:cond delay="0"/>
                            </p:stCondLst>
                            <p:childTnLst>
                              <p:par>
                                <p:cTn id="46" presetID="24" presetClass="emph" presetSubtype="0" repeatCount="5000" fill="hold" grpId="1" nodeType="clickEffect">
                                  <p:stCondLst>
                                    <p:cond delay="0"/>
                                  </p:stCondLst>
                                  <p:childTnLst>
                                    <p:animClr clrSpc="hsl" dir="cw">
                                      <p:cBhvr override="childStyle">
                                        <p:cTn id="47" dur="1000" fill="hold"/>
                                        <p:tgtEl>
                                          <p:spTgt spid="210"/>
                                        </p:tgtEl>
                                        <p:attrNameLst>
                                          <p:attrName>style.color</p:attrName>
                                        </p:attrNameLst>
                                      </p:cBhvr>
                                      <p:by>
                                        <p:hsl h="0" s="-12549" l="-25098"/>
                                      </p:by>
                                    </p:animClr>
                                    <p:animClr clrSpc="hsl" dir="cw">
                                      <p:cBhvr>
                                        <p:cTn id="48" dur="1000" fill="hold"/>
                                        <p:tgtEl>
                                          <p:spTgt spid="210"/>
                                        </p:tgtEl>
                                        <p:attrNameLst>
                                          <p:attrName>fillcolor</p:attrName>
                                        </p:attrNameLst>
                                      </p:cBhvr>
                                      <p:by>
                                        <p:hsl h="0" s="-12549" l="-25098"/>
                                      </p:by>
                                    </p:animClr>
                                    <p:animClr clrSpc="hsl" dir="cw">
                                      <p:cBhvr>
                                        <p:cTn id="49" dur="1000" fill="hold"/>
                                        <p:tgtEl>
                                          <p:spTgt spid="210"/>
                                        </p:tgtEl>
                                        <p:attrNameLst>
                                          <p:attrName>stroke.color</p:attrName>
                                        </p:attrNameLst>
                                      </p:cBhvr>
                                      <p:by>
                                        <p:hsl h="0" s="-12549" l="-25098"/>
                                      </p:by>
                                    </p:animClr>
                                    <p:set>
                                      <p:cBhvr>
                                        <p:cTn id="50" dur="1000" fill="hold"/>
                                        <p:tgtEl>
                                          <p:spTgt spid="210"/>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35" presetClass="emph" presetSubtype="0" repeatCount="5000" fill="hold" grpId="0" nodeType="clickEffect">
                                  <p:stCondLst>
                                    <p:cond delay="0"/>
                                  </p:stCondLst>
                                  <p:childTnLst>
                                    <p:anim calcmode="discrete" valueType="str">
                                      <p:cBhvr>
                                        <p:cTn id="54" dur="1000" fill="hold"/>
                                        <p:tgtEl>
                                          <p:spTgt spid="210"/>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24" presetClass="emph" presetSubtype="0" repeatCount="5000" fill="hold" grpId="0" nodeType="clickEffect">
                                  <p:stCondLst>
                                    <p:cond delay="0"/>
                                  </p:stCondLst>
                                  <p:childTnLst>
                                    <p:animClr clrSpc="hsl" dir="cw">
                                      <p:cBhvr override="childStyle">
                                        <p:cTn id="58" dur="1000" fill="hold"/>
                                        <p:tgtEl>
                                          <p:spTgt spid="201"/>
                                        </p:tgtEl>
                                        <p:attrNameLst>
                                          <p:attrName>style.color</p:attrName>
                                        </p:attrNameLst>
                                      </p:cBhvr>
                                      <p:by>
                                        <p:hsl h="0" s="-12549" l="-25098"/>
                                      </p:by>
                                    </p:animClr>
                                    <p:animClr clrSpc="hsl" dir="cw">
                                      <p:cBhvr>
                                        <p:cTn id="59" dur="1000" fill="hold"/>
                                        <p:tgtEl>
                                          <p:spTgt spid="201"/>
                                        </p:tgtEl>
                                        <p:attrNameLst>
                                          <p:attrName>fillcolor</p:attrName>
                                        </p:attrNameLst>
                                      </p:cBhvr>
                                      <p:by>
                                        <p:hsl h="0" s="-12549" l="-25098"/>
                                      </p:by>
                                    </p:animClr>
                                    <p:animClr clrSpc="hsl" dir="cw">
                                      <p:cBhvr>
                                        <p:cTn id="60" dur="1000" fill="hold"/>
                                        <p:tgtEl>
                                          <p:spTgt spid="201"/>
                                        </p:tgtEl>
                                        <p:attrNameLst>
                                          <p:attrName>stroke.color</p:attrName>
                                        </p:attrNameLst>
                                      </p:cBhvr>
                                      <p:by>
                                        <p:hsl h="0" s="-12549" l="-25098"/>
                                      </p:by>
                                    </p:animClr>
                                    <p:set>
                                      <p:cBhvr>
                                        <p:cTn id="61" dur="1000" fill="hold"/>
                                        <p:tgtEl>
                                          <p:spTgt spid="201"/>
                                        </p:tgtEl>
                                        <p:attrNameLst>
                                          <p:attrName>fill.type</p:attrName>
                                        </p:attrNameLst>
                                      </p:cBhvr>
                                      <p:to>
                                        <p:strVal val="solid"/>
                                      </p:to>
                                    </p:set>
                                  </p:childTnLst>
                                </p:cTn>
                              </p:par>
                            </p:childTnLst>
                          </p:cTn>
                        </p:par>
                      </p:childTnLst>
                    </p:cTn>
                  </p:par>
                  <p:par>
                    <p:cTn id="62" fill="hold">
                      <p:stCondLst>
                        <p:cond delay="indefinite"/>
                      </p:stCondLst>
                      <p:childTnLst>
                        <p:par>
                          <p:cTn id="63" fill="hold">
                            <p:stCondLst>
                              <p:cond delay="0"/>
                            </p:stCondLst>
                            <p:childTnLst>
                              <p:par>
                                <p:cTn id="64" presetID="35" presetClass="emph" presetSubtype="0" repeatCount="5000" fill="hold" grpId="1" nodeType="clickEffect">
                                  <p:stCondLst>
                                    <p:cond delay="0"/>
                                  </p:stCondLst>
                                  <p:childTnLst>
                                    <p:anim calcmode="discrete" valueType="str">
                                      <p:cBhvr>
                                        <p:cTn id="65" dur="1000" fill="hold"/>
                                        <p:tgtEl>
                                          <p:spTgt spid="201"/>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5000" fill="hold" grpId="0" nodeType="clickEffect">
                                  <p:stCondLst>
                                    <p:cond delay="0"/>
                                  </p:stCondLst>
                                  <p:childTnLst>
                                    <p:set>
                                      <p:cBhvr>
                                        <p:cTn id="69" dur="1" fill="hold">
                                          <p:stCondLst>
                                            <p:cond delay="0"/>
                                          </p:stCondLst>
                                        </p:cTn>
                                        <p:tgtEl>
                                          <p:spTgt spid="256"/>
                                        </p:tgtEl>
                                        <p:attrNameLst>
                                          <p:attrName>style.visibility</p:attrName>
                                        </p:attrNameLst>
                                      </p:cBhvr>
                                      <p:to>
                                        <p:strVal val="visible"/>
                                      </p:to>
                                    </p:set>
                                    <p:animEffect transition="in" filter="wipe(left)">
                                      <p:cBhvr>
                                        <p:cTn id="70" dur="1000"/>
                                        <p:tgtEl>
                                          <p:spTgt spid="256"/>
                                        </p:tgtEl>
                                      </p:cBhvr>
                                    </p:animEffect>
                                  </p:childTnLst>
                                </p:cTn>
                              </p:par>
                            </p:childTnLst>
                          </p:cTn>
                        </p:par>
                        <p:par>
                          <p:cTn id="71" fill="hold">
                            <p:stCondLst>
                              <p:cond delay="5000"/>
                            </p:stCondLst>
                            <p:childTnLst>
                              <p:par>
                                <p:cTn id="72" presetID="22" presetClass="entr" presetSubtype="4" repeatCount="5000" fill="hold" grpId="0" nodeType="afterEffect">
                                  <p:stCondLst>
                                    <p:cond delay="0"/>
                                  </p:stCondLst>
                                  <p:childTnLst>
                                    <p:set>
                                      <p:cBhvr>
                                        <p:cTn id="73" dur="1" fill="hold">
                                          <p:stCondLst>
                                            <p:cond delay="0"/>
                                          </p:stCondLst>
                                        </p:cTn>
                                        <p:tgtEl>
                                          <p:spTgt spid="257"/>
                                        </p:tgtEl>
                                        <p:attrNameLst>
                                          <p:attrName>style.visibility</p:attrName>
                                        </p:attrNameLst>
                                      </p:cBhvr>
                                      <p:to>
                                        <p:strVal val="visible"/>
                                      </p:to>
                                    </p:set>
                                    <p:animEffect transition="in" filter="wipe(down)">
                                      <p:cBhvr>
                                        <p:cTn id="74" dur="1000"/>
                                        <p:tgtEl>
                                          <p:spTgt spid="257"/>
                                        </p:tgtEl>
                                      </p:cBhvr>
                                    </p:animEffect>
                                  </p:childTnLst>
                                </p:cTn>
                              </p:par>
                            </p:childTnLst>
                          </p:cTn>
                        </p:par>
                        <p:par>
                          <p:cTn id="75" fill="hold">
                            <p:stCondLst>
                              <p:cond delay="10000"/>
                            </p:stCondLst>
                            <p:childTnLst>
                              <p:par>
                                <p:cTn id="76" presetID="22" presetClass="entr" presetSubtype="8" repeatCount="5000" fill="hold" grpId="0" nodeType="after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1000"/>
                                        <p:tgtEl>
                                          <p:spTgt spid="262"/>
                                        </p:tgtEl>
                                      </p:cBhvr>
                                    </p:animEffect>
                                  </p:childTnLst>
                                </p:cTn>
                              </p:par>
                            </p:childTnLst>
                          </p:cTn>
                        </p:par>
                        <p:par>
                          <p:cTn id="79" fill="hold">
                            <p:stCondLst>
                              <p:cond delay="15000"/>
                            </p:stCondLst>
                            <p:childTnLst>
                              <p:par>
                                <p:cTn id="80" presetID="22" presetClass="entr" presetSubtype="4" repeatCount="5000" fill="hold" grpId="0" nodeType="afterEffect">
                                  <p:stCondLst>
                                    <p:cond delay="0"/>
                                  </p:stCondLst>
                                  <p:childTnLst>
                                    <p:set>
                                      <p:cBhvr>
                                        <p:cTn id="81" dur="1" fill="hold">
                                          <p:stCondLst>
                                            <p:cond delay="0"/>
                                          </p:stCondLst>
                                        </p:cTn>
                                        <p:tgtEl>
                                          <p:spTgt spid="268"/>
                                        </p:tgtEl>
                                        <p:attrNameLst>
                                          <p:attrName>style.visibility</p:attrName>
                                        </p:attrNameLst>
                                      </p:cBhvr>
                                      <p:to>
                                        <p:strVal val="visible"/>
                                      </p:to>
                                    </p:set>
                                    <p:animEffect transition="in" filter="wipe(down)">
                                      <p:cBhvr>
                                        <p:cTn id="82" dur="1000"/>
                                        <p:tgtEl>
                                          <p:spTgt spid="268"/>
                                        </p:tgtEl>
                                      </p:cBhvr>
                                    </p:animEffect>
                                  </p:childTnLst>
                                </p:cTn>
                              </p:par>
                            </p:childTnLst>
                          </p:cTn>
                        </p:par>
                      </p:childTnLst>
                    </p:cTn>
                  </p:par>
                  <p:par>
                    <p:cTn id="83" fill="hold">
                      <p:stCondLst>
                        <p:cond delay="indefinite"/>
                      </p:stCondLst>
                      <p:childTnLst>
                        <p:par>
                          <p:cTn id="84" fill="hold">
                            <p:stCondLst>
                              <p:cond delay="0"/>
                            </p:stCondLst>
                            <p:childTnLst>
                              <p:par>
                                <p:cTn id="85" presetID="35" presetClass="emph" presetSubtype="0" repeatCount="5000" fill="hold" grpId="0" nodeType="clickEffect">
                                  <p:stCondLst>
                                    <p:cond delay="0"/>
                                  </p:stCondLst>
                                  <p:childTnLst>
                                    <p:anim calcmode="discrete" valueType="str">
                                      <p:cBhvr>
                                        <p:cTn id="86" dur="1000" fill="hold"/>
                                        <p:tgtEl>
                                          <p:spTgt spid="199"/>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repeatCount="5000" fill="hold" grpId="0" nodeType="clickEffect">
                                  <p:stCondLst>
                                    <p:cond delay="0"/>
                                  </p:stCondLst>
                                  <p:childTnLst>
                                    <p:set>
                                      <p:cBhvr>
                                        <p:cTn id="90" dur="1" fill="hold">
                                          <p:stCondLst>
                                            <p:cond delay="0"/>
                                          </p:stCondLst>
                                        </p:cTn>
                                        <p:tgtEl>
                                          <p:spTgt spid="223"/>
                                        </p:tgtEl>
                                        <p:attrNameLst>
                                          <p:attrName>style.visibility</p:attrName>
                                        </p:attrNameLst>
                                      </p:cBhvr>
                                      <p:to>
                                        <p:strVal val="visible"/>
                                      </p:to>
                                    </p:set>
                                    <p:anim calcmode="lin" valueType="num">
                                      <p:cBhvr additive="base">
                                        <p:cTn id="91" dur="1000" fill="hold"/>
                                        <p:tgtEl>
                                          <p:spTgt spid="223"/>
                                        </p:tgtEl>
                                        <p:attrNameLst>
                                          <p:attrName>ppt_x</p:attrName>
                                        </p:attrNameLst>
                                      </p:cBhvr>
                                      <p:tavLst>
                                        <p:tav tm="0">
                                          <p:val>
                                            <p:strVal val="#ppt_x"/>
                                          </p:val>
                                        </p:tav>
                                        <p:tav tm="100000">
                                          <p:val>
                                            <p:strVal val="#ppt_x"/>
                                          </p:val>
                                        </p:tav>
                                      </p:tavLst>
                                    </p:anim>
                                    <p:anim calcmode="lin" valueType="num">
                                      <p:cBhvr additive="base">
                                        <p:cTn id="92" dur="10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4" repeatCount="5000" fill="hold" grpId="0" nodeType="clickEffect">
                                  <p:stCondLst>
                                    <p:cond delay="0"/>
                                  </p:stCondLst>
                                  <p:childTnLst>
                                    <p:set>
                                      <p:cBhvr>
                                        <p:cTn id="96" dur="1" fill="hold">
                                          <p:stCondLst>
                                            <p:cond delay="0"/>
                                          </p:stCondLst>
                                        </p:cTn>
                                        <p:tgtEl>
                                          <p:spTgt spid="270"/>
                                        </p:tgtEl>
                                        <p:attrNameLst>
                                          <p:attrName>style.visibility</p:attrName>
                                        </p:attrNameLst>
                                      </p:cBhvr>
                                      <p:to>
                                        <p:strVal val="visible"/>
                                      </p:to>
                                    </p:set>
                                    <p:animEffect transition="in" filter="wipe(down)">
                                      <p:cBhvr>
                                        <p:cTn id="97" dur="1000"/>
                                        <p:tgtEl>
                                          <p:spTgt spid="270"/>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repeatCount="5000" fill="hold" grpId="0" nodeType="clickEffect">
                                  <p:stCondLst>
                                    <p:cond delay="0"/>
                                  </p:stCondLst>
                                  <p:childTnLst>
                                    <p:set>
                                      <p:cBhvr>
                                        <p:cTn id="101" dur="1" fill="hold">
                                          <p:stCondLst>
                                            <p:cond delay="0"/>
                                          </p:stCondLst>
                                        </p:cTn>
                                        <p:tgtEl>
                                          <p:spTgt spid="269"/>
                                        </p:tgtEl>
                                        <p:attrNameLst>
                                          <p:attrName>style.visibility</p:attrName>
                                        </p:attrNameLst>
                                      </p:cBhvr>
                                      <p:to>
                                        <p:strVal val="visible"/>
                                      </p:to>
                                    </p:set>
                                    <p:anim calcmode="lin" valueType="num">
                                      <p:cBhvr additive="base">
                                        <p:cTn id="102" dur="1000" fill="hold"/>
                                        <p:tgtEl>
                                          <p:spTgt spid="269"/>
                                        </p:tgtEl>
                                        <p:attrNameLst>
                                          <p:attrName>ppt_x</p:attrName>
                                        </p:attrNameLst>
                                      </p:cBhvr>
                                      <p:tavLst>
                                        <p:tav tm="0">
                                          <p:val>
                                            <p:strVal val="#ppt_x"/>
                                          </p:val>
                                        </p:tav>
                                        <p:tav tm="100000">
                                          <p:val>
                                            <p:strVal val="#ppt_x"/>
                                          </p:val>
                                        </p:tav>
                                      </p:tavLst>
                                    </p:anim>
                                    <p:anim calcmode="lin" valueType="num">
                                      <p:cBhvr additive="base">
                                        <p:cTn id="103" dur="10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5000" fill="hold" grpId="0" nodeType="clickEffect">
                                  <p:stCondLst>
                                    <p:cond delay="0"/>
                                  </p:stCondLst>
                                  <p:childTnLst>
                                    <p:set>
                                      <p:cBhvr>
                                        <p:cTn id="107" dur="1" fill="hold">
                                          <p:stCondLst>
                                            <p:cond delay="0"/>
                                          </p:stCondLst>
                                        </p:cTn>
                                        <p:tgtEl>
                                          <p:spTgt spid="272"/>
                                        </p:tgtEl>
                                        <p:attrNameLst>
                                          <p:attrName>style.visibility</p:attrName>
                                        </p:attrNameLst>
                                      </p:cBhvr>
                                      <p:to>
                                        <p:strVal val="visible"/>
                                      </p:to>
                                    </p:set>
                                    <p:animEffect transition="in" filter="wipe(down)">
                                      <p:cBhvr>
                                        <p:cTn id="108" dur="1000"/>
                                        <p:tgtEl>
                                          <p:spTgt spid="272"/>
                                        </p:tgtEl>
                                      </p:cBhvr>
                                    </p:animEffect>
                                  </p:childTnLst>
                                </p:cTn>
                              </p:par>
                            </p:childTnLst>
                          </p:cTn>
                        </p:par>
                      </p:childTnLst>
                    </p:cTn>
                  </p:par>
                  <p:par>
                    <p:cTn id="109" fill="hold">
                      <p:stCondLst>
                        <p:cond delay="indefinite"/>
                      </p:stCondLst>
                      <p:childTnLst>
                        <p:par>
                          <p:cTn id="110" fill="hold">
                            <p:stCondLst>
                              <p:cond delay="0"/>
                            </p:stCondLst>
                            <p:childTnLst>
                              <p:par>
                                <p:cTn id="111" presetID="35" presetClass="emph" presetSubtype="0" repeatCount="5000" fill="hold" grpId="0" nodeType="clickEffect">
                                  <p:stCondLst>
                                    <p:cond delay="0"/>
                                  </p:stCondLst>
                                  <p:childTnLst>
                                    <p:anim calcmode="discrete" valueType="str">
                                      <p:cBhvr>
                                        <p:cTn id="112" dur="1000" fill="hold"/>
                                        <p:tgtEl>
                                          <p:spTgt spid="225"/>
                                        </p:tgtEl>
                                        <p:attrNameLst>
                                          <p:attrName>style.visibility</p:attrName>
                                        </p:attrNameLst>
                                      </p:cBhvr>
                                      <p:tavLst>
                                        <p:tav tm="0">
                                          <p:val>
                                            <p:strVal val="hidden"/>
                                          </p:val>
                                        </p:tav>
                                        <p:tav tm="50000">
                                          <p:val>
                                            <p:strVal val="visible"/>
                                          </p:val>
                                        </p:tav>
                                      </p:tavLst>
                                    </p:anim>
                                  </p:childTnLst>
                                </p:cTn>
                              </p:par>
                            </p:childTnLst>
                          </p:cTn>
                        </p:par>
                      </p:childTnLst>
                    </p:cTn>
                  </p:par>
                  <p:par>
                    <p:cTn id="113" fill="hold">
                      <p:stCondLst>
                        <p:cond delay="indefinite"/>
                      </p:stCondLst>
                      <p:childTnLst>
                        <p:par>
                          <p:cTn id="114" fill="hold">
                            <p:stCondLst>
                              <p:cond delay="0"/>
                            </p:stCondLst>
                            <p:childTnLst>
                              <p:par>
                                <p:cTn id="115" presetID="35" presetClass="emph" presetSubtype="0" repeatCount="5000" fill="hold" grpId="0" nodeType="clickEffect">
                                  <p:stCondLst>
                                    <p:cond delay="0"/>
                                  </p:stCondLst>
                                  <p:childTnLst>
                                    <p:anim calcmode="discrete" valueType="str">
                                      <p:cBhvr>
                                        <p:cTn id="116" dur="1000" fill="hold"/>
                                        <p:tgtEl>
                                          <p:spTgt spid="273"/>
                                        </p:tgtEl>
                                        <p:attrNameLst>
                                          <p:attrName>style.visibility</p:attrName>
                                        </p:attrNameLst>
                                      </p:cBhvr>
                                      <p:tavLst>
                                        <p:tav tm="0">
                                          <p:val>
                                            <p:strVal val="hidden"/>
                                          </p:val>
                                        </p:tav>
                                        <p:tav tm="50000">
                                          <p:val>
                                            <p:strVal val="visible"/>
                                          </p:val>
                                        </p:tav>
                                      </p:tavLst>
                                    </p:anim>
                                  </p:childTnLst>
                                </p:cTn>
                              </p:par>
                              <p:par>
                                <p:cTn id="117" presetID="35" presetClass="emph" presetSubtype="0" repeatCount="5000" fill="hold" grpId="0" nodeType="withEffect">
                                  <p:stCondLst>
                                    <p:cond delay="0"/>
                                  </p:stCondLst>
                                  <p:childTnLst>
                                    <p:anim calcmode="discrete" valueType="str">
                                      <p:cBhvr>
                                        <p:cTn id="118" dur="1000" fill="hold"/>
                                        <p:tgtEl>
                                          <p:spTgt spid="274"/>
                                        </p:tgtEl>
                                        <p:attrNameLst>
                                          <p:attrName>style.visibility</p:attrName>
                                        </p:attrNameLst>
                                      </p:cBhvr>
                                      <p:tavLst>
                                        <p:tav tm="0">
                                          <p:val>
                                            <p:strVal val="hidden"/>
                                          </p:val>
                                        </p:tav>
                                        <p:tav tm="50000">
                                          <p:val>
                                            <p:strVal val="visible"/>
                                          </p:val>
                                        </p:tav>
                                      </p:tavLst>
                                    </p:anim>
                                  </p:childTnLst>
                                </p:cTn>
                              </p:par>
                              <p:par>
                                <p:cTn id="119" presetID="35" presetClass="emph" presetSubtype="0" repeatCount="5000" fill="hold" grpId="0" nodeType="withEffect">
                                  <p:stCondLst>
                                    <p:cond delay="0"/>
                                  </p:stCondLst>
                                  <p:childTnLst>
                                    <p:anim calcmode="discrete" valueType="str">
                                      <p:cBhvr>
                                        <p:cTn id="120" dur="1000" fill="hold"/>
                                        <p:tgtEl>
                                          <p:spTgt spid="275"/>
                                        </p:tgtEl>
                                        <p:attrNameLst>
                                          <p:attrName>style.visibility</p:attrName>
                                        </p:attrNameLst>
                                      </p:cBhvr>
                                      <p:tavLst>
                                        <p:tav tm="0">
                                          <p:val>
                                            <p:strVal val="hidden"/>
                                          </p:val>
                                        </p:tav>
                                        <p:tav tm="50000">
                                          <p:val>
                                            <p:strVal val="visible"/>
                                          </p:val>
                                        </p:tav>
                                      </p:tavLst>
                                    </p:anim>
                                  </p:childTnLst>
                                </p:cTn>
                              </p:par>
                              <p:par>
                                <p:cTn id="121" presetID="35" presetClass="emph" presetSubtype="0" repeatCount="5000" fill="hold" grpId="0" nodeType="withEffect">
                                  <p:stCondLst>
                                    <p:cond delay="0"/>
                                  </p:stCondLst>
                                  <p:childTnLst>
                                    <p:anim calcmode="discrete" valueType="str">
                                      <p:cBhvr>
                                        <p:cTn id="122" dur="1000" fill="hold"/>
                                        <p:tgtEl>
                                          <p:spTgt spid="276"/>
                                        </p:tgtEl>
                                        <p:attrNameLst>
                                          <p:attrName>style.visibility</p:attrName>
                                        </p:attrNameLst>
                                      </p:cBhvr>
                                      <p:tavLst>
                                        <p:tav tm="0">
                                          <p:val>
                                            <p:strVal val="hidden"/>
                                          </p:val>
                                        </p:tav>
                                        <p:tav tm="50000">
                                          <p:val>
                                            <p:strVal val="visible"/>
                                          </p:val>
                                        </p:tav>
                                      </p:tavLst>
                                    </p:anim>
                                  </p:childTnLst>
                                </p:cTn>
                              </p:par>
                              <p:par>
                                <p:cTn id="123" presetID="35" presetClass="emph" presetSubtype="0" repeatCount="5000" fill="hold" grpId="0" nodeType="withEffect">
                                  <p:stCondLst>
                                    <p:cond delay="0"/>
                                  </p:stCondLst>
                                  <p:childTnLst>
                                    <p:anim calcmode="discrete" valueType="str">
                                      <p:cBhvr>
                                        <p:cTn id="124" dur="1000" fill="hold"/>
                                        <p:tgtEl>
                                          <p:spTgt spid="277"/>
                                        </p:tgtEl>
                                        <p:attrNameLst>
                                          <p:attrName>style.visibility</p:attrName>
                                        </p:attrNameLst>
                                      </p:cBhvr>
                                      <p:tavLst>
                                        <p:tav tm="0">
                                          <p:val>
                                            <p:strVal val="hidden"/>
                                          </p:val>
                                        </p:tav>
                                        <p:tav tm="50000">
                                          <p:val>
                                            <p:strVal val="visible"/>
                                          </p:val>
                                        </p:tav>
                                      </p:tavLst>
                                    </p:anim>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5000" fill="hold" grpId="0" nodeType="clickEffect">
                                  <p:stCondLst>
                                    <p:cond delay="0"/>
                                  </p:stCondLst>
                                  <p:childTnLst>
                                    <p:anim calcmode="discrete" valueType="str">
                                      <p:cBhvr>
                                        <p:cTn id="128" dur="1000" fill="hold"/>
                                        <p:tgtEl>
                                          <p:spTgt spid="226"/>
                                        </p:tgtEl>
                                        <p:attrNameLst>
                                          <p:attrName>style.visibility</p:attrName>
                                        </p:attrNameLst>
                                      </p:cBhvr>
                                      <p:tavLst>
                                        <p:tav tm="0">
                                          <p:val>
                                            <p:strVal val="hidden"/>
                                          </p:val>
                                        </p:tav>
                                        <p:tav tm="50000">
                                          <p:val>
                                            <p:strVal val="visible"/>
                                          </p:val>
                                        </p:tav>
                                      </p:tavLst>
                                    </p:anim>
                                  </p:childTnLst>
                                </p:cTn>
                              </p:par>
                            </p:childTnLst>
                          </p:cTn>
                        </p:par>
                      </p:childTnLst>
                    </p:cTn>
                  </p:par>
                  <p:par>
                    <p:cTn id="129" fill="hold">
                      <p:stCondLst>
                        <p:cond delay="indefinite"/>
                      </p:stCondLst>
                      <p:childTnLst>
                        <p:par>
                          <p:cTn id="130" fill="hold">
                            <p:stCondLst>
                              <p:cond delay="0"/>
                            </p:stCondLst>
                            <p:childTnLst>
                              <p:par>
                                <p:cTn id="131" presetID="35" presetClass="emph" presetSubtype="0" repeatCount="5000" fill="hold" grpId="0" nodeType="clickEffect">
                                  <p:stCondLst>
                                    <p:cond delay="0"/>
                                  </p:stCondLst>
                                  <p:childTnLst>
                                    <p:anim calcmode="discrete" valueType="str">
                                      <p:cBhvr>
                                        <p:cTn id="132" dur="1000" fill="hold"/>
                                        <p:tgtEl>
                                          <p:spTgt spid="241"/>
                                        </p:tgtEl>
                                        <p:attrNameLst>
                                          <p:attrName>style.visibility</p:attrName>
                                        </p:attrNameLst>
                                      </p:cBhvr>
                                      <p:tavLst>
                                        <p:tav tm="0">
                                          <p:val>
                                            <p:strVal val="hidden"/>
                                          </p:val>
                                        </p:tav>
                                        <p:tav tm="50000">
                                          <p:val>
                                            <p:strVal val="visible"/>
                                          </p:val>
                                        </p:tav>
                                      </p:tavLst>
                                    </p:anim>
                                  </p:childTnLst>
                                </p:cTn>
                              </p:par>
                              <p:par>
                                <p:cTn id="133" presetID="35" presetClass="emph" presetSubtype="0" repeatCount="5000" fill="hold" grpId="0" nodeType="withEffect">
                                  <p:stCondLst>
                                    <p:cond delay="0"/>
                                  </p:stCondLst>
                                  <p:childTnLst>
                                    <p:anim calcmode="discrete" valueType="str">
                                      <p:cBhvr>
                                        <p:cTn id="134" dur="1000" fill="hold"/>
                                        <p:tgtEl>
                                          <p:spTgt spid="242"/>
                                        </p:tgtEl>
                                        <p:attrNameLst>
                                          <p:attrName>style.visibility</p:attrName>
                                        </p:attrNameLst>
                                      </p:cBhvr>
                                      <p:tavLst>
                                        <p:tav tm="0">
                                          <p:val>
                                            <p:strVal val="hidden"/>
                                          </p:val>
                                        </p:tav>
                                        <p:tav tm="50000">
                                          <p:val>
                                            <p:strVal val="visible"/>
                                          </p:val>
                                        </p:tav>
                                      </p:tavLst>
                                    </p:anim>
                                  </p:childTnLst>
                                </p:cTn>
                              </p:par>
                              <p:par>
                                <p:cTn id="135" presetID="35" presetClass="emph" presetSubtype="0" repeatCount="5000" fill="hold" grpId="0" nodeType="withEffect">
                                  <p:stCondLst>
                                    <p:cond delay="0"/>
                                  </p:stCondLst>
                                  <p:childTnLst>
                                    <p:anim calcmode="discrete" valueType="str">
                                      <p:cBhvr>
                                        <p:cTn id="136" dur="1000" fill="hold"/>
                                        <p:tgtEl>
                                          <p:spTgt spid="243"/>
                                        </p:tgtEl>
                                        <p:attrNameLst>
                                          <p:attrName>style.visibility</p:attrName>
                                        </p:attrNameLst>
                                      </p:cBhvr>
                                      <p:tavLst>
                                        <p:tav tm="0">
                                          <p:val>
                                            <p:strVal val="hidden"/>
                                          </p:val>
                                        </p:tav>
                                        <p:tav tm="50000">
                                          <p:val>
                                            <p:strVal val="visible"/>
                                          </p:val>
                                        </p:tav>
                                      </p:tavLst>
                                    </p:anim>
                                  </p:childTnLst>
                                </p:cTn>
                              </p:par>
                              <p:par>
                                <p:cTn id="137" presetID="35" presetClass="emph" presetSubtype="0" repeatCount="5000" fill="hold" grpId="0" nodeType="withEffect">
                                  <p:stCondLst>
                                    <p:cond delay="0"/>
                                  </p:stCondLst>
                                  <p:childTnLst>
                                    <p:anim calcmode="discrete" valueType="str">
                                      <p:cBhvr>
                                        <p:cTn id="138" dur="1000" fill="hold"/>
                                        <p:tgtEl>
                                          <p:spTgt spid="244"/>
                                        </p:tgtEl>
                                        <p:attrNameLst>
                                          <p:attrName>style.visibility</p:attrName>
                                        </p:attrNameLst>
                                      </p:cBhvr>
                                      <p:tavLst>
                                        <p:tav tm="0">
                                          <p:val>
                                            <p:strVal val="hidden"/>
                                          </p:val>
                                        </p:tav>
                                        <p:tav tm="50000">
                                          <p:val>
                                            <p:strVal val="visible"/>
                                          </p:val>
                                        </p:tav>
                                      </p:tavLst>
                                    </p:anim>
                                  </p:childTnLst>
                                </p:cTn>
                              </p:par>
                              <p:par>
                                <p:cTn id="139" presetID="35" presetClass="emph" presetSubtype="0" repeatCount="5000" fill="hold" grpId="0" nodeType="withEffect">
                                  <p:stCondLst>
                                    <p:cond delay="0"/>
                                  </p:stCondLst>
                                  <p:childTnLst>
                                    <p:anim calcmode="discrete" valueType="str">
                                      <p:cBhvr>
                                        <p:cTn id="140" dur="1000" fill="hold"/>
                                        <p:tgtEl>
                                          <p:spTgt spid="245"/>
                                        </p:tgtEl>
                                        <p:attrNameLst>
                                          <p:attrName>style.visibility</p:attrName>
                                        </p:attrNameLst>
                                      </p:cBhvr>
                                      <p:tavLst>
                                        <p:tav tm="0">
                                          <p:val>
                                            <p:strVal val="hidden"/>
                                          </p:val>
                                        </p:tav>
                                        <p:tav tm="50000">
                                          <p:val>
                                            <p:strVal val="visible"/>
                                          </p:val>
                                        </p:tav>
                                      </p:tavLst>
                                    </p:anim>
                                  </p:childTnLst>
                                </p:cTn>
                              </p:par>
                            </p:childTnLst>
                          </p:cTn>
                        </p:par>
                      </p:childTnLst>
                    </p:cTn>
                  </p:par>
                  <p:par>
                    <p:cTn id="141" fill="hold">
                      <p:stCondLst>
                        <p:cond delay="indefinite"/>
                      </p:stCondLst>
                      <p:childTnLst>
                        <p:par>
                          <p:cTn id="142" fill="hold">
                            <p:stCondLst>
                              <p:cond delay="0"/>
                            </p:stCondLst>
                            <p:childTnLst>
                              <p:par>
                                <p:cTn id="143" presetID="35" presetClass="emph" presetSubtype="0" repeatCount="5000" fill="hold" grpId="1" nodeType="clickEffect">
                                  <p:stCondLst>
                                    <p:cond delay="0"/>
                                  </p:stCondLst>
                                  <p:childTnLst>
                                    <p:anim calcmode="discrete" valueType="str">
                                      <p:cBhvr>
                                        <p:cTn id="144" dur="1000" fill="hold"/>
                                        <p:tgtEl>
                                          <p:spTgt spid="219"/>
                                        </p:tgtEl>
                                        <p:attrNameLst>
                                          <p:attrName>style.visibility</p:attrName>
                                        </p:attrNameLst>
                                      </p:cBhvr>
                                      <p:tavLst>
                                        <p:tav tm="0">
                                          <p:val>
                                            <p:strVal val="hidden"/>
                                          </p:val>
                                        </p:tav>
                                        <p:tav tm="50000">
                                          <p:val>
                                            <p:strVal val="visible"/>
                                          </p:val>
                                        </p:tav>
                                      </p:tavLst>
                                    </p:anim>
                                  </p:childTnLst>
                                </p:cTn>
                              </p:par>
                            </p:childTnLst>
                          </p:cTn>
                        </p:par>
                      </p:childTnLst>
                    </p:cTn>
                  </p:par>
                  <p:par>
                    <p:cTn id="145" fill="hold">
                      <p:stCondLst>
                        <p:cond delay="indefinite"/>
                      </p:stCondLst>
                      <p:childTnLst>
                        <p:par>
                          <p:cTn id="146" fill="hold">
                            <p:stCondLst>
                              <p:cond delay="0"/>
                            </p:stCondLst>
                            <p:childTnLst>
                              <p:par>
                                <p:cTn id="147" presetID="24" presetClass="emph" presetSubtype="0" repeatCount="5000" fill="hold" grpId="0" nodeType="clickEffect">
                                  <p:stCondLst>
                                    <p:cond delay="0"/>
                                  </p:stCondLst>
                                  <p:childTnLst>
                                    <p:animClr clrSpc="hsl" dir="cw">
                                      <p:cBhvr override="childStyle">
                                        <p:cTn id="148" dur="1000" fill="hold"/>
                                        <p:tgtEl>
                                          <p:spTgt spid="219"/>
                                        </p:tgtEl>
                                        <p:attrNameLst>
                                          <p:attrName>style.color</p:attrName>
                                        </p:attrNameLst>
                                      </p:cBhvr>
                                      <p:by>
                                        <p:hsl h="0" s="-12549" l="-25098"/>
                                      </p:by>
                                    </p:animClr>
                                    <p:animClr clrSpc="hsl" dir="cw">
                                      <p:cBhvr>
                                        <p:cTn id="149" dur="1000" fill="hold"/>
                                        <p:tgtEl>
                                          <p:spTgt spid="219"/>
                                        </p:tgtEl>
                                        <p:attrNameLst>
                                          <p:attrName>fillcolor</p:attrName>
                                        </p:attrNameLst>
                                      </p:cBhvr>
                                      <p:by>
                                        <p:hsl h="0" s="-12549" l="-25098"/>
                                      </p:by>
                                    </p:animClr>
                                    <p:animClr clrSpc="hsl" dir="cw">
                                      <p:cBhvr>
                                        <p:cTn id="150" dur="1000" fill="hold"/>
                                        <p:tgtEl>
                                          <p:spTgt spid="219"/>
                                        </p:tgtEl>
                                        <p:attrNameLst>
                                          <p:attrName>stroke.color</p:attrName>
                                        </p:attrNameLst>
                                      </p:cBhvr>
                                      <p:by>
                                        <p:hsl h="0" s="-12549" l="-25098"/>
                                      </p:by>
                                    </p:animClr>
                                    <p:set>
                                      <p:cBhvr>
                                        <p:cTn id="151" dur="1000" fill="hold"/>
                                        <p:tgtEl>
                                          <p:spTgt spid="219"/>
                                        </p:tgtEl>
                                        <p:attrNameLst>
                                          <p:attrName>fill.type</p:attrName>
                                        </p:attrNameLst>
                                      </p:cBhvr>
                                      <p:to>
                                        <p:strVal val="solid"/>
                                      </p:to>
                                    </p:set>
                                  </p:childTnLst>
                                </p:cTn>
                              </p:par>
                            </p:childTnLst>
                          </p:cTn>
                        </p:par>
                      </p:childTnLst>
                    </p:cTn>
                  </p:par>
                  <p:par>
                    <p:cTn id="152" fill="hold">
                      <p:stCondLst>
                        <p:cond delay="indefinite"/>
                      </p:stCondLst>
                      <p:childTnLst>
                        <p:par>
                          <p:cTn id="153" fill="hold">
                            <p:stCondLst>
                              <p:cond delay="0"/>
                            </p:stCondLst>
                            <p:childTnLst>
                              <p:par>
                                <p:cTn id="154" presetID="22" presetClass="entr" presetSubtype="1" repeatCount="5000" fill="hold" grpId="0" nodeType="clickEffect">
                                  <p:stCondLst>
                                    <p:cond delay="0"/>
                                  </p:stCondLst>
                                  <p:childTnLst>
                                    <p:set>
                                      <p:cBhvr>
                                        <p:cTn id="155" dur="1" fill="hold">
                                          <p:stCondLst>
                                            <p:cond delay="0"/>
                                          </p:stCondLst>
                                        </p:cTn>
                                        <p:tgtEl>
                                          <p:spTgt spid="278"/>
                                        </p:tgtEl>
                                        <p:attrNameLst>
                                          <p:attrName>style.visibility</p:attrName>
                                        </p:attrNameLst>
                                      </p:cBhvr>
                                      <p:to>
                                        <p:strVal val="visible"/>
                                      </p:to>
                                    </p:set>
                                    <p:animEffect transition="in" filter="wipe(up)">
                                      <p:cBhvr>
                                        <p:cTn id="156" dur="1000"/>
                                        <p:tgtEl>
                                          <p:spTgt spid="27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5000" fill="hold" grpId="0" nodeType="clickEffect">
                                  <p:stCondLst>
                                    <p:cond delay="0"/>
                                  </p:stCondLst>
                                  <p:childTnLst>
                                    <p:set>
                                      <p:cBhvr>
                                        <p:cTn id="160" dur="1" fill="hold">
                                          <p:stCondLst>
                                            <p:cond delay="0"/>
                                          </p:stCondLst>
                                        </p:cTn>
                                        <p:tgtEl>
                                          <p:spTgt spid="279"/>
                                        </p:tgtEl>
                                        <p:attrNameLst>
                                          <p:attrName>style.visibility</p:attrName>
                                        </p:attrNameLst>
                                      </p:cBhvr>
                                      <p:to>
                                        <p:strVal val="visible"/>
                                      </p:to>
                                    </p:set>
                                    <p:animEffect transition="in" filter="wipe(left)">
                                      <p:cBhvr>
                                        <p:cTn id="161" dur="1000"/>
                                        <p:tgtEl>
                                          <p:spTgt spid="279"/>
                                        </p:tgtEl>
                                      </p:cBhvr>
                                    </p:animEffect>
                                  </p:childTnLst>
                                </p:cTn>
                              </p:par>
                            </p:childTnLst>
                          </p:cTn>
                        </p:par>
                      </p:childTnLst>
                    </p:cTn>
                  </p:par>
                  <p:par>
                    <p:cTn id="162" fill="hold">
                      <p:stCondLst>
                        <p:cond delay="indefinite"/>
                      </p:stCondLst>
                      <p:childTnLst>
                        <p:par>
                          <p:cTn id="163" fill="hold">
                            <p:stCondLst>
                              <p:cond delay="0"/>
                            </p:stCondLst>
                            <p:childTnLst>
                              <p:par>
                                <p:cTn id="164" presetID="35" presetClass="emph" presetSubtype="0" repeatCount="5000" fill="hold" grpId="1" nodeType="clickEffect">
                                  <p:stCondLst>
                                    <p:cond delay="0"/>
                                  </p:stCondLst>
                                  <p:childTnLst>
                                    <p:anim calcmode="discrete" valueType="str">
                                      <p:cBhvr>
                                        <p:cTn id="165" dur="1000" fill="hold"/>
                                        <p:tgtEl>
                                          <p:spTgt spid="279"/>
                                        </p:tgtEl>
                                        <p:attrNameLst>
                                          <p:attrName>style.visibility</p:attrName>
                                        </p:attrNameLst>
                                      </p:cBhvr>
                                      <p:tavLst>
                                        <p:tav tm="0">
                                          <p:val>
                                            <p:strVal val="hidden"/>
                                          </p:val>
                                        </p:tav>
                                        <p:tav tm="50000">
                                          <p:val>
                                            <p:strVal val="visible"/>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295"/>
                                        </p:tgtEl>
                                        <p:attrNameLst>
                                          <p:attrName>style.visibility</p:attrName>
                                        </p:attrNameLst>
                                      </p:cBhvr>
                                      <p:to>
                                        <p:strVal val="visible"/>
                                      </p:to>
                                    </p:set>
                                    <p:anim calcmode="lin" valueType="num">
                                      <p:cBhvr additive="base">
                                        <p:cTn id="170" dur="500" fill="hold"/>
                                        <p:tgtEl>
                                          <p:spTgt spid="295"/>
                                        </p:tgtEl>
                                        <p:attrNameLst>
                                          <p:attrName>ppt_x</p:attrName>
                                        </p:attrNameLst>
                                      </p:cBhvr>
                                      <p:tavLst>
                                        <p:tav tm="0">
                                          <p:val>
                                            <p:strVal val="#ppt_x"/>
                                          </p:val>
                                        </p:tav>
                                        <p:tav tm="100000">
                                          <p:val>
                                            <p:strVal val="#ppt_x"/>
                                          </p:val>
                                        </p:tav>
                                      </p:tavLst>
                                    </p:anim>
                                    <p:anim calcmode="lin" valueType="num">
                                      <p:cBhvr additive="base">
                                        <p:cTn id="171" dur="500" fill="hold"/>
                                        <p:tgtEl>
                                          <p:spTgt spid="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1" grpId="0" animBg="1"/>
      <p:bldP spid="201" grpId="1" animBg="1"/>
      <p:bldP spid="210" grpId="0" animBg="1"/>
      <p:bldP spid="210" grpId="1" animBg="1"/>
      <p:bldP spid="219" grpId="0" animBg="1"/>
      <p:bldP spid="219" grpId="1" animBg="1"/>
      <p:bldP spid="221" grpId="0" animBg="1"/>
      <p:bldP spid="223" grpId="0" animBg="1"/>
      <p:bldP spid="225" grpId="0" animBg="1"/>
      <p:bldP spid="226" grpId="0" animBg="1"/>
      <p:bldP spid="241" grpId="0" animBg="1"/>
      <p:bldP spid="242" grpId="0" animBg="1"/>
      <p:bldP spid="243" grpId="0" animBg="1"/>
      <p:bldP spid="244" grpId="0" animBg="1"/>
      <p:bldP spid="245" grpId="0" animBg="1"/>
      <p:bldP spid="249" grpId="0" animBg="1"/>
      <p:bldP spid="250" grpId="0" animBg="1"/>
      <p:bldP spid="250" grpId="1" animBg="1"/>
      <p:bldP spid="251" grpId="0" animBg="1"/>
      <p:bldP spid="253" grpId="0" animBg="1"/>
      <p:bldP spid="256" grpId="0" animBg="1"/>
      <p:bldP spid="257" grpId="0" animBg="1"/>
      <p:bldP spid="262" grpId="0" animBg="1"/>
      <p:bldP spid="268" grpId="0" animBg="1"/>
      <p:bldP spid="269" grpId="0" animBg="1"/>
      <p:bldP spid="270" grpId="0" animBg="1"/>
      <p:bldP spid="272" grpId="0" animBg="1"/>
      <p:bldP spid="273" grpId="0" animBg="1"/>
      <p:bldP spid="274" grpId="0" animBg="1"/>
      <p:bldP spid="275" grpId="0" animBg="1"/>
      <p:bldP spid="276" grpId="0" animBg="1"/>
      <p:bldP spid="277" grpId="0" animBg="1"/>
      <p:bldP spid="278" grpId="0" animBg="1"/>
      <p:bldP spid="279" grpId="0" animBg="1"/>
      <p:bldP spid="279" grpId="1" animBg="1"/>
      <p:bldP spid="293" grpId="0" animBg="1"/>
      <p:bldP spid="293" grpId="1" animBg="1"/>
      <p:bldP spid="29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dirty="0" smtClean="0"/>
              <a:t>Load Use</a:t>
            </a:r>
            <a:r>
              <a:rPr lang="zh-CN" altLang="en-US" dirty="0" smtClean="0"/>
              <a:t>相关</a:t>
            </a:r>
          </a:p>
        </p:txBody>
      </p:sp>
      <p:pic>
        <p:nvPicPr>
          <p:cNvPr id="6144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048154"/>
            <a:ext cx="8655050" cy="4113212"/>
          </a:xfrm>
        </p:spPr>
      </p:pic>
      <p:sp>
        <p:nvSpPr>
          <p:cNvPr id="61444" name="灯片编号占位符 3"/>
          <p:cNvSpPr>
            <a:spLocks noGrp="1"/>
          </p:cNvSpPr>
          <p:nvPr>
            <p:ph type="sldNum" sz="quarter" idx="4294967295"/>
          </p:nvPr>
        </p:nvSpPr>
        <p:spPr bwMode="auto">
          <a:xfrm>
            <a:off x="7667625" y="6237288"/>
            <a:ext cx="10160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a:solidFill>
                  <a:srgbClr val="0D7157"/>
                </a:solidFill>
                <a:latin typeface="Arial" panose="020B0604020202020204" pitchFamily="34" charset="0"/>
                <a:ea typeface="华文细黑" panose="02010600040101010101" pitchFamily="2" charset="-122"/>
              </a:rPr>
              <a:t> -</a:t>
            </a:r>
            <a:fld id="{D98342E3-5C57-460A-9222-6DD341A22CFE}" type="slidenum">
              <a:rPr lang="en-US" altLang="zh-CN" sz="1800">
                <a:solidFill>
                  <a:srgbClr val="0D7157"/>
                </a:solidFill>
                <a:latin typeface="Arial" panose="020B0604020202020204" pitchFamily="34" charset="0"/>
                <a:ea typeface="华文细黑" panose="02010600040101010101" pitchFamily="2" charset="-122"/>
              </a:rPr>
              <a:pPr>
                <a:spcBef>
                  <a:spcPct val="0"/>
                </a:spcBef>
                <a:buFontTx/>
                <a:buNone/>
              </a:pPr>
              <a:t>170</a:t>
            </a:fld>
            <a:r>
              <a:rPr lang="en-US" altLang="zh-CN" sz="1800">
                <a:solidFill>
                  <a:srgbClr val="0D7157"/>
                </a:solidFill>
                <a:latin typeface="Arial" panose="020B0604020202020204" pitchFamily="34" charset="0"/>
                <a:ea typeface="华文细黑" panose="02010600040101010101" pitchFamily="2" charset="-122"/>
              </a:rPr>
              <a:t>- </a:t>
            </a:r>
          </a:p>
        </p:txBody>
      </p:sp>
      <p:sp>
        <p:nvSpPr>
          <p:cNvPr id="8" name="文本框 7"/>
          <p:cNvSpPr txBox="1">
            <a:spLocks noChangeArrowheads="1"/>
          </p:cNvSpPr>
          <p:nvPr/>
        </p:nvSpPr>
        <p:spPr bwMode="auto">
          <a:xfrm>
            <a:off x="2792430" y="1564178"/>
            <a:ext cx="1728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or $1,$1,$2</a:t>
            </a:r>
            <a:endParaRPr lang="zh-CN" altLang="en-US" sz="1400" i="0" dirty="0">
              <a:solidFill>
                <a:srgbClr val="FF0000"/>
              </a:solidFill>
            </a:endParaRPr>
          </a:p>
        </p:txBody>
      </p:sp>
      <p:sp>
        <p:nvSpPr>
          <p:cNvPr id="10" name="文本框 9"/>
          <p:cNvSpPr txBox="1">
            <a:spLocks noChangeArrowheads="1"/>
          </p:cNvSpPr>
          <p:nvPr/>
        </p:nvSpPr>
        <p:spPr bwMode="auto">
          <a:xfrm>
            <a:off x="4688806" y="1549722"/>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Nop</a:t>
            </a:r>
            <a:r>
              <a:rPr lang="zh-CN" altLang="en-US" sz="1400" i="0" dirty="0" smtClean="0">
                <a:solidFill>
                  <a:srgbClr val="FF0000"/>
                </a:solidFill>
              </a:rPr>
              <a:t>（气泡）</a:t>
            </a:r>
            <a:endParaRPr lang="zh-CN" altLang="en-US" sz="1400" i="0" dirty="0">
              <a:solidFill>
                <a:srgbClr val="FF0000"/>
              </a:solidFill>
            </a:endParaRPr>
          </a:p>
        </p:txBody>
      </p:sp>
      <p:sp>
        <p:nvSpPr>
          <p:cNvPr id="12" name="文本框 11"/>
          <p:cNvSpPr txBox="1">
            <a:spLocks noChangeArrowheads="1"/>
          </p:cNvSpPr>
          <p:nvPr/>
        </p:nvSpPr>
        <p:spPr bwMode="auto">
          <a:xfrm>
            <a:off x="3003937" y="5107180"/>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$1=$1 | $2</a:t>
            </a:r>
            <a:endParaRPr lang="zh-CN" altLang="en-US" sz="1400" i="0" dirty="0">
              <a:solidFill>
                <a:srgbClr val="FF0000"/>
              </a:solidFill>
            </a:endParaRPr>
          </a:p>
        </p:txBody>
      </p:sp>
      <p:sp>
        <p:nvSpPr>
          <p:cNvPr id="14" name="文本框 13"/>
          <p:cNvSpPr txBox="1">
            <a:spLocks noChangeArrowheads="1"/>
          </p:cNvSpPr>
          <p:nvPr/>
        </p:nvSpPr>
        <p:spPr bwMode="auto">
          <a:xfrm>
            <a:off x="4731137" y="5092724"/>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Nop</a:t>
            </a:r>
            <a:r>
              <a:rPr lang="zh-CN" altLang="en-US" sz="1400" i="0" dirty="0" smtClean="0">
                <a:solidFill>
                  <a:srgbClr val="FF0000"/>
                </a:solidFill>
              </a:rPr>
              <a:t>（气泡）</a:t>
            </a:r>
            <a:endParaRPr lang="zh-CN" altLang="en-US" sz="1400" i="0" dirty="0">
              <a:solidFill>
                <a:srgbClr val="FF0000"/>
              </a:solidFill>
            </a:endParaRPr>
          </a:p>
        </p:txBody>
      </p:sp>
      <p:sp>
        <p:nvSpPr>
          <p:cNvPr id="13" name="Rectangle 3"/>
          <p:cNvSpPr txBox="1">
            <a:spLocks noChangeArrowheads="1"/>
          </p:cNvSpPr>
          <p:nvPr/>
        </p:nvSpPr>
        <p:spPr bwMode="auto">
          <a:xfrm>
            <a:off x="395536" y="5618337"/>
            <a:ext cx="8218488" cy="65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en-US" altLang="zh-CN" i="0" kern="0" dirty="0" smtClean="0"/>
              <a:t>ID</a:t>
            </a:r>
            <a:r>
              <a:rPr lang="zh-CN" altLang="en-US" i="0" kern="0" dirty="0" smtClean="0"/>
              <a:t>段发现</a:t>
            </a:r>
            <a:r>
              <a:rPr lang="en-US" altLang="zh-CN" i="0" kern="0" dirty="0" smtClean="0"/>
              <a:t>Load-Use</a:t>
            </a:r>
            <a:r>
              <a:rPr lang="zh-CN" altLang="en-US" i="0" kern="0" dirty="0" smtClean="0"/>
              <a:t>相关，插入一个气泡</a:t>
            </a:r>
          </a:p>
        </p:txBody>
      </p:sp>
      <p:sp>
        <p:nvSpPr>
          <p:cNvPr id="11" name="文本框 10"/>
          <p:cNvSpPr txBox="1">
            <a:spLocks noChangeArrowheads="1"/>
          </p:cNvSpPr>
          <p:nvPr/>
        </p:nvSpPr>
        <p:spPr bwMode="auto">
          <a:xfrm>
            <a:off x="6385996" y="5126675"/>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a:solidFill>
                  <a:srgbClr val="FF0000"/>
                </a:solidFill>
              </a:rPr>
              <a:t>$1=Mem[$2+4]</a:t>
            </a:r>
            <a:endParaRPr lang="zh-CN" altLang="en-US" sz="1400" i="0" dirty="0">
              <a:solidFill>
                <a:srgbClr val="FF0000"/>
              </a:solidFill>
            </a:endParaRPr>
          </a:p>
        </p:txBody>
      </p:sp>
      <p:sp>
        <p:nvSpPr>
          <p:cNvPr id="15" name="文本框 14"/>
          <p:cNvSpPr txBox="1">
            <a:spLocks noChangeArrowheads="1"/>
          </p:cNvSpPr>
          <p:nvPr/>
        </p:nvSpPr>
        <p:spPr bwMode="auto">
          <a:xfrm>
            <a:off x="6395581" y="1535561"/>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i="0" dirty="0" err="1" smtClean="0">
                <a:solidFill>
                  <a:srgbClr val="FF0000"/>
                </a:solidFill>
              </a:rPr>
              <a:t>Lw</a:t>
            </a:r>
            <a:r>
              <a:rPr lang="en-US" altLang="zh-CN" sz="1400" i="0" dirty="0" smtClean="0">
                <a:solidFill>
                  <a:srgbClr val="FF0000"/>
                </a:solidFill>
              </a:rPr>
              <a:t> </a:t>
            </a:r>
            <a:r>
              <a:rPr lang="en-US" altLang="zh-CN" sz="1400" i="0" dirty="0">
                <a:solidFill>
                  <a:srgbClr val="FF0000"/>
                </a:solidFill>
              </a:rPr>
              <a:t>$1,$2,4</a:t>
            </a:r>
            <a:endParaRPr lang="zh-CN" altLang="en-US" sz="1400" i="0" dirty="0">
              <a:solidFill>
                <a:srgbClr val="FF0000"/>
              </a:solidFill>
            </a:endParaRPr>
          </a:p>
        </p:txBody>
      </p:sp>
    </p:spTree>
    <p:extLst>
      <p:ext uri="{BB962C8B-B14F-4D97-AF65-F5344CB8AC3E}">
        <p14:creationId xmlns:p14="http://schemas.microsoft.com/office/powerpoint/2010/main" val="91708986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预测机制</a:t>
            </a:r>
            <a:endParaRPr lang="zh-CN" altLang="en-US" dirty="0"/>
          </a:p>
        </p:txBody>
      </p:sp>
      <p:sp>
        <p:nvSpPr>
          <p:cNvPr id="3" name="内容占位符 2"/>
          <p:cNvSpPr>
            <a:spLocks noGrp="1"/>
          </p:cNvSpPr>
          <p:nvPr>
            <p:ph idx="1"/>
          </p:nvPr>
        </p:nvSpPr>
        <p:spPr/>
        <p:txBody>
          <a:bodyPr/>
          <a:lstStyle/>
          <a:p>
            <a:r>
              <a:rPr lang="zh-CN" altLang="en-US" smtClean="0"/>
              <a:t>通过预测降低分支指令对流水线的影响</a:t>
            </a:r>
            <a:endParaRPr lang="en-US" altLang="zh-CN" smtClean="0"/>
          </a:p>
          <a:p>
            <a:r>
              <a:rPr lang="zh-CN" altLang="en-US" dirty="0" smtClean="0"/>
              <a:t>设置</a:t>
            </a:r>
            <a:r>
              <a:rPr lang="en-US" altLang="zh-CN" dirty="0" smtClean="0"/>
              <a:t>BTB</a:t>
            </a:r>
            <a:r>
              <a:rPr lang="zh-CN" altLang="en-US" dirty="0" smtClean="0"/>
              <a:t>表，</a:t>
            </a:r>
            <a:r>
              <a:rPr lang="en-US" altLang="zh-CN" dirty="0" smtClean="0"/>
              <a:t>cache</a:t>
            </a:r>
          </a:p>
          <a:p>
            <a:pPr lvl="1"/>
            <a:r>
              <a:rPr lang="zh-CN" altLang="en-US" dirty="0" smtClean="0"/>
              <a:t>缓冲近期执行过的分支指令的</a:t>
            </a:r>
            <a:r>
              <a:rPr lang="en-US" altLang="zh-CN" dirty="0" smtClean="0"/>
              <a:t>PC</a:t>
            </a:r>
            <a:r>
              <a:rPr lang="zh-CN" altLang="en-US" dirty="0" smtClean="0"/>
              <a:t>以及对应分支地址</a:t>
            </a:r>
            <a:endParaRPr lang="en-US" altLang="zh-CN" dirty="0" smtClean="0"/>
          </a:p>
          <a:p>
            <a:r>
              <a:rPr lang="zh-CN" altLang="en-US" dirty="0" smtClean="0"/>
              <a:t>取指时全相联查找</a:t>
            </a:r>
            <a:endParaRPr lang="en-US" altLang="zh-CN" dirty="0" smtClean="0"/>
          </a:p>
          <a:p>
            <a:r>
              <a:rPr lang="zh-CN" altLang="en-US" dirty="0" smtClean="0"/>
              <a:t>如命中根据预测位决定是否分支</a:t>
            </a:r>
            <a:endParaRPr lang="en-US" altLang="zh-CN" dirty="0" smtClean="0"/>
          </a:p>
          <a:p>
            <a:pPr lvl="1"/>
            <a:r>
              <a:rPr lang="zh-CN" altLang="en-US" dirty="0" smtClean="0"/>
              <a:t>双预测位</a:t>
            </a:r>
            <a:endParaRPr lang="en-US" altLang="zh-CN" dirty="0" smtClean="0"/>
          </a:p>
          <a:p>
            <a:pPr lvl="1"/>
            <a:r>
              <a:rPr lang="zh-CN" altLang="en-US" dirty="0" smtClean="0"/>
              <a:t>单预测位</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280475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r>
              <a:rPr lang="zh-CN" altLang="en-US" smtClean="0"/>
              <a:t>本章重点内容</a:t>
            </a:r>
          </a:p>
        </p:txBody>
      </p:sp>
      <p:sp>
        <p:nvSpPr>
          <p:cNvPr id="125956" name="Rectangle 3"/>
          <p:cNvSpPr>
            <a:spLocks noGrp="1" noChangeArrowheads="1"/>
          </p:cNvSpPr>
          <p:nvPr>
            <p:ph type="body" idx="1"/>
          </p:nvPr>
        </p:nvSpPr>
        <p:spPr/>
        <p:txBody>
          <a:bodyPr/>
          <a:lstStyle/>
          <a:p>
            <a:r>
              <a:rPr lang="en-US" altLang="zh-CN" dirty="0" smtClean="0"/>
              <a:t>CPU</a:t>
            </a:r>
            <a:r>
              <a:rPr lang="zh-CN" altLang="en-US" dirty="0" smtClean="0"/>
              <a:t>的功能（控制器的功能）</a:t>
            </a:r>
          </a:p>
          <a:p>
            <a:r>
              <a:rPr lang="zh-CN" altLang="en-US" dirty="0" smtClean="0"/>
              <a:t>指令周期及其数据通路</a:t>
            </a:r>
          </a:p>
          <a:p>
            <a:r>
              <a:rPr lang="zh-CN" altLang="en-US" dirty="0" smtClean="0"/>
              <a:t>微程序控制器工作原理</a:t>
            </a:r>
          </a:p>
          <a:p>
            <a:r>
              <a:rPr lang="zh-CN" altLang="en-US" dirty="0" smtClean="0"/>
              <a:t>硬布线控制器基本概念</a:t>
            </a:r>
          </a:p>
        </p:txBody>
      </p:sp>
      <p:sp>
        <p:nvSpPr>
          <p:cNvPr id="9"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53073159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p:sp>
        <p:nvSpPr>
          <p:cNvPr id="3" name="内容占位符 2"/>
          <p:cNvSpPr>
            <a:spLocks noGrp="1"/>
          </p:cNvSpPr>
          <p:nvPr>
            <p:ph idx="1"/>
          </p:nvPr>
        </p:nvSpPr>
        <p:spPr/>
        <p:txBody>
          <a:bodyPr/>
          <a:lstStyle/>
          <a:p>
            <a:r>
              <a:rPr lang="en-US" altLang="zh-CN" dirty="0" smtClean="0"/>
              <a:t>Page 285</a:t>
            </a:r>
          </a:p>
          <a:p>
            <a:pPr lvl="1"/>
            <a:r>
              <a:rPr lang="en-US" altLang="zh-CN" dirty="0" smtClean="0"/>
              <a:t>6.5</a:t>
            </a:r>
          </a:p>
          <a:p>
            <a:pPr lvl="1"/>
            <a:r>
              <a:rPr lang="en-US" altLang="zh-CN" dirty="0" smtClean="0"/>
              <a:t>6.6</a:t>
            </a:r>
          </a:p>
          <a:p>
            <a:pPr lvl="1"/>
            <a:r>
              <a:rPr lang="en-US" altLang="zh-CN" dirty="0" smtClean="0"/>
              <a:t>6.7</a:t>
            </a:r>
          </a:p>
        </p:txBody>
      </p:sp>
      <p:sp>
        <p:nvSpPr>
          <p:cNvPr id="4" name="灯片编号占位符 3"/>
          <p:cNvSpPr>
            <a:spLocks noGrp="1"/>
          </p:cNvSpPr>
          <p:nvPr>
            <p:ph type="sldNum" sz="quarter" idx="4294967295"/>
          </p:nvPr>
        </p:nvSpPr>
        <p:spPr>
          <a:xfrm>
            <a:off x="7812360" y="6337126"/>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5528857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ChangeArrowheads="1"/>
          </p:cNvSpPr>
          <p:nvPr>
            <p:ph type="title"/>
          </p:nvPr>
        </p:nvSpPr>
        <p:spPr/>
        <p:txBody>
          <a:bodyPr/>
          <a:lstStyle/>
          <a:p>
            <a:r>
              <a:rPr lang="zh-CN" altLang="en-US" smtClean="0"/>
              <a:t>本章容易混淆的一些概念</a:t>
            </a:r>
          </a:p>
        </p:txBody>
      </p:sp>
      <p:sp>
        <p:nvSpPr>
          <p:cNvPr id="126980" name="Rectangle 3"/>
          <p:cNvSpPr>
            <a:spLocks noGrp="1" noChangeArrowheads="1"/>
          </p:cNvSpPr>
          <p:nvPr>
            <p:ph type="body" idx="1"/>
          </p:nvPr>
        </p:nvSpPr>
        <p:spPr/>
        <p:txBody>
          <a:bodyPr/>
          <a:lstStyle/>
          <a:p>
            <a:r>
              <a:rPr lang="zh-CN" altLang="en-US" dirty="0" smtClean="0"/>
              <a:t>微命令</a:t>
            </a:r>
          </a:p>
          <a:p>
            <a:r>
              <a:rPr lang="zh-CN" altLang="en-US" dirty="0" smtClean="0"/>
              <a:t>微操作</a:t>
            </a:r>
          </a:p>
          <a:p>
            <a:r>
              <a:rPr lang="zh-CN" altLang="en-US" dirty="0" smtClean="0"/>
              <a:t>公操作</a:t>
            </a:r>
          </a:p>
          <a:p>
            <a:r>
              <a:rPr lang="zh-CN" altLang="en-US" dirty="0" smtClean="0"/>
              <a:t>微指令</a:t>
            </a:r>
          </a:p>
          <a:p>
            <a:r>
              <a:rPr lang="zh-CN" altLang="en-US" dirty="0" smtClean="0"/>
              <a:t>微程序</a:t>
            </a:r>
          </a:p>
          <a:p>
            <a:r>
              <a:rPr lang="zh-CN" altLang="en-US" dirty="0" smtClean="0"/>
              <a:t>机器指令</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2589352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lstStyle/>
          <a:p>
            <a:r>
              <a:rPr lang="zh-CN" altLang="en-US" smtClean="0"/>
              <a:t>本章容易混淆的一些概念</a:t>
            </a:r>
          </a:p>
        </p:txBody>
      </p:sp>
      <p:sp>
        <p:nvSpPr>
          <p:cNvPr id="128004" name="Rectangle 3"/>
          <p:cNvSpPr>
            <a:spLocks noGrp="1" noChangeArrowheads="1"/>
          </p:cNvSpPr>
          <p:nvPr>
            <p:ph type="body" idx="1"/>
          </p:nvPr>
        </p:nvSpPr>
        <p:spPr/>
        <p:txBody>
          <a:bodyPr/>
          <a:lstStyle/>
          <a:p>
            <a:r>
              <a:rPr lang="zh-CN" altLang="en-US" dirty="0" smtClean="0"/>
              <a:t>微命令</a:t>
            </a:r>
          </a:p>
          <a:p>
            <a:pPr lvl="1"/>
            <a:r>
              <a:rPr lang="zh-CN" altLang="en-US" dirty="0" smtClean="0"/>
              <a:t>控制部件通过控制线向执行部件发出的各种控制命令</a:t>
            </a:r>
          </a:p>
          <a:p>
            <a:r>
              <a:rPr lang="zh-CN" altLang="en-US" dirty="0" smtClean="0"/>
              <a:t>微操作</a:t>
            </a:r>
          </a:p>
          <a:p>
            <a:pPr lvl="1"/>
            <a:r>
              <a:rPr lang="zh-CN" altLang="en-US" dirty="0" smtClean="0"/>
              <a:t>执行部件接受微命令以后所进行的操作</a:t>
            </a:r>
          </a:p>
          <a:p>
            <a:r>
              <a:rPr lang="zh-CN" altLang="en-US" dirty="0" smtClean="0"/>
              <a:t>公操作</a:t>
            </a:r>
          </a:p>
          <a:p>
            <a:pPr lvl="1"/>
            <a:r>
              <a:rPr lang="zh-CN" altLang="en-US" dirty="0" smtClean="0"/>
              <a:t>一条指令执行完毕以后，</a:t>
            </a:r>
            <a:r>
              <a:rPr lang="en-US" altLang="zh-CN" dirty="0" smtClean="0"/>
              <a:t>CPU</a:t>
            </a:r>
            <a:r>
              <a:rPr lang="zh-CN" altLang="en-US" dirty="0" smtClean="0"/>
              <a:t>所进行的操作</a:t>
            </a:r>
          </a:p>
          <a:p>
            <a:endParaRPr lang="en-US" altLang="zh-CN" dirty="0" smtClean="0"/>
          </a:p>
        </p:txBody>
      </p:sp>
      <p:sp>
        <p:nvSpPr>
          <p:cNvPr id="7"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6295469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noChangeArrowheads="1"/>
          </p:cNvSpPr>
          <p:nvPr>
            <p:ph type="title"/>
          </p:nvPr>
        </p:nvSpPr>
        <p:spPr/>
        <p:txBody>
          <a:bodyPr/>
          <a:lstStyle/>
          <a:p>
            <a:r>
              <a:rPr lang="zh-CN" altLang="en-US" smtClean="0"/>
              <a:t>本章容易混淆的一些概念</a:t>
            </a:r>
          </a:p>
        </p:txBody>
      </p:sp>
      <p:sp>
        <p:nvSpPr>
          <p:cNvPr id="129028" name="Rectangle 3"/>
          <p:cNvSpPr>
            <a:spLocks noGrp="1" noChangeArrowheads="1"/>
          </p:cNvSpPr>
          <p:nvPr>
            <p:ph type="body" idx="1"/>
          </p:nvPr>
        </p:nvSpPr>
        <p:spPr/>
        <p:txBody>
          <a:bodyPr/>
          <a:lstStyle/>
          <a:p>
            <a:r>
              <a:rPr lang="zh-CN" altLang="en-US" smtClean="0"/>
              <a:t>微指令</a:t>
            </a:r>
          </a:p>
          <a:p>
            <a:pPr lvl="1"/>
            <a:r>
              <a:rPr lang="zh-CN" altLang="en-US" smtClean="0"/>
              <a:t>在机器的一个</a:t>
            </a:r>
            <a:r>
              <a:rPr lang="en-US" altLang="zh-CN" smtClean="0"/>
              <a:t>CPU</a:t>
            </a:r>
            <a:r>
              <a:rPr lang="zh-CN" altLang="en-US" smtClean="0"/>
              <a:t>周期中，一组实现一定操作功能的微命令的组合，构成一条微指令</a:t>
            </a:r>
          </a:p>
          <a:p>
            <a:r>
              <a:rPr lang="zh-CN" altLang="en-US" smtClean="0"/>
              <a:t>微程序</a:t>
            </a:r>
            <a:r>
              <a:rPr lang="en-US" altLang="zh-CN" smtClean="0"/>
              <a:t>:</a:t>
            </a:r>
          </a:p>
          <a:p>
            <a:pPr lvl="1"/>
            <a:r>
              <a:rPr lang="zh-CN" altLang="en-US" smtClean="0"/>
              <a:t>一条指令均对应一段微程序，微程序固化在控制存储器中。</a:t>
            </a:r>
          </a:p>
          <a:p>
            <a:r>
              <a:rPr lang="zh-CN" altLang="en-US" smtClean="0"/>
              <a:t>机器指令</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561967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lstStyle/>
          <a:p>
            <a:r>
              <a:rPr lang="zh-CN" altLang="en-US" smtClean="0"/>
              <a:t>本章容易混淆的一些概念</a:t>
            </a:r>
          </a:p>
        </p:txBody>
      </p:sp>
      <p:sp>
        <p:nvSpPr>
          <p:cNvPr id="130052" name="Rectangle 3"/>
          <p:cNvSpPr>
            <a:spLocks noGrp="1" noChangeArrowheads="1"/>
          </p:cNvSpPr>
          <p:nvPr>
            <p:ph type="body" idx="1"/>
          </p:nvPr>
        </p:nvSpPr>
        <p:spPr/>
        <p:txBody>
          <a:bodyPr/>
          <a:lstStyle/>
          <a:p>
            <a:r>
              <a:rPr lang="zh-CN" altLang="en-US" dirty="0" smtClean="0"/>
              <a:t>指令周期</a:t>
            </a:r>
          </a:p>
          <a:p>
            <a:r>
              <a:rPr lang="en-US" altLang="zh-CN" dirty="0" smtClean="0"/>
              <a:t>CPU</a:t>
            </a:r>
            <a:r>
              <a:rPr lang="zh-CN" altLang="en-US" dirty="0" smtClean="0"/>
              <a:t>周期 </a:t>
            </a:r>
          </a:p>
          <a:p>
            <a:r>
              <a:rPr lang="zh-CN" altLang="en-US" dirty="0" smtClean="0"/>
              <a:t>机器周期</a:t>
            </a:r>
          </a:p>
          <a:p>
            <a:r>
              <a:rPr lang="zh-CN" altLang="en-US" dirty="0" smtClean="0"/>
              <a:t>节拍电位</a:t>
            </a:r>
          </a:p>
          <a:p>
            <a:r>
              <a:rPr lang="zh-CN" altLang="en-US" dirty="0" smtClean="0"/>
              <a:t>周期电位</a:t>
            </a:r>
          </a:p>
          <a:p>
            <a:r>
              <a:rPr lang="zh-CN" altLang="en-US" dirty="0" smtClean="0"/>
              <a:t>工作脉冲</a:t>
            </a:r>
          </a:p>
          <a:p>
            <a:r>
              <a:rPr lang="zh-CN" altLang="en-US" dirty="0" smtClean="0"/>
              <a:t>节拍脉冲</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1791743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r>
              <a:rPr lang="zh-CN" altLang="en-US" smtClean="0"/>
              <a:t>本章容易混淆的一些概念</a:t>
            </a:r>
          </a:p>
        </p:txBody>
      </p:sp>
      <p:sp>
        <p:nvSpPr>
          <p:cNvPr id="1742851" name="Rectangle 3"/>
          <p:cNvSpPr>
            <a:spLocks noGrp="1" noChangeArrowheads="1"/>
          </p:cNvSpPr>
          <p:nvPr>
            <p:ph type="body" idx="1"/>
          </p:nvPr>
        </p:nvSpPr>
        <p:spPr/>
        <p:txBody>
          <a:bodyPr/>
          <a:lstStyle/>
          <a:p>
            <a:r>
              <a:rPr lang="zh-CN" altLang="en-US" dirty="0" smtClean="0"/>
              <a:t>周期表示时间段，在逻辑电路中为了识别时间段，相关信号的电位表示时间段，如取指令周期电位。</a:t>
            </a:r>
          </a:p>
          <a:p>
            <a:r>
              <a:rPr lang="en-US" altLang="zh-CN" dirty="0" smtClean="0"/>
              <a:t>CPU</a:t>
            </a:r>
            <a:r>
              <a:rPr lang="zh-CN" altLang="en-US" dirty="0" smtClean="0"/>
              <a:t>周期</a:t>
            </a:r>
            <a:r>
              <a:rPr lang="en-US" altLang="zh-CN" dirty="0" smtClean="0"/>
              <a:t>=</a:t>
            </a:r>
            <a:r>
              <a:rPr lang="zh-CN" altLang="en-US" dirty="0" smtClean="0"/>
              <a:t>机器周期，一个</a:t>
            </a:r>
            <a:r>
              <a:rPr lang="en-US" altLang="zh-CN" dirty="0" err="1" smtClean="0"/>
              <a:t>cpu</a:t>
            </a:r>
            <a:r>
              <a:rPr lang="zh-CN" altLang="en-US" dirty="0" smtClean="0"/>
              <a:t>周期包括多个节拍。</a:t>
            </a:r>
          </a:p>
          <a:p>
            <a:r>
              <a:rPr lang="zh-CN" altLang="en-US" dirty="0" smtClean="0"/>
              <a:t>节拍电位（表示节拍的电位信号），</a:t>
            </a:r>
          </a:p>
          <a:p>
            <a:r>
              <a:rPr lang="zh-CN" altLang="en-US" dirty="0" smtClean="0"/>
              <a:t>状态周期电位（表示周期状态的电位信号），</a:t>
            </a:r>
          </a:p>
          <a:p>
            <a:r>
              <a:rPr lang="zh-CN" altLang="en-US" dirty="0" smtClean="0"/>
              <a:t>工作脉冲</a:t>
            </a:r>
            <a:r>
              <a:rPr lang="en-US" altLang="zh-CN" dirty="0" smtClean="0"/>
              <a:t>=</a:t>
            </a:r>
            <a:r>
              <a:rPr lang="zh-CN" altLang="en-US" dirty="0" smtClean="0"/>
              <a:t>节拍脉冲</a:t>
            </a:r>
          </a:p>
          <a:p>
            <a:r>
              <a:rPr lang="zh-CN" altLang="en-US" dirty="0" smtClean="0"/>
              <a:t>指令周期</a:t>
            </a:r>
            <a:r>
              <a:rPr lang="en-US" altLang="zh-CN" dirty="0" smtClean="0"/>
              <a:t>〉CPU/</a:t>
            </a:r>
            <a:r>
              <a:rPr lang="zh-CN" altLang="en-US" dirty="0" smtClean="0"/>
              <a:t>机器周期 </a:t>
            </a:r>
            <a:r>
              <a:rPr lang="en-US" altLang="zh-CN" dirty="0" smtClean="0"/>
              <a:t>〉</a:t>
            </a:r>
            <a:r>
              <a:rPr lang="zh-CN" altLang="en-US" dirty="0" smtClean="0"/>
              <a:t>节拍</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4116216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CPU</a:t>
            </a:r>
            <a:r>
              <a:rPr lang="zh-CN" altLang="en-US" dirty="0"/>
              <a:t>是如何识别内存中的信息是指令还是数据</a:t>
            </a:r>
            <a:r>
              <a:rPr lang="zh-CN" altLang="en-US" dirty="0" smtClean="0"/>
              <a:t>？</a:t>
            </a:r>
            <a:endParaRPr lang="zh-CN" altLang="en-US" dirty="0"/>
          </a:p>
        </p:txBody>
      </p:sp>
      <p:sp>
        <p:nvSpPr>
          <p:cNvPr id="7" name="内容占位符 6"/>
          <p:cNvSpPr>
            <a:spLocks noGrp="1"/>
          </p:cNvSpPr>
          <p:nvPr>
            <p:ph idx="1"/>
          </p:nvPr>
        </p:nvSpPr>
        <p:spPr/>
        <p:txBody>
          <a:bodyPr/>
          <a:lstStyle/>
          <a:p>
            <a:pPr indent="0">
              <a:spcBef>
                <a:spcPct val="50000"/>
              </a:spcBef>
              <a:buNone/>
            </a:pPr>
            <a:r>
              <a:rPr lang="zh-CN" altLang="en-US" dirty="0" smtClean="0">
                <a:solidFill>
                  <a:srgbClr val="0000FF"/>
                </a:solidFill>
                <a:latin typeface="微软雅黑" pitchFamily="34" charset="-122"/>
                <a:ea typeface="微软雅黑" pitchFamily="34" charset="-122"/>
              </a:rPr>
              <a:t>     </a:t>
            </a:r>
            <a:r>
              <a:rPr lang="zh-CN" altLang="en-US" dirty="0" smtClean="0">
                <a:latin typeface="微软雅黑" pitchFamily="34" charset="-122"/>
                <a:ea typeface="微软雅黑" pitchFamily="34" charset="-122"/>
              </a:rPr>
              <a:t>所有</a:t>
            </a:r>
            <a:r>
              <a:rPr lang="zh-CN" altLang="en-US" dirty="0">
                <a:latin typeface="微软雅黑" pitchFamily="34" charset="-122"/>
                <a:ea typeface="微软雅黑" pitchFamily="34" charset="-122"/>
              </a:rPr>
              <a:t>存放在主存中的信息其实都可以按照数据对待，</a:t>
            </a:r>
          </a:p>
          <a:p>
            <a:pPr indent="0">
              <a:spcBef>
                <a:spcPct val="50000"/>
              </a:spcBef>
              <a:buNone/>
            </a:pPr>
            <a:r>
              <a:rPr lang="zh-CN" altLang="en-US" dirty="0">
                <a:latin typeface="微软雅黑" pitchFamily="34" charset="-122"/>
                <a:ea typeface="微软雅黑" pitchFamily="34" charset="-122"/>
              </a:rPr>
              <a:t>从主存中取出的数据均需要存放到数据缓冲寄存器</a:t>
            </a:r>
            <a:r>
              <a:rPr lang="en-US" altLang="zh-CN" dirty="0">
                <a:latin typeface="微软雅黑" pitchFamily="34" charset="-122"/>
                <a:ea typeface="微软雅黑" pitchFamily="34" charset="-122"/>
              </a:rPr>
              <a:t>DR</a:t>
            </a:r>
          </a:p>
          <a:p>
            <a:pPr indent="0">
              <a:spcBef>
                <a:spcPct val="50000"/>
              </a:spcBef>
              <a:buNone/>
            </a:pPr>
            <a:r>
              <a:rPr lang="zh-CN" altLang="en-US" dirty="0">
                <a:latin typeface="微软雅黑" pitchFamily="34" charset="-122"/>
                <a:ea typeface="微软雅黑" pitchFamily="34" charset="-122"/>
              </a:rPr>
              <a:t>中，区分其到底是数据还是指令的唯一方法是判断当前时</a:t>
            </a:r>
          </a:p>
          <a:p>
            <a:pPr indent="0">
              <a:spcBef>
                <a:spcPct val="50000"/>
              </a:spcBef>
              <a:buNone/>
            </a:pPr>
            <a:r>
              <a:rPr lang="zh-CN" altLang="en-US" dirty="0">
                <a:latin typeface="微软雅黑" pitchFamily="34" charset="-122"/>
                <a:ea typeface="微软雅黑" pitchFamily="34" charset="-122"/>
              </a:rPr>
              <a:t>间处于指令周期的哪一个</a:t>
            </a:r>
            <a:r>
              <a:rPr lang="en-US" altLang="zh-CN" dirty="0">
                <a:latin typeface="微软雅黑" pitchFamily="34" charset="-122"/>
                <a:ea typeface="微软雅黑" pitchFamily="34" charset="-122"/>
              </a:rPr>
              <a:t>CPU</a:t>
            </a:r>
            <a:r>
              <a:rPr lang="zh-CN" altLang="en-US" dirty="0">
                <a:latin typeface="微软雅黑" pitchFamily="34" charset="-122"/>
                <a:ea typeface="微软雅黑" pitchFamily="34" charset="-122"/>
              </a:rPr>
              <a:t>周期，如果处在取指令周</a:t>
            </a:r>
          </a:p>
          <a:p>
            <a:pPr indent="0">
              <a:spcBef>
                <a:spcPct val="50000"/>
              </a:spcBef>
              <a:buNone/>
            </a:pPr>
            <a:r>
              <a:rPr lang="zh-CN" altLang="en-US" dirty="0">
                <a:latin typeface="微软雅黑" pitchFamily="34" charset="-122"/>
                <a:ea typeface="微软雅黑" pitchFamily="34" charset="-122"/>
              </a:rPr>
              <a:t>期，那么当前信息为指令信息，需要将它从数据缓冲寄存</a:t>
            </a:r>
          </a:p>
          <a:p>
            <a:pPr indent="0">
              <a:spcBef>
                <a:spcPct val="50000"/>
              </a:spcBef>
              <a:buNone/>
            </a:pPr>
            <a:r>
              <a:rPr lang="zh-CN" altLang="en-US" dirty="0">
                <a:latin typeface="微软雅黑" pitchFamily="34" charset="-122"/>
                <a:ea typeface="微软雅黑" pitchFamily="34" charset="-122"/>
              </a:rPr>
              <a:t>器</a:t>
            </a:r>
            <a:r>
              <a:rPr lang="en-US" altLang="zh-CN" dirty="0">
                <a:latin typeface="微软雅黑" pitchFamily="34" charset="-122"/>
                <a:ea typeface="微软雅黑" pitchFamily="34" charset="-122"/>
              </a:rPr>
              <a:t>DR</a:t>
            </a:r>
            <a:r>
              <a:rPr lang="zh-CN" altLang="en-US" dirty="0">
                <a:latin typeface="微软雅黑" pitchFamily="34" charset="-122"/>
                <a:ea typeface="微软雅黑" pitchFamily="34" charset="-122"/>
              </a:rPr>
              <a:t>送入指令寄存器</a:t>
            </a:r>
            <a:r>
              <a:rPr lang="en-US" altLang="zh-CN" dirty="0">
                <a:latin typeface="微软雅黑" pitchFamily="34" charset="-122"/>
                <a:ea typeface="微软雅黑" pitchFamily="34" charset="-122"/>
              </a:rPr>
              <a:t>IR</a:t>
            </a:r>
            <a:r>
              <a:rPr lang="zh-CN" altLang="en-US" dirty="0">
                <a:latin typeface="微软雅黑" pitchFamily="34" charset="-122"/>
                <a:ea typeface="微软雅黑" pitchFamily="34" charset="-122"/>
              </a:rPr>
              <a:t>中，如是其它</a:t>
            </a:r>
            <a:r>
              <a:rPr lang="en-US" altLang="zh-CN" dirty="0">
                <a:latin typeface="微软雅黑" pitchFamily="34" charset="-122"/>
                <a:ea typeface="微软雅黑" pitchFamily="34" charset="-122"/>
              </a:rPr>
              <a:t>CPU</a:t>
            </a:r>
            <a:r>
              <a:rPr lang="zh-CN" altLang="en-US" dirty="0">
                <a:latin typeface="微软雅黑" pitchFamily="34" charset="-122"/>
                <a:ea typeface="微软雅黑" pitchFamily="34" charset="-122"/>
              </a:rPr>
              <a:t>周期，当前</a:t>
            </a:r>
          </a:p>
          <a:p>
            <a:pPr indent="0">
              <a:spcBef>
                <a:spcPct val="50000"/>
              </a:spcBef>
              <a:buNone/>
            </a:pPr>
            <a:r>
              <a:rPr lang="zh-CN" altLang="en-US" dirty="0">
                <a:latin typeface="微软雅黑" pitchFamily="34" charset="-122"/>
                <a:ea typeface="微软雅黑" pitchFamily="34" charset="-122"/>
              </a:rPr>
              <a:t>信息为是数据信息。</a:t>
            </a:r>
          </a:p>
          <a:p>
            <a:endParaRPr lang="zh-CN" altLang="en-US" dirty="0"/>
          </a:p>
        </p:txBody>
      </p:sp>
      <p:sp>
        <p:nvSpPr>
          <p:cNvPr id="1754115" name="Rectangle 3"/>
          <p:cNvSpPr>
            <a:spLocks noChangeArrowheads="1"/>
          </p:cNvSpPr>
          <p:nvPr/>
        </p:nvSpPr>
        <p:spPr bwMode="auto">
          <a:xfrm>
            <a:off x="395288" y="3603053"/>
            <a:ext cx="8208962" cy="58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82800" rIns="92075" bIns="82800" anchor="ctr">
            <a:spAutoFit/>
          </a:bodyPr>
          <a:lstStyle/>
          <a:p>
            <a:pPr indent="276225" algn="l">
              <a:lnSpc>
                <a:spcPct val="120000"/>
              </a:lnSpc>
              <a:spcBef>
                <a:spcPct val="50000"/>
              </a:spcBef>
            </a:pPr>
            <a:r>
              <a:rPr lang="en-US" altLang="zh-CN" sz="2400" dirty="0">
                <a:solidFill>
                  <a:srgbClr val="0000FF"/>
                </a:solidFill>
                <a:latin typeface="华文新魏" pitchFamily="2" charset="-122"/>
                <a:ea typeface="华文新魏" pitchFamily="2" charset="-122"/>
              </a:rPr>
              <a:t>     </a:t>
            </a:r>
            <a:endParaRPr lang="zh-CN" altLang="en-US" sz="2400" dirty="0">
              <a:solidFill>
                <a:schemeClr val="tx1"/>
              </a:solidFill>
              <a:latin typeface="华文新魏" pitchFamily="2" charset="-122"/>
              <a:ea typeface="华文新魏" pitchFamily="2" charset="-122"/>
            </a:endParaRPr>
          </a:p>
        </p:txBody>
      </p:sp>
      <p:sp>
        <p:nvSpPr>
          <p:cNvPr id="10"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0396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CN" dirty="0" smtClean="0"/>
              <a:t>CLA</a:t>
            </a:r>
            <a:r>
              <a:rPr lang="zh-CN" altLang="en-US" dirty="0" smtClean="0"/>
              <a:t>指令周期</a:t>
            </a:r>
          </a:p>
        </p:txBody>
      </p:sp>
      <p:sp>
        <p:nvSpPr>
          <p:cNvPr id="24580" name="Rectangle 3"/>
          <p:cNvSpPr>
            <a:spLocks noGrp="1" noChangeArrowheads="1"/>
          </p:cNvSpPr>
          <p:nvPr>
            <p:ph type="body" idx="1"/>
          </p:nvPr>
        </p:nvSpPr>
        <p:spPr/>
        <p:txBody>
          <a:bodyPr/>
          <a:lstStyle/>
          <a:p>
            <a:pPr eaLnBrk="1" hangingPunct="1"/>
            <a:r>
              <a:rPr lang="zh-CN" altLang="en-US" dirty="0"/>
              <a:t>取</a:t>
            </a:r>
            <a:r>
              <a:rPr lang="zh-CN" altLang="en-US" dirty="0" smtClean="0"/>
              <a:t>指令周期 </a:t>
            </a:r>
            <a:r>
              <a:rPr lang="en-US" altLang="zh-CN" dirty="0" err="1" smtClean="0"/>
              <a:t>IR</a:t>
            </a:r>
            <a:r>
              <a:rPr lang="en-US" altLang="zh-CN" dirty="0" err="1" smtClean="0">
                <a:sym typeface="Wingdings" panose="05000000000000000000" pitchFamily="2" charset="2"/>
              </a:rPr>
              <a:t></a:t>
            </a:r>
            <a:r>
              <a:rPr lang="en-US" altLang="zh-CN" dirty="0" err="1" smtClean="0"/>
              <a:t>Mem</a:t>
            </a:r>
            <a:r>
              <a:rPr lang="en-US" altLang="zh-CN" dirty="0" smtClean="0"/>
              <a:t>[PC++]</a:t>
            </a:r>
            <a:endParaRPr lang="en-US" altLang="zh-CN" dirty="0">
              <a:solidFill>
                <a:srgbClr val="0000FF"/>
              </a:solidFill>
            </a:endParaRPr>
          </a:p>
          <a:p>
            <a:pPr marL="701675" lvl="1" indent="-342900"/>
            <a:r>
              <a:rPr lang="en-US" altLang="zh-CN" dirty="0" smtClean="0">
                <a:solidFill>
                  <a:srgbClr val="0000FF"/>
                </a:solidFill>
                <a:cs typeface="Arial" pitchFamily="34" charset="0"/>
              </a:rPr>
              <a:t>AR </a:t>
            </a:r>
            <a:r>
              <a:rPr lang="en-US" altLang="zh-CN" dirty="0" smtClean="0">
                <a:solidFill>
                  <a:srgbClr val="0000FF"/>
                </a:solidFill>
                <a:cs typeface="Arial" pitchFamily="34" charset="0"/>
                <a:sym typeface="Wingdings" panose="05000000000000000000" pitchFamily="2" charset="2"/>
              </a:rPr>
              <a:t> </a:t>
            </a:r>
            <a:r>
              <a:rPr lang="en-US" altLang="zh-CN" dirty="0" smtClean="0">
                <a:solidFill>
                  <a:srgbClr val="0000FF"/>
                </a:solidFill>
                <a:cs typeface="Arial" pitchFamily="34" charset="0"/>
              </a:rPr>
              <a:t>(</a:t>
            </a:r>
            <a:r>
              <a:rPr lang="en-US" altLang="zh-CN" dirty="0">
                <a:solidFill>
                  <a:srgbClr val="0000FF"/>
                </a:solidFill>
                <a:cs typeface="Arial" pitchFamily="34" charset="0"/>
              </a:rPr>
              <a:t>PC)</a:t>
            </a:r>
          </a:p>
          <a:p>
            <a:pPr marL="701675" lvl="1" indent="-342900"/>
            <a:r>
              <a:rPr lang="en-US" altLang="zh-CN" dirty="0" smtClean="0">
                <a:solidFill>
                  <a:srgbClr val="0000FF"/>
                </a:solidFill>
                <a:cs typeface="Arial" pitchFamily="34" charset="0"/>
              </a:rPr>
              <a:t>IR </a:t>
            </a:r>
            <a:r>
              <a:rPr lang="en-US" altLang="zh-CN" dirty="0" smtClean="0">
                <a:solidFill>
                  <a:srgbClr val="0000FF"/>
                </a:solidFill>
                <a:cs typeface="Arial" pitchFamily="34" charset="0"/>
                <a:sym typeface="Wingdings" panose="05000000000000000000" pitchFamily="2" charset="2"/>
              </a:rPr>
              <a:t> DR  </a:t>
            </a:r>
            <a:r>
              <a:rPr lang="en-US" altLang="zh-CN" dirty="0" smtClean="0">
                <a:solidFill>
                  <a:srgbClr val="0000FF"/>
                </a:solidFill>
                <a:cs typeface="Arial" pitchFamily="34" charset="0"/>
              </a:rPr>
              <a:t>Mem[AR]</a:t>
            </a:r>
            <a:endParaRPr lang="en-US" altLang="zh-CN" dirty="0">
              <a:solidFill>
                <a:srgbClr val="0000FF"/>
              </a:solidFill>
              <a:cs typeface="Arial" pitchFamily="34" charset="0"/>
            </a:endParaRPr>
          </a:p>
          <a:p>
            <a:pPr marL="701675" lvl="1" indent="-342900"/>
            <a:r>
              <a:rPr lang="en-US" altLang="zh-CN" dirty="0" smtClean="0">
                <a:solidFill>
                  <a:srgbClr val="0000FF"/>
                </a:solidFill>
                <a:cs typeface="Arial" pitchFamily="34" charset="0"/>
              </a:rPr>
              <a:t>PC </a:t>
            </a:r>
            <a:r>
              <a:rPr lang="en-US" altLang="zh-CN" dirty="0" smtClean="0">
                <a:solidFill>
                  <a:srgbClr val="0000FF"/>
                </a:solidFill>
                <a:cs typeface="Arial" pitchFamily="34" charset="0"/>
                <a:sym typeface="Wingdings" panose="05000000000000000000" pitchFamily="2" charset="2"/>
              </a:rPr>
              <a:t></a:t>
            </a:r>
            <a:r>
              <a:rPr lang="en-US" altLang="zh-CN" dirty="0" smtClean="0">
                <a:solidFill>
                  <a:srgbClr val="0000FF"/>
                </a:solidFill>
                <a:cs typeface="Arial" pitchFamily="34" charset="0"/>
              </a:rPr>
              <a:t> </a:t>
            </a:r>
            <a:r>
              <a:rPr lang="en-US" altLang="zh-CN" dirty="0">
                <a:solidFill>
                  <a:srgbClr val="0000FF"/>
                </a:solidFill>
                <a:cs typeface="Arial" pitchFamily="34" charset="0"/>
              </a:rPr>
              <a:t>(PC)+1</a:t>
            </a:r>
          </a:p>
          <a:p>
            <a:pPr marL="701675" lvl="1" indent="-342900"/>
            <a:r>
              <a:rPr lang="zh-CN" altLang="en-US" dirty="0">
                <a:solidFill>
                  <a:schemeClr val="accent1">
                    <a:lumMod val="40000"/>
                    <a:lumOff val="60000"/>
                  </a:schemeClr>
                </a:solidFill>
                <a:cs typeface="Arial" pitchFamily="34" charset="0"/>
              </a:rPr>
              <a:t>注意加</a:t>
            </a:r>
            <a:r>
              <a:rPr lang="en-US" altLang="zh-CN" dirty="0">
                <a:solidFill>
                  <a:schemeClr val="accent1">
                    <a:lumMod val="40000"/>
                    <a:lumOff val="60000"/>
                  </a:schemeClr>
                </a:solidFill>
                <a:cs typeface="Arial" pitchFamily="34" charset="0"/>
              </a:rPr>
              <a:t>1</a:t>
            </a:r>
            <a:r>
              <a:rPr lang="zh-CN" altLang="en-US" dirty="0">
                <a:solidFill>
                  <a:schemeClr val="accent1">
                    <a:lumMod val="40000"/>
                    <a:lumOff val="60000"/>
                  </a:schemeClr>
                </a:solidFill>
                <a:cs typeface="Arial" pitchFamily="34" charset="0"/>
              </a:rPr>
              <a:t>的意义，一条指令的长度</a:t>
            </a:r>
            <a:endParaRPr lang="en-US" altLang="zh-CN" dirty="0">
              <a:solidFill>
                <a:schemeClr val="accent1">
                  <a:lumMod val="40000"/>
                  <a:lumOff val="60000"/>
                </a:schemeClr>
              </a:solidFill>
              <a:cs typeface="Arial" pitchFamily="34" charset="0"/>
            </a:endParaRPr>
          </a:p>
          <a:p>
            <a:pPr marL="701675" lvl="1" indent="-342900"/>
            <a:r>
              <a:rPr lang="zh-CN" altLang="en-US" dirty="0">
                <a:solidFill>
                  <a:schemeClr val="accent1">
                    <a:lumMod val="40000"/>
                    <a:lumOff val="60000"/>
                  </a:schemeClr>
                </a:solidFill>
                <a:cs typeface="Arial" pitchFamily="34" charset="0"/>
              </a:rPr>
              <a:t>变长指令每条指令长度不一样，故此操作必须等待到译码后</a:t>
            </a:r>
            <a:endParaRPr lang="en-US" altLang="zh-CN" dirty="0">
              <a:solidFill>
                <a:schemeClr val="accent1">
                  <a:lumMod val="40000"/>
                  <a:lumOff val="60000"/>
                </a:schemeClr>
              </a:solidFill>
              <a:cs typeface="Arial" pitchFamily="34" charset="0"/>
            </a:endParaRPr>
          </a:p>
          <a:p>
            <a:pPr eaLnBrk="1" hangingPunct="1"/>
            <a:r>
              <a:rPr lang="zh-CN" altLang="en-US" dirty="0" smtClean="0">
                <a:solidFill>
                  <a:srgbClr val="FF3300"/>
                </a:solidFill>
                <a:cs typeface="Arial" pitchFamily="34" charset="0"/>
              </a:rPr>
              <a:t>执行指令周期</a:t>
            </a:r>
            <a:endParaRPr lang="en-US" altLang="zh-CN" dirty="0" smtClean="0">
              <a:solidFill>
                <a:srgbClr val="FF3300"/>
              </a:solidFill>
              <a:cs typeface="Arial" pitchFamily="34" charset="0"/>
            </a:endParaRPr>
          </a:p>
          <a:p>
            <a:pPr lvl="1" eaLnBrk="1" hangingPunct="1"/>
            <a:r>
              <a:rPr lang="en-US" altLang="zh-CN" dirty="0" smtClean="0">
                <a:solidFill>
                  <a:srgbClr val="FF3300"/>
                </a:solidFill>
                <a:cs typeface="Arial" pitchFamily="34" charset="0"/>
              </a:rPr>
              <a:t>AC</a:t>
            </a:r>
            <a:r>
              <a:rPr lang="en-US" altLang="zh-CN" dirty="0" smtClean="0">
                <a:solidFill>
                  <a:srgbClr val="FF3300"/>
                </a:solidFill>
                <a:cs typeface="Arial" pitchFamily="34" charset="0"/>
                <a:sym typeface="Wingdings" panose="05000000000000000000" pitchFamily="2" charset="2"/>
              </a:rPr>
              <a:t></a:t>
            </a:r>
            <a:r>
              <a:rPr lang="en-US" altLang="zh-CN" dirty="0" smtClean="0">
                <a:solidFill>
                  <a:srgbClr val="FF3300"/>
                </a:solidFill>
                <a:cs typeface="Arial" pitchFamily="34" charset="0"/>
              </a:rPr>
              <a:t>0</a:t>
            </a:r>
            <a:endParaRPr lang="en-US" altLang="zh-CN" b="1" dirty="0" smtClean="0">
              <a:solidFill>
                <a:srgbClr val="FF3300"/>
              </a:solidFill>
              <a:latin typeface="宋体" pitchFamily="2" charset="-122"/>
              <a:cs typeface="Arial" pitchFamily="34" charset="0"/>
            </a:endParaRPr>
          </a:p>
          <a:p>
            <a:pPr eaLnBrk="1" hangingPunct="1"/>
            <a:endParaRPr lang="en-US" altLang="zh-CN" dirty="0" smtClean="0"/>
          </a:p>
        </p:txBody>
      </p:sp>
      <p:sp>
        <p:nvSpPr>
          <p:cNvPr id="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5397229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2"/>
          <p:cNvSpPr>
            <a:spLocks noGrp="1" noChangeArrowheads="1"/>
          </p:cNvSpPr>
          <p:nvPr>
            <p:ph type="title"/>
          </p:nvPr>
        </p:nvSpPr>
        <p:spPr/>
        <p:txBody>
          <a:bodyPr/>
          <a:lstStyle/>
          <a:p>
            <a:pPr eaLnBrk="1" hangingPunct="1"/>
            <a:r>
              <a:rPr lang="en-US" altLang="zh-CN" smtClean="0"/>
              <a:t>Machine Structure</a:t>
            </a:r>
          </a:p>
        </p:txBody>
      </p:sp>
      <p:sp>
        <p:nvSpPr>
          <p:cNvPr id="134148" name="Oval 4"/>
          <p:cNvSpPr>
            <a:spLocks noChangeArrowheads="1"/>
          </p:cNvSpPr>
          <p:nvPr/>
        </p:nvSpPr>
        <p:spPr bwMode="auto">
          <a:xfrm>
            <a:off x="630238" y="2419325"/>
            <a:ext cx="7740650" cy="1719262"/>
          </a:xfrm>
          <a:prstGeom prst="ellipse">
            <a:avLst/>
          </a:prstGeom>
          <a:solidFill>
            <a:srgbClr val="FF9900"/>
          </a:solidFill>
          <a:ln w="25527">
            <a:solidFill>
              <a:srgbClr val="00DFCA"/>
            </a:solidFill>
            <a:round/>
            <a:headEnd/>
            <a:tailEnd/>
          </a:ln>
        </p:spPr>
        <p:txBody>
          <a:bodyPr wrap="none" anchor="ctr"/>
          <a:lstStyle/>
          <a:p>
            <a:endParaRPr lang="zh-CN" altLang="en-US"/>
          </a:p>
        </p:txBody>
      </p:sp>
      <p:sp>
        <p:nvSpPr>
          <p:cNvPr id="134149" name="Text Box 5"/>
          <p:cNvSpPr txBox="1">
            <a:spLocks noChangeArrowheads="1"/>
          </p:cNvSpPr>
          <p:nvPr/>
        </p:nvSpPr>
        <p:spPr bwMode="auto">
          <a:xfrm>
            <a:off x="4713288" y="3282925"/>
            <a:ext cx="114458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I/O system</a:t>
            </a:r>
          </a:p>
        </p:txBody>
      </p:sp>
      <p:sp>
        <p:nvSpPr>
          <p:cNvPr id="134150" name="AutoShape 6"/>
          <p:cNvSpPr>
            <a:spLocks noChangeArrowheads="1"/>
          </p:cNvSpPr>
          <p:nvPr/>
        </p:nvSpPr>
        <p:spPr bwMode="auto">
          <a:xfrm>
            <a:off x="3200400" y="4605312"/>
            <a:ext cx="15875" cy="239713"/>
          </a:xfrm>
          <a:prstGeom prst="roundRect">
            <a:avLst>
              <a:gd name="adj" fmla="val 833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4151" name="Text Box 7"/>
          <p:cNvSpPr txBox="1">
            <a:spLocks noChangeArrowheads="1"/>
          </p:cNvSpPr>
          <p:nvPr/>
        </p:nvSpPr>
        <p:spPr bwMode="auto">
          <a:xfrm>
            <a:off x="2705100" y="3282925"/>
            <a:ext cx="11064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Processor</a:t>
            </a:r>
          </a:p>
        </p:txBody>
      </p:sp>
      <p:sp>
        <p:nvSpPr>
          <p:cNvPr id="134152" name="AutoShape 8"/>
          <p:cNvSpPr>
            <a:spLocks noChangeArrowheads="1"/>
          </p:cNvSpPr>
          <p:nvPr/>
        </p:nvSpPr>
        <p:spPr bwMode="auto">
          <a:xfrm>
            <a:off x="2633663" y="3276575"/>
            <a:ext cx="3459162" cy="331787"/>
          </a:xfrm>
          <a:prstGeom prst="roundRect">
            <a:avLst>
              <a:gd name="adj" fmla="val 417"/>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53" name="Line 9"/>
          <p:cNvSpPr>
            <a:spLocks noChangeShapeType="1"/>
          </p:cNvSpPr>
          <p:nvPr/>
        </p:nvSpPr>
        <p:spPr bwMode="auto">
          <a:xfrm>
            <a:off x="4713288" y="3284512"/>
            <a:ext cx="0" cy="357188"/>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4" name="Text Box 10"/>
          <p:cNvSpPr txBox="1">
            <a:spLocks noChangeArrowheads="1"/>
          </p:cNvSpPr>
          <p:nvPr/>
        </p:nvSpPr>
        <p:spPr bwMode="auto">
          <a:xfrm>
            <a:off x="3051175" y="2476475"/>
            <a:ext cx="995363"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Compiler</a:t>
            </a:r>
          </a:p>
        </p:txBody>
      </p:sp>
      <p:sp>
        <p:nvSpPr>
          <p:cNvPr id="134155" name="AutoShape 11"/>
          <p:cNvSpPr>
            <a:spLocks noChangeArrowheads="1"/>
          </p:cNvSpPr>
          <p:nvPr/>
        </p:nvSpPr>
        <p:spPr bwMode="auto">
          <a:xfrm>
            <a:off x="3049588" y="2811437"/>
            <a:ext cx="1173162" cy="287338"/>
          </a:xfrm>
          <a:prstGeom prst="roundRect">
            <a:avLst>
              <a:gd name="adj" fmla="val 481"/>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56" name="Text Box 12"/>
          <p:cNvSpPr txBox="1">
            <a:spLocks noChangeArrowheads="1"/>
          </p:cNvSpPr>
          <p:nvPr/>
        </p:nvSpPr>
        <p:spPr bwMode="auto">
          <a:xfrm>
            <a:off x="3883025" y="2208187"/>
            <a:ext cx="18542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Operating System</a:t>
            </a:r>
          </a:p>
        </p:txBody>
      </p:sp>
      <p:sp>
        <p:nvSpPr>
          <p:cNvPr id="134157" name="Text Box 13"/>
          <p:cNvSpPr txBox="1">
            <a:spLocks noChangeArrowheads="1"/>
          </p:cNvSpPr>
          <p:nvPr/>
        </p:nvSpPr>
        <p:spPr bwMode="auto">
          <a:xfrm>
            <a:off x="4089400" y="2476475"/>
            <a:ext cx="16557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nSpc>
                <a:spcPts val="1613"/>
              </a:lnSpc>
              <a:buSzPct val="75000"/>
            </a:pPr>
            <a:r>
              <a:rPr lang="en-GB" altLang="zh-CN" sz="1600" b="1">
                <a:solidFill>
                  <a:schemeClr val="tx1"/>
                </a:solidFill>
                <a:latin typeface="Arial" pitchFamily="34" charset="0"/>
              </a:rPr>
              <a:t>(Unix; </a:t>
            </a:r>
            <a:br>
              <a:rPr lang="en-GB" altLang="zh-CN" sz="1600" b="1">
                <a:solidFill>
                  <a:schemeClr val="tx1"/>
                </a:solidFill>
                <a:latin typeface="Arial" pitchFamily="34" charset="0"/>
              </a:rPr>
            </a:br>
            <a:r>
              <a:rPr lang="en-GB" altLang="zh-CN" sz="1600" b="1">
                <a:solidFill>
                  <a:schemeClr val="tx1"/>
                </a:solidFill>
                <a:latin typeface="Arial" pitchFamily="34" charset="0"/>
              </a:rPr>
              <a:t>Windows 2000)</a:t>
            </a:r>
          </a:p>
        </p:txBody>
      </p:sp>
      <p:sp>
        <p:nvSpPr>
          <p:cNvPr id="134158" name="Line 14"/>
          <p:cNvSpPr>
            <a:spLocks noChangeShapeType="1"/>
          </p:cNvSpPr>
          <p:nvPr/>
        </p:nvSpPr>
        <p:spPr bwMode="auto">
          <a:xfrm flipV="1">
            <a:off x="3743325" y="2209775"/>
            <a:ext cx="0" cy="266700"/>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9" name="Line 15"/>
          <p:cNvSpPr>
            <a:spLocks noChangeShapeType="1"/>
          </p:cNvSpPr>
          <p:nvPr/>
        </p:nvSpPr>
        <p:spPr bwMode="auto">
          <a:xfrm>
            <a:off x="3751263" y="2208187"/>
            <a:ext cx="2001837" cy="0"/>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0" name="Line 16"/>
          <p:cNvSpPr>
            <a:spLocks noChangeShapeType="1"/>
          </p:cNvSpPr>
          <p:nvPr/>
        </p:nvSpPr>
        <p:spPr bwMode="auto">
          <a:xfrm>
            <a:off x="5753100" y="2209775"/>
            <a:ext cx="0" cy="928687"/>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1" name="Text Box 17"/>
          <p:cNvSpPr txBox="1">
            <a:spLocks noChangeArrowheads="1"/>
          </p:cNvSpPr>
          <p:nvPr/>
        </p:nvSpPr>
        <p:spPr bwMode="auto">
          <a:xfrm>
            <a:off x="2981325" y="1893862"/>
            <a:ext cx="23161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Application (Netscape)</a:t>
            </a:r>
          </a:p>
        </p:txBody>
      </p:sp>
      <p:sp>
        <p:nvSpPr>
          <p:cNvPr id="134162" name="Line 18"/>
          <p:cNvSpPr>
            <a:spLocks noChangeShapeType="1"/>
          </p:cNvSpPr>
          <p:nvPr/>
        </p:nvSpPr>
        <p:spPr bwMode="auto">
          <a:xfrm flipV="1">
            <a:off x="2773363" y="1804962"/>
            <a:ext cx="0" cy="1276350"/>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3" name="Line 19"/>
          <p:cNvSpPr>
            <a:spLocks noChangeShapeType="1"/>
          </p:cNvSpPr>
          <p:nvPr/>
        </p:nvSpPr>
        <p:spPr bwMode="auto">
          <a:xfrm>
            <a:off x="5337175" y="1811312"/>
            <a:ext cx="0" cy="390525"/>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4" name="Text Box 20"/>
          <p:cNvSpPr txBox="1">
            <a:spLocks noChangeArrowheads="1"/>
          </p:cNvSpPr>
          <p:nvPr/>
        </p:nvSpPr>
        <p:spPr bwMode="auto">
          <a:xfrm>
            <a:off x="3454400" y="4079850"/>
            <a:ext cx="1470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Digital Design</a:t>
            </a:r>
          </a:p>
        </p:txBody>
      </p:sp>
      <p:sp>
        <p:nvSpPr>
          <p:cNvPr id="134165" name="AutoShape 21"/>
          <p:cNvSpPr>
            <a:spLocks noChangeArrowheads="1"/>
          </p:cNvSpPr>
          <p:nvPr/>
        </p:nvSpPr>
        <p:spPr bwMode="auto">
          <a:xfrm>
            <a:off x="3032125" y="4049687"/>
            <a:ext cx="2408238" cy="298450"/>
          </a:xfrm>
          <a:prstGeom prst="roundRect">
            <a:avLst>
              <a:gd name="adj" fmla="val 463"/>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66" name="Text Box 22"/>
          <p:cNvSpPr txBox="1">
            <a:spLocks noChangeArrowheads="1"/>
          </p:cNvSpPr>
          <p:nvPr/>
        </p:nvSpPr>
        <p:spPr bwMode="auto">
          <a:xfrm>
            <a:off x="3397250" y="4370362"/>
            <a:ext cx="14922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Circuit Design</a:t>
            </a:r>
          </a:p>
        </p:txBody>
      </p:sp>
      <p:sp>
        <p:nvSpPr>
          <p:cNvPr id="134167" name="AutoShape 23"/>
          <p:cNvSpPr>
            <a:spLocks noChangeArrowheads="1"/>
          </p:cNvSpPr>
          <p:nvPr/>
        </p:nvSpPr>
        <p:spPr bwMode="auto">
          <a:xfrm>
            <a:off x="3170238" y="4359250"/>
            <a:ext cx="2028825" cy="257175"/>
          </a:xfrm>
          <a:prstGeom prst="roundRect">
            <a:avLst>
              <a:gd name="adj" fmla="val 745"/>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68" name="AutoShape 24"/>
          <p:cNvSpPr>
            <a:spLocks noChangeArrowheads="1"/>
          </p:cNvSpPr>
          <p:nvPr/>
        </p:nvSpPr>
        <p:spPr bwMode="auto">
          <a:xfrm>
            <a:off x="835025" y="3081312"/>
            <a:ext cx="6157913" cy="195263"/>
          </a:xfrm>
          <a:prstGeom prst="roundRect">
            <a:avLst>
              <a:gd name="adj" fmla="val 713"/>
            </a:avLst>
          </a:prstGeom>
          <a:solidFill>
            <a:srgbClr val="FFCC00"/>
          </a:solidFill>
          <a:ln w="12573">
            <a:solidFill>
              <a:srgbClr val="000000"/>
            </a:solidFill>
            <a:round/>
            <a:headEnd/>
            <a:tailEnd/>
          </a:ln>
        </p:spPr>
        <p:txBody>
          <a:bodyPr wrap="none" anchor="ctr"/>
          <a:lstStyle/>
          <a:p>
            <a:endParaRPr lang="zh-CN" altLang="en-US"/>
          </a:p>
        </p:txBody>
      </p:sp>
      <p:sp>
        <p:nvSpPr>
          <p:cNvPr id="134169" name="Text Box 25"/>
          <p:cNvSpPr txBox="1">
            <a:spLocks noChangeArrowheads="1"/>
          </p:cNvSpPr>
          <p:nvPr/>
        </p:nvSpPr>
        <p:spPr bwMode="auto">
          <a:xfrm>
            <a:off x="6086475" y="3357537"/>
            <a:ext cx="1714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ct val="85000"/>
              </a:lnSpc>
              <a:buSzPct val="75000"/>
            </a:pPr>
            <a:r>
              <a:rPr lang="en-GB" altLang="zh-CN" sz="1800" b="1">
                <a:solidFill>
                  <a:schemeClr val="tx1"/>
                </a:solidFill>
                <a:latin typeface="Arial" pitchFamily="34" charset="0"/>
              </a:rPr>
              <a:t>Instruction Set</a:t>
            </a:r>
          </a:p>
          <a:p>
            <a:pPr algn="l">
              <a:lnSpc>
                <a:spcPct val="85000"/>
              </a:lnSpc>
              <a:buSzPct val="75000"/>
            </a:pPr>
            <a:r>
              <a:rPr lang="en-GB" altLang="zh-CN" sz="1800" b="1">
                <a:solidFill>
                  <a:schemeClr val="tx1"/>
                </a:solidFill>
                <a:latin typeface="Arial" pitchFamily="34" charset="0"/>
              </a:rPr>
              <a:t> Architecture</a:t>
            </a:r>
          </a:p>
        </p:txBody>
      </p:sp>
      <p:sp>
        <p:nvSpPr>
          <p:cNvPr id="134170" name="Line 26"/>
          <p:cNvSpPr>
            <a:spLocks noChangeShapeType="1"/>
          </p:cNvSpPr>
          <p:nvPr/>
        </p:nvSpPr>
        <p:spPr bwMode="auto">
          <a:xfrm>
            <a:off x="2781300" y="1804962"/>
            <a:ext cx="2549525" cy="0"/>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1" name="Text Box 27"/>
          <p:cNvSpPr txBox="1">
            <a:spLocks noChangeArrowheads="1"/>
          </p:cNvSpPr>
          <p:nvPr/>
        </p:nvSpPr>
        <p:spPr bwMode="auto">
          <a:xfrm>
            <a:off x="3176588" y="3667100"/>
            <a:ext cx="2070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089" tIns="39737" rIns="81089" bIns="39737">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buSzPct val="75000"/>
            </a:pPr>
            <a:r>
              <a:rPr lang="en-GB" altLang="zh-CN" sz="1600" b="1">
                <a:solidFill>
                  <a:schemeClr val="tx1"/>
                </a:solidFill>
                <a:latin typeface="Arial" pitchFamily="34" charset="0"/>
              </a:rPr>
              <a:t>Datapath &amp; Control </a:t>
            </a:r>
          </a:p>
        </p:txBody>
      </p:sp>
      <p:sp>
        <p:nvSpPr>
          <p:cNvPr id="134172" name="AutoShape 28"/>
          <p:cNvSpPr>
            <a:spLocks noChangeArrowheads="1"/>
          </p:cNvSpPr>
          <p:nvPr/>
        </p:nvSpPr>
        <p:spPr bwMode="auto">
          <a:xfrm>
            <a:off x="2916238" y="3624237"/>
            <a:ext cx="2617787" cy="387350"/>
          </a:xfrm>
          <a:prstGeom prst="roundRect">
            <a:avLst>
              <a:gd name="adj" fmla="val 356"/>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73" name="Text Box 29"/>
          <p:cNvSpPr txBox="1">
            <a:spLocks noChangeArrowheads="1"/>
          </p:cNvSpPr>
          <p:nvPr/>
        </p:nvSpPr>
        <p:spPr bwMode="auto">
          <a:xfrm>
            <a:off x="2913063" y="4695800"/>
            <a:ext cx="2827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089" tIns="39737" rIns="81089" bIns="39737">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buSzPct val="66000"/>
            </a:pPr>
            <a:r>
              <a:rPr lang="en-GB" altLang="zh-CN" sz="1600" b="1">
                <a:solidFill>
                  <a:schemeClr val="tx1"/>
                </a:solidFill>
                <a:latin typeface="Arial" pitchFamily="34" charset="0"/>
              </a:rPr>
              <a:t>transistors, IC layout</a:t>
            </a:r>
          </a:p>
        </p:txBody>
      </p:sp>
      <p:sp>
        <p:nvSpPr>
          <p:cNvPr id="134174" name="AutoShape 30"/>
          <p:cNvSpPr>
            <a:spLocks noChangeArrowheads="1"/>
          </p:cNvSpPr>
          <p:nvPr/>
        </p:nvSpPr>
        <p:spPr bwMode="auto">
          <a:xfrm>
            <a:off x="2913063" y="4627537"/>
            <a:ext cx="2870200" cy="601663"/>
          </a:xfrm>
          <a:prstGeom prst="roundRect">
            <a:avLst>
              <a:gd name="adj" fmla="val 537"/>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75" name="Line 31"/>
          <p:cNvSpPr>
            <a:spLocks noChangeShapeType="1"/>
          </p:cNvSpPr>
          <p:nvPr/>
        </p:nvSpPr>
        <p:spPr bwMode="auto">
          <a:xfrm>
            <a:off x="3813175" y="3284512"/>
            <a:ext cx="0" cy="357188"/>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6" name="Text Box 32"/>
          <p:cNvSpPr txBox="1">
            <a:spLocks noChangeArrowheads="1"/>
          </p:cNvSpPr>
          <p:nvPr/>
        </p:nvSpPr>
        <p:spPr bwMode="auto">
          <a:xfrm>
            <a:off x="3802063" y="3282925"/>
            <a:ext cx="893762"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lnSpc>
                <a:spcPts val="1613"/>
              </a:lnSpc>
              <a:buSzPct val="75000"/>
            </a:pPr>
            <a:r>
              <a:rPr lang="en-GB" altLang="zh-CN" sz="1600" b="1">
                <a:solidFill>
                  <a:schemeClr val="tx1"/>
                </a:solidFill>
                <a:latin typeface="Arial" pitchFamily="34" charset="0"/>
              </a:rPr>
              <a:t>Memory</a:t>
            </a:r>
          </a:p>
        </p:txBody>
      </p:sp>
      <p:sp>
        <p:nvSpPr>
          <p:cNvPr id="134177" name="Text Box 33"/>
          <p:cNvSpPr txBox="1">
            <a:spLocks noChangeArrowheads="1"/>
          </p:cNvSpPr>
          <p:nvPr/>
        </p:nvSpPr>
        <p:spPr bwMode="auto">
          <a:xfrm>
            <a:off x="1249363" y="3216250"/>
            <a:ext cx="14382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704" tIns="41352" rIns="82704" bIns="41352">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buSzPct val="81000"/>
            </a:pPr>
            <a:r>
              <a:rPr lang="en-GB" altLang="zh-CN" sz="2200" b="1">
                <a:solidFill>
                  <a:srgbClr val="FC0128"/>
                </a:solidFill>
                <a:latin typeface="Arial" pitchFamily="34" charset="0"/>
              </a:rPr>
              <a:t>Hardware</a:t>
            </a:r>
          </a:p>
        </p:txBody>
      </p:sp>
      <p:sp>
        <p:nvSpPr>
          <p:cNvPr id="134178" name="Text Box 34"/>
          <p:cNvSpPr txBox="1">
            <a:spLocks noChangeArrowheads="1"/>
          </p:cNvSpPr>
          <p:nvPr/>
        </p:nvSpPr>
        <p:spPr bwMode="auto">
          <a:xfrm>
            <a:off x="1319213" y="2813025"/>
            <a:ext cx="13462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704" tIns="41352" rIns="82704" bIns="41352">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gn="l">
              <a:buSzPct val="81000"/>
            </a:pPr>
            <a:r>
              <a:rPr lang="en-GB" altLang="zh-CN" sz="2200" b="1">
                <a:solidFill>
                  <a:srgbClr val="FC0128"/>
                </a:solidFill>
                <a:latin typeface="Arial" pitchFamily="34" charset="0"/>
              </a:rPr>
              <a:t>Software</a:t>
            </a:r>
          </a:p>
        </p:txBody>
      </p:sp>
      <p:sp>
        <p:nvSpPr>
          <p:cNvPr id="134179" name="Line 35"/>
          <p:cNvSpPr>
            <a:spLocks noChangeShapeType="1"/>
          </p:cNvSpPr>
          <p:nvPr/>
        </p:nvSpPr>
        <p:spPr bwMode="auto">
          <a:xfrm flipV="1">
            <a:off x="1803400" y="2006575"/>
            <a:ext cx="0" cy="871537"/>
          </a:xfrm>
          <a:prstGeom prst="line">
            <a:avLst/>
          </a:prstGeom>
          <a:noFill/>
          <a:ln w="2556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4180" name="Line 36"/>
          <p:cNvSpPr>
            <a:spLocks noChangeShapeType="1"/>
          </p:cNvSpPr>
          <p:nvPr/>
        </p:nvSpPr>
        <p:spPr bwMode="auto">
          <a:xfrm>
            <a:off x="1803400" y="3554387"/>
            <a:ext cx="0" cy="804863"/>
          </a:xfrm>
          <a:prstGeom prst="line">
            <a:avLst/>
          </a:prstGeom>
          <a:noFill/>
          <a:ln w="2556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4181" name="AutoShape 37"/>
          <p:cNvSpPr>
            <a:spLocks noChangeArrowheads="1"/>
          </p:cNvSpPr>
          <p:nvPr/>
        </p:nvSpPr>
        <p:spPr bwMode="auto">
          <a:xfrm>
            <a:off x="3119438" y="2474887"/>
            <a:ext cx="1033462" cy="287338"/>
          </a:xfrm>
          <a:prstGeom prst="roundRect">
            <a:avLst>
              <a:gd name="adj" fmla="val 481"/>
            </a:avLst>
          </a:prstGeom>
          <a:noFill/>
          <a:ln w="255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82" name="Text Box 38"/>
          <p:cNvSpPr txBox="1">
            <a:spLocks noChangeArrowheads="1"/>
          </p:cNvSpPr>
          <p:nvPr/>
        </p:nvSpPr>
        <p:spPr bwMode="auto">
          <a:xfrm>
            <a:off x="2851150" y="2813025"/>
            <a:ext cx="1441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859" tIns="22938" rIns="56859" bIns="22938">
            <a:spAutoFit/>
          </a:bodyPr>
          <a:lstStyle>
            <a:lvl1pPr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1pPr>
            <a:lvl2pPr marL="742950" indent="-28575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2pPr>
            <a:lvl3pPr marL="11430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3pPr>
            <a:lvl4pPr marL="16002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4pPr>
            <a:lvl5pPr marL="2057400" indent="-228600" defTabSz="820738" eaLnBrk="0" hangingPunct="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5pPr>
            <a:lvl6pPr marL="25146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6pPr>
            <a:lvl7pPr marL="29718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7pPr>
            <a:lvl8pPr marL="34290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8pPr>
            <a:lvl9pPr marL="3886200" indent="-228600" algn="ctr" defTabSz="820738"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3800">
                <a:solidFill>
                  <a:schemeClr val="tx2"/>
                </a:solidFill>
                <a:latin typeface="Verdana" pitchFamily="34" charset="0"/>
                <a:ea typeface="宋体" pitchFamily="2" charset="-122"/>
              </a:defRPr>
            </a:lvl9pPr>
          </a:lstStyle>
          <a:p>
            <a:pPr>
              <a:lnSpc>
                <a:spcPts val="1613"/>
              </a:lnSpc>
              <a:buSzPct val="75000"/>
            </a:pPr>
            <a:r>
              <a:rPr lang="en-GB" altLang="zh-CN" sz="1600" b="1">
                <a:solidFill>
                  <a:schemeClr val="tx1"/>
                </a:solidFill>
                <a:latin typeface="Arial" pitchFamily="34" charset="0"/>
              </a:rPr>
              <a:t>Assembler</a:t>
            </a:r>
          </a:p>
        </p:txBody>
      </p:sp>
      <p:sp>
        <p:nvSpPr>
          <p:cNvPr id="1758247" name="Text Box 39"/>
          <p:cNvSpPr txBox="1">
            <a:spLocks noChangeArrowheads="1"/>
          </p:cNvSpPr>
          <p:nvPr/>
        </p:nvSpPr>
        <p:spPr bwMode="auto">
          <a:xfrm>
            <a:off x="6523038" y="4587850"/>
            <a:ext cx="1562100" cy="417512"/>
          </a:xfrm>
          <a:prstGeom prst="rect">
            <a:avLst/>
          </a:prstGeom>
          <a:noFill/>
          <a:ln w="9525">
            <a:noFill/>
            <a:miter lim="800000"/>
            <a:headEnd/>
            <a:tailEnd/>
          </a:ln>
        </p:spPr>
        <p:txBody>
          <a:bodyPr wrap="none" lIns="82704" tIns="41352" rIns="82704" bIns="41352">
            <a:spAutoFit/>
          </a:bodyPr>
          <a:lstStyle/>
          <a:p>
            <a:pPr algn="l" defTabSz="820738" eaLnBrk="0" hangingPunct="0">
              <a:buSzPct val="132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pPr>
            <a:r>
              <a:rPr lang="zh-CN" altLang="en-GB" sz="2200">
                <a:solidFill>
                  <a:srgbClr val="0066CC"/>
                </a:solidFill>
                <a:effectLst>
                  <a:outerShdw blurRad="38100" dist="38100" dir="2700000" algn="tl">
                    <a:srgbClr val="C0C0C0"/>
                  </a:outerShdw>
                </a:effectLst>
                <a:latin typeface="华文新魏" pitchFamily="2" charset="-122"/>
                <a:ea typeface="华文新魏" pitchFamily="2" charset="-122"/>
              </a:rPr>
              <a:t>本课程内容</a:t>
            </a:r>
          </a:p>
        </p:txBody>
      </p:sp>
      <p:sp>
        <p:nvSpPr>
          <p:cNvPr id="134184" name="Line 40"/>
          <p:cNvSpPr>
            <a:spLocks noChangeShapeType="1"/>
          </p:cNvSpPr>
          <p:nvPr/>
        </p:nvSpPr>
        <p:spPr bwMode="auto">
          <a:xfrm flipH="1" flipV="1">
            <a:off x="6683375" y="4089375"/>
            <a:ext cx="404813" cy="5080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4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180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04646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58247"/>
                                        </p:tgtEl>
                                        <p:attrNameLst>
                                          <p:attrName>style.visibility</p:attrName>
                                        </p:attrNameLst>
                                      </p:cBhvr>
                                      <p:to>
                                        <p:strVal val="visible"/>
                                      </p:to>
                                    </p:set>
                                    <p:animEffect transition="in" filter="wipe(down)">
                                      <p:cBhvr>
                                        <p:cTn id="7" dur="500"/>
                                        <p:tgtEl>
                                          <p:spTgt spid="175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824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519113" y="214313"/>
            <a:ext cx="8229600" cy="582612"/>
          </a:xfrm>
        </p:spPr>
        <p:txBody>
          <a:bodyPr/>
          <a:lstStyle/>
          <a:p>
            <a:r>
              <a:rPr lang="zh-CN" altLang="en-US" smtClean="0"/>
              <a:t>高级语言如何执行成二值逻辑</a:t>
            </a:r>
          </a:p>
        </p:txBody>
      </p:sp>
      <p:sp>
        <p:nvSpPr>
          <p:cNvPr id="10" name="矩形 9"/>
          <p:cNvSpPr/>
          <p:nvPr/>
        </p:nvSpPr>
        <p:spPr>
          <a:xfrm>
            <a:off x="4787974" y="921420"/>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prstClr val="white"/>
                </a:solidFill>
                <a:latin typeface="Calibri"/>
                <a:ea typeface="宋体"/>
              </a:rPr>
              <a:t>c=</a:t>
            </a:r>
            <a:r>
              <a:rPr lang="en-US" altLang="zh-CN" sz="2400" i="0" kern="0" dirty="0" err="1">
                <a:solidFill>
                  <a:prstClr val="white"/>
                </a:solidFill>
                <a:latin typeface="Calibri"/>
                <a:ea typeface="宋体"/>
              </a:rPr>
              <a:t>a+b</a:t>
            </a:r>
            <a:r>
              <a:rPr lang="en-US" altLang="zh-CN" sz="2400" i="0" kern="0" dirty="0">
                <a:solidFill>
                  <a:prstClr val="white"/>
                </a:solidFill>
                <a:latin typeface="Calibri"/>
                <a:ea typeface="宋体"/>
              </a:rPr>
              <a:t>;</a:t>
            </a:r>
            <a:endParaRPr lang="zh-CN" altLang="en-US" sz="2400" i="0" kern="0" dirty="0">
              <a:solidFill>
                <a:prstClr val="white"/>
              </a:solidFill>
              <a:latin typeface="Calibri"/>
              <a:ea typeface="宋体"/>
            </a:endParaRPr>
          </a:p>
        </p:txBody>
      </p:sp>
      <p:sp>
        <p:nvSpPr>
          <p:cNvPr id="11" name="矩形 10"/>
          <p:cNvSpPr/>
          <p:nvPr/>
        </p:nvSpPr>
        <p:spPr>
          <a:xfrm>
            <a:off x="5724599" y="2350170"/>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smtClean="0">
                <a:solidFill>
                  <a:prstClr val="white"/>
                </a:solidFill>
                <a:latin typeface="Calibri"/>
                <a:ea typeface="宋体"/>
              </a:rPr>
              <a:t>add  </a:t>
            </a:r>
            <a:r>
              <a:rPr lang="en-US" altLang="zh-CN" i="0" kern="0" dirty="0">
                <a:solidFill>
                  <a:prstClr val="white"/>
                </a:solidFill>
                <a:latin typeface="Calibri"/>
                <a:ea typeface="宋体"/>
              </a:rPr>
              <a:t>$s1, $s2,$s3</a:t>
            </a:r>
            <a:endParaRPr lang="zh-CN" altLang="en-US" i="0" kern="0" baseline="-25000" dirty="0">
              <a:solidFill>
                <a:prstClr val="white"/>
              </a:solidFill>
              <a:latin typeface="Calibri"/>
              <a:ea typeface="宋体"/>
            </a:endParaRPr>
          </a:p>
        </p:txBody>
      </p:sp>
      <p:sp>
        <p:nvSpPr>
          <p:cNvPr id="20" name="矩形 19"/>
          <p:cNvSpPr/>
          <p:nvPr/>
        </p:nvSpPr>
        <p:spPr>
          <a:xfrm>
            <a:off x="626075" y="3763045"/>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prstClr val="white"/>
                </a:solidFill>
                <a:latin typeface="Calibri"/>
                <a:ea typeface="宋体"/>
              </a:rPr>
              <a:t>OP=00</a:t>
            </a:r>
            <a:endParaRPr lang="zh-CN" altLang="en-US" i="0" kern="0" dirty="0">
              <a:solidFill>
                <a:prstClr val="white"/>
              </a:solidFill>
              <a:latin typeface="Calibri"/>
              <a:ea typeface="宋体"/>
            </a:endParaRPr>
          </a:p>
        </p:txBody>
      </p:sp>
      <p:sp>
        <p:nvSpPr>
          <p:cNvPr id="21" name="矩形 20"/>
          <p:cNvSpPr/>
          <p:nvPr/>
        </p:nvSpPr>
        <p:spPr>
          <a:xfrm>
            <a:off x="1554763" y="3763045"/>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prstClr val="white"/>
                </a:solidFill>
                <a:latin typeface="Calibri"/>
                <a:ea typeface="宋体"/>
              </a:rPr>
              <a:t>18</a:t>
            </a:r>
            <a:endParaRPr lang="zh-CN" altLang="en-US" i="0" kern="0" baseline="-25000" dirty="0">
              <a:solidFill>
                <a:prstClr val="white"/>
              </a:solidFill>
              <a:latin typeface="Calibri"/>
              <a:ea typeface="宋体"/>
            </a:endParaRPr>
          </a:p>
        </p:txBody>
      </p:sp>
      <p:sp>
        <p:nvSpPr>
          <p:cNvPr id="22" name="矩形 21"/>
          <p:cNvSpPr/>
          <p:nvPr/>
        </p:nvSpPr>
        <p:spPr>
          <a:xfrm>
            <a:off x="2138963" y="3763045"/>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prstClr val="white"/>
                </a:solidFill>
                <a:latin typeface="Calibri"/>
                <a:ea typeface="宋体"/>
              </a:rPr>
              <a:t>19</a:t>
            </a:r>
            <a:endParaRPr lang="zh-CN" altLang="en-US" i="0" kern="0" baseline="-25000" dirty="0">
              <a:solidFill>
                <a:prstClr val="white"/>
              </a:solidFill>
              <a:latin typeface="Calibri"/>
              <a:ea typeface="宋体"/>
            </a:endParaRPr>
          </a:p>
        </p:txBody>
      </p:sp>
      <p:sp>
        <p:nvSpPr>
          <p:cNvPr id="23" name="矩形 22"/>
          <p:cNvSpPr/>
          <p:nvPr/>
        </p:nvSpPr>
        <p:spPr>
          <a:xfrm>
            <a:off x="2762850" y="3763045"/>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prstClr val="white"/>
                </a:solidFill>
                <a:latin typeface="Calibri"/>
                <a:ea typeface="宋体"/>
              </a:rPr>
              <a:t>17</a:t>
            </a:r>
            <a:endParaRPr lang="zh-CN" altLang="en-US" i="0" kern="0" baseline="-25000" dirty="0">
              <a:solidFill>
                <a:prstClr val="white"/>
              </a:solidFill>
              <a:latin typeface="Calibri"/>
              <a:ea typeface="宋体"/>
            </a:endParaRPr>
          </a:p>
        </p:txBody>
      </p:sp>
      <p:sp>
        <p:nvSpPr>
          <p:cNvPr id="24" name="矩形 23"/>
          <p:cNvSpPr/>
          <p:nvPr/>
        </p:nvSpPr>
        <p:spPr>
          <a:xfrm>
            <a:off x="3362925" y="3763045"/>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prstClr val="white"/>
                </a:solidFill>
                <a:latin typeface="Calibri"/>
                <a:ea typeface="宋体"/>
              </a:rPr>
              <a:t>0</a:t>
            </a:r>
            <a:endParaRPr lang="zh-CN" altLang="en-US" i="0" kern="0" baseline="-25000" dirty="0">
              <a:solidFill>
                <a:prstClr val="white"/>
              </a:solidFill>
              <a:latin typeface="Calibri"/>
              <a:ea typeface="宋体"/>
            </a:endParaRPr>
          </a:p>
        </p:txBody>
      </p:sp>
      <p:sp>
        <p:nvSpPr>
          <p:cNvPr id="25" name="矩形 24"/>
          <p:cNvSpPr/>
          <p:nvPr/>
        </p:nvSpPr>
        <p:spPr>
          <a:xfrm>
            <a:off x="4010625" y="3763045"/>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i="0" kern="0" dirty="0">
                <a:solidFill>
                  <a:prstClr val="white"/>
                </a:solidFill>
                <a:latin typeface="Calibri"/>
                <a:ea typeface="宋体"/>
              </a:rPr>
              <a:t>32</a:t>
            </a:r>
            <a:endParaRPr lang="zh-CN" altLang="en-US" i="0" kern="0" dirty="0">
              <a:solidFill>
                <a:prstClr val="white"/>
              </a:solidFill>
              <a:latin typeface="Calibri"/>
              <a:ea typeface="宋体"/>
            </a:endParaRPr>
          </a:p>
        </p:txBody>
      </p:sp>
      <p:sp>
        <p:nvSpPr>
          <p:cNvPr id="28" name="椭圆 27"/>
          <p:cNvSpPr/>
          <p:nvPr/>
        </p:nvSpPr>
        <p:spPr>
          <a:xfrm>
            <a:off x="3779911" y="1554833"/>
            <a:ext cx="1008063" cy="468312"/>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1200" i="0" dirty="0">
                <a:solidFill>
                  <a:srgbClr val="002060"/>
                </a:solidFill>
              </a:rPr>
              <a:t>编译器</a:t>
            </a:r>
          </a:p>
        </p:txBody>
      </p:sp>
      <p:sp>
        <p:nvSpPr>
          <p:cNvPr id="29" name="椭圆 28"/>
          <p:cNvSpPr/>
          <p:nvPr/>
        </p:nvSpPr>
        <p:spPr>
          <a:xfrm>
            <a:off x="4787974" y="3110583"/>
            <a:ext cx="1008062" cy="468312"/>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1200" i="0" dirty="0">
                <a:solidFill>
                  <a:srgbClr val="002060"/>
                </a:solidFill>
              </a:rPr>
              <a:t>汇编器</a:t>
            </a:r>
          </a:p>
        </p:txBody>
      </p:sp>
      <p:sp>
        <p:nvSpPr>
          <p:cNvPr id="30" name="椭圆 29"/>
          <p:cNvSpPr/>
          <p:nvPr/>
        </p:nvSpPr>
        <p:spPr>
          <a:xfrm>
            <a:off x="6405636" y="4785395"/>
            <a:ext cx="1008063" cy="468313"/>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1200" i="0" dirty="0">
                <a:solidFill>
                  <a:srgbClr val="002060"/>
                </a:solidFill>
              </a:rPr>
              <a:t>链接器</a:t>
            </a:r>
          </a:p>
        </p:txBody>
      </p:sp>
      <p:sp>
        <p:nvSpPr>
          <p:cNvPr id="32" name="圆角矩形 31"/>
          <p:cNvSpPr/>
          <p:nvPr/>
        </p:nvSpPr>
        <p:spPr>
          <a:xfrm>
            <a:off x="3203649" y="908720"/>
            <a:ext cx="9366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ltLang="zh-CN" dirty="0"/>
              <a:t>C</a:t>
            </a:r>
            <a:r>
              <a:rPr lang="zh-CN" altLang="en-US" dirty="0"/>
              <a:t>语言</a:t>
            </a:r>
          </a:p>
        </p:txBody>
      </p:sp>
      <p:sp>
        <p:nvSpPr>
          <p:cNvPr id="33" name="圆角矩形 32"/>
          <p:cNvSpPr/>
          <p:nvPr/>
        </p:nvSpPr>
        <p:spPr>
          <a:xfrm>
            <a:off x="3851349" y="2350170"/>
            <a:ext cx="13684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a:t>汇编语言</a:t>
            </a:r>
          </a:p>
        </p:txBody>
      </p:sp>
      <p:sp>
        <p:nvSpPr>
          <p:cNvPr id="34" name="圆角矩形 33"/>
          <p:cNvSpPr/>
          <p:nvPr/>
        </p:nvSpPr>
        <p:spPr>
          <a:xfrm>
            <a:off x="4932436" y="4007520"/>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a:t>目标代码</a:t>
            </a:r>
          </a:p>
        </p:txBody>
      </p:sp>
      <p:sp>
        <p:nvSpPr>
          <p:cNvPr id="35" name="圆角矩形 34"/>
          <p:cNvSpPr/>
          <p:nvPr/>
        </p:nvSpPr>
        <p:spPr>
          <a:xfrm>
            <a:off x="6804099" y="4007520"/>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a:t>机器语言</a:t>
            </a:r>
          </a:p>
        </p:txBody>
      </p:sp>
      <p:sp>
        <p:nvSpPr>
          <p:cNvPr id="36" name="圆角矩形 35"/>
          <p:cNvSpPr/>
          <p:nvPr/>
        </p:nvSpPr>
        <p:spPr>
          <a:xfrm>
            <a:off x="5219774" y="5609308"/>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a:t>可执行代码</a:t>
            </a:r>
          </a:p>
        </p:txBody>
      </p:sp>
      <p:sp>
        <p:nvSpPr>
          <p:cNvPr id="37" name="圆角矩形 36"/>
          <p:cNvSpPr/>
          <p:nvPr/>
        </p:nvSpPr>
        <p:spPr>
          <a:xfrm>
            <a:off x="1760611" y="6166520"/>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smtClean="0"/>
              <a:t>虚拟存储器</a:t>
            </a:r>
            <a:endParaRPr lang="zh-CN" altLang="en-US" dirty="0"/>
          </a:p>
        </p:txBody>
      </p:sp>
      <p:sp>
        <p:nvSpPr>
          <p:cNvPr id="38" name="椭圆 37"/>
          <p:cNvSpPr/>
          <p:nvPr/>
        </p:nvSpPr>
        <p:spPr>
          <a:xfrm>
            <a:off x="3722761" y="5931570"/>
            <a:ext cx="1008063" cy="468313"/>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1200" i="0" dirty="0">
                <a:solidFill>
                  <a:srgbClr val="002060"/>
                </a:solidFill>
              </a:rPr>
              <a:t>加载器</a:t>
            </a:r>
          </a:p>
        </p:txBody>
      </p:sp>
      <p:cxnSp>
        <p:nvCxnSpPr>
          <p:cNvPr id="40" name="直接箭头连接符 39"/>
          <p:cNvCxnSpPr>
            <a:stCxn id="32" idx="2"/>
            <a:endCxn id="28" idx="1"/>
          </p:cNvCxnSpPr>
          <p:nvPr/>
        </p:nvCxnSpPr>
        <p:spPr>
          <a:xfrm>
            <a:off x="3671961" y="1337345"/>
            <a:ext cx="255588" cy="2873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8" idx="4"/>
            <a:endCxn id="33" idx="0"/>
          </p:cNvCxnSpPr>
          <p:nvPr/>
        </p:nvCxnSpPr>
        <p:spPr>
          <a:xfrm>
            <a:off x="4284736" y="2023145"/>
            <a:ext cx="250825" cy="327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4702249" y="2778795"/>
            <a:ext cx="400050" cy="401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364236" y="3578895"/>
            <a:ext cx="431800" cy="4286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30" idx="1"/>
          </p:cNvCxnSpPr>
          <p:nvPr/>
        </p:nvCxnSpPr>
        <p:spPr>
          <a:xfrm>
            <a:off x="6011936" y="4436145"/>
            <a:ext cx="541338" cy="4175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5" idx="2"/>
            <a:endCxn id="30" idx="7"/>
          </p:cNvCxnSpPr>
          <p:nvPr/>
        </p:nvCxnSpPr>
        <p:spPr>
          <a:xfrm flipH="1">
            <a:off x="7266061" y="4436145"/>
            <a:ext cx="330200" cy="4175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0" idx="3"/>
            <a:endCxn id="36" idx="0"/>
          </p:cNvCxnSpPr>
          <p:nvPr/>
        </p:nvCxnSpPr>
        <p:spPr>
          <a:xfrm flipH="1">
            <a:off x="6011936" y="5185445"/>
            <a:ext cx="541338" cy="4238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6" idx="1"/>
            <a:endCxn id="38" idx="7"/>
          </p:cNvCxnSpPr>
          <p:nvPr/>
        </p:nvCxnSpPr>
        <p:spPr>
          <a:xfrm flipH="1">
            <a:off x="4583186" y="5823620"/>
            <a:ext cx="636588" cy="1762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38" idx="2"/>
            <a:endCxn id="37" idx="3"/>
          </p:cNvCxnSpPr>
          <p:nvPr/>
        </p:nvCxnSpPr>
        <p:spPr>
          <a:xfrm flipH="1">
            <a:off x="3344936" y="6166520"/>
            <a:ext cx="377825" cy="2143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181</a:t>
            </a:fld>
            <a:r>
              <a:rPr lang="en-US" altLang="zh-CN" sz="1400" dirty="0" smtClean="0">
                <a:solidFill>
                  <a:srgbClr val="0D7157"/>
                </a:solidFill>
              </a:rPr>
              <a:t>- </a:t>
            </a:r>
            <a:endParaRPr lang="en-US" altLang="zh-CN" sz="1400" dirty="0">
              <a:solidFill>
                <a:srgbClr val="0D7157"/>
              </a:solidFill>
            </a:endParaRPr>
          </a:p>
        </p:txBody>
      </p:sp>
      <p:cxnSp>
        <p:nvCxnSpPr>
          <p:cNvPr id="39" name="直接箭头连接符 38"/>
          <p:cNvCxnSpPr/>
          <p:nvPr/>
        </p:nvCxnSpPr>
        <p:spPr>
          <a:xfrm flipV="1">
            <a:off x="2552773" y="5823620"/>
            <a:ext cx="0" cy="35798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1778843" y="5410077"/>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smtClean="0"/>
              <a:t>物理内存</a:t>
            </a:r>
            <a:endParaRPr lang="zh-CN" altLang="en-US" dirty="0"/>
          </a:p>
        </p:txBody>
      </p:sp>
      <p:cxnSp>
        <p:nvCxnSpPr>
          <p:cNvPr id="43" name="直接箭头连接符 42"/>
          <p:cNvCxnSpPr/>
          <p:nvPr/>
        </p:nvCxnSpPr>
        <p:spPr>
          <a:xfrm flipV="1">
            <a:off x="2552773" y="5052095"/>
            <a:ext cx="0" cy="35798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1778843" y="4656559"/>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dirty="0" smtClean="0"/>
              <a:t>控制器</a:t>
            </a:r>
            <a:endParaRPr lang="zh-CN" altLang="en-US" dirty="0"/>
          </a:p>
        </p:txBody>
      </p:sp>
      <p:cxnSp>
        <p:nvCxnSpPr>
          <p:cNvPr id="47" name="直接箭头连接符 46"/>
          <p:cNvCxnSpPr>
            <a:stCxn id="45" idx="1"/>
          </p:cNvCxnSpPr>
          <p:nvPr/>
        </p:nvCxnSpPr>
        <p:spPr>
          <a:xfrm flipH="1" flipV="1">
            <a:off x="1090419" y="4870871"/>
            <a:ext cx="68842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95535" y="4944079"/>
            <a:ext cx="1296813" cy="307777"/>
          </a:xfrm>
          <a:prstGeom prst="rect">
            <a:avLst/>
          </a:prstGeom>
          <a:noFill/>
        </p:spPr>
        <p:txBody>
          <a:bodyPr wrap="square" rtlCol="0">
            <a:spAutoFit/>
          </a:bodyPr>
          <a:lstStyle/>
          <a:p>
            <a:pPr algn="ctr"/>
            <a:r>
              <a:rPr lang="zh-CN" altLang="en-US" sz="1400" i="0" dirty="0" smtClean="0">
                <a:latin typeface="+mn-lt"/>
              </a:rPr>
              <a:t>控制信号序列</a:t>
            </a:r>
            <a:endParaRPr lang="zh-CN" altLang="en-US" sz="1400" i="0" dirty="0">
              <a:latin typeface="+mn-lt"/>
            </a:endParaRPr>
          </a:p>
        </p:txBody>
      </p:sp>
      <p:sp>
        <p:nvSpPr>
          <p:cNvPr id="53" name="文本框 52"/>
          <p:cNvSpPr txBox="1"/>
          <p:nvPr/>
        </p:nvSpPr>
        <p:spPr>
          <a:xfrm>
            <a:off x="2389962" y="5112320"/>
            <a:ext cx="1296813" cy="307777"/>
          </a:xfrm>
          <a:prstGeom prst="rect">
            <a:avLst/>
          </a:prstGeom>
          <a:noFill/>
        </p:spPr>
        <p:txBody>
          <a:bodyPr wrap="square" rtlCol="0">
            <a:spAutoFit/>
          </a:bodyPr>
          <a:lstStyle/>
          <a:p>
            <a:pPr algn="ctr"/>
            <a:r>
              <a:rPr lang="zh-CN" altLang="en-US" sz="1400" i="0" dirty="0" smtClean="0">
                <a:latin typeface="+mn-lt"/>
              </a:rPr>
              <a:t>机器指令</a:t>
            </a:r>
            <a:endParaRPr lang="zh-CN" altLang="en-US" sz="1400" i="0" dirty="0">
              <a:latin typeface="+mn-lt"/>
            </a:endParaRPr>
          </a:p>
        </p:txBody>
      </p:sp>
    </p:spTree>
    <p:extLst>
      <p:ext uri="{BB962C8B-B14F-4D97-AF65-F5344CB8AC3E}">
        <p14:creationId xmlns:p14="http://schemas.microsoft.com/office/powerpoint/2010/main" val="665582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up)">
                                      <p:cBhvr>
                                        <p:cTn id="32" dur="500"/>
                                        <p:tgtEl>
                                          <p:spTgt spid="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500"/>
                                        <p:tgtEl>
                                          <p:spTgt spid="4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500"/>
                                        <p:tgtEl>
                                          <p:spTgt spid="2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up)">
                                      <p:cBhvr>
                                        <p:cTn id="57" dur="500"/>
                                        <p:tgtEl>
                                          <p:spTgt spid="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up)">
                                      <p:cBhvr>
                                        <p:cTn id="62" dur="500"/>
                                        <p:tgtEl>
                                          <p:spTgt spid="3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500"/>
                                        <p:tgtEl>
                                          <p:spTgt spid="2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wipe(up)">
                                      <p:cBhvr>
                                        <p:cTn id="87" dur="500"/>
                                        <p:tgtEl>
                                          <p:spTgt spid="4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nodeType="click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up)">
                                      <p:cBhvr>
                                        <p:cTn id="92" dur="500"/>
                                        <p:tgtEl>
                                          <p:spTgt spid="5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up)">
                                      <p:cBhvr>
                                        <p:cTn id="97" dur="500"/>
                                        <p:tgtEl>
                                          <p:spTgt spid="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1" fill="hold" nodeType="click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up)">
                                      <p:cBhvr>
                                        <p:cTn id="102" dur="500"/>
                                        <p:tgtEl>
                                          <p:spTgt spid="5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up)">
                                      <p:cBhvr>
                                        <p:cTn id="107" dur="500"/>
                                        <p:tgtEl>
                                          <p:spTgt spid="3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nodeType="click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wipe(up)">
                                      <p:cBhvr>
                                        <p:cTn id="112" dur="500"/>
                                        <p:tgtEl>
                                          <p:spTgt spid="5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wipe(up)">
                                      <p:cBhvr>
                                        <p:cTn id="122" dur="500"/>
                                        <p:tgtEl>
                                          <p:spTgt spid="5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up)">
                                      <p:cBhvr>
                                        <p:cTn id="127" dur="500"/>
                                        <p:tgtEl>
                                          <p:spTgt spid="3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wipe(down)">
                                      <p:cBhvr>
                                        <p:cTn id="132" dur="500"/>
                                        <p:tgtEl>
                                          <p:spTgt spid="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wipe(up)">
                                      <p:cBhvr>
                                        <p:cTn id="137" dur="500"/>
                                        <p:tgtEl>
                                          <p:spTgt spid="4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down)">
                                      <p:cBhvr>
                                        <p:cTn id="142" dur="500"/>
                                        <p:tgtEl>
                                          <p:spTgt spid="43"/>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wipe(down)">
                                      <p:cBhvr>
                                        <p:cTn id="145" dur="500"/>
                                        <p:tgtEl>
                                          <p:spTgt spid="53"/>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wipe(down)">
                                      <p:cBhvr>
                                        <p:cTn id="148" dur="500"/>
                                        <p:tgtEl>
                                          <p:spTgt spid="45"/>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2" fill="hold" nodeType="click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wipe(right)">
                                      <p:cBhvr>
                                        <p:cTn id="153" dur="500"/>
                                        <p:tgtEl>
                                          <p:spTgt spid="4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wipe(down)">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bldP spid="21" grpId="0" animBg="1"/>
      <p:bldP spid="22" grpId="0" animBg="1"/>
      <p:bldP spid="23" grpId="0" animBg="1"/>
      <p:bldP spid="24" grpId="0" animBg="1"/>
      <p:bldP spid="25"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41" grpId="0" animBg="1"/>
      <p:bldP spid="45" grpId="0" animBg="1"/>
      <p:bldP spid="7"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CN" smtClean="0"/>
              <a:t>ADD</a:t>
            </a:r>
            <a:r>
              <a:rPr lang="zh-CN" altLang="en-US" smtClean="0"/>
              <a:t>指令周期</a:t>
            </a:r>
          </a:p>
        </p:txBody>
      </p:sp>
      <p:sp>
        <p:nvSpPr>
          <p:cNvPr id="25604" name="Line 3"/>
          <p:cNvSpPr>
            <a:spLocks noChangeShapeType="1"/>
          </p:cNvSpPr>
          <p:nvPr/>
        </p:nvSpPr>
        <p:spPr bwMode="auto">
          <a:xfrm>
            <a:off x="2049463" y="1634009"/>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46244" name="Oval 4"/>
          <p:cNvSpPr>
            <a:spLocks noChangeArrowheads="1"/>
          </p:cNvSpPr>
          <p:nvPr/>
        </p:nvSpPr>
        <p:spPr bwMode="auto">
          <a:xfrm>
            <a:off x="2265363" y="2210272"/>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取指令</a:t>
            </a:r>
          </a:p>
          <a:p>
            <a:pPr algn="ctr"/>
            <a:r>
              <a:rPr lang="en-US" altLang="zh-CN" sz="1800" i="0">
                <a:solidFill>
                  <a:schemeClr val="tx1"/>
                </a:solidFill>
                <a:latin typeface="Arial" pitchFamily="34" charset="0"/>
              </a:rPr>
              <a:t>PC+1</a:t>
            </a:r>
          </a:p>
        </p:txBody>
      </p:sp>
      <p:sp>
        <p:nvSpPr>
          <p:cNvPr id="1546245" name="Oval 5"/>
          <p:cNvSpPr>
            <a:spLocks noChangeArrowheads="1"/>
          </p:cNvSpPr>
          <p:nvPr/>
        </p:nvSpPr>
        <p:spPr bwMode="auto">
          <a:xfrm>
            <a:off x="2265363" y="3939059"/>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指令译码</a:t>
            </a:r>
          </a:p>
        </p:txBody>
      </p:sp>
      <p:sp>
        <p:nvSpPr>
          <p:cNvPr id="1546246" name="AutoShape 6"/>
          <p:cNvSpPr>
            <a:spLocks noChangeArrowheads="1"/>
          </p:cNvSpPr>
          <p:nvPr/>
        </p:nvSpPr>
        <p:spPr bwMode="auto">
          <a:xfrm>
            <a:off x="2697163" y="3434234"/>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25608" name="Line 7"/>
          <p:cNvSpPr>
            <a:spLocks noChangeShapeType="1"/>
          </p:cNvSpPr>
          <p:nvPr/>
        </p:nvSpPr>
        <p:spPr bwMode="auto">
          <a:xfrm>
            <a:off x="6732588" y="1634009"/>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46248" name="Oval 8"/>
          <p:cNvSpPr>
            <a:spLocks noChangeArrowheads="1"/>
          </p:cNvSpPr>
          <p:nvPr/>
        </p:nvSpPr>
        <p:spPr bwMode="auto">
          <a:xfrm>
            <a:off x="5435600" y="3943822"/>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取操作数</a:t>
            </a:r>
          </a:p>
        </p:txBody>
      </p:sp>
      <p:sp>
        <p:nvSpPr>
          <p:cNvPr id="1546249" name="Oval 9"/>
          <p:cNvSpPr>
            <a:spLocks noChangeArrowheads="1"/>
          </p:cNvSpPr>
          <p:nvPr/>
        </p:nvSpPr>
        <p:spPr bwMode="auto">
          <a:xfrm>
            <a:off x="7019925" y="2145184"/>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i="0" dirty="0" smtClean="0"/>
              <a:t>取指令</a:t>
            </a:r>
            <a:endParaRPr lang="en-US" altLang="zh-CN" i="0" dirty="0" smtClean="0"/>
          </a:p>
          <a:p>
            <a:pPr algn="ctr"/>
            <a:r>
              <a:rPr lang="en-US" altLang="zh-CN" i="0" dirty="0" smtClean="0"/>
              <a:t>PC+1</a:t>
            </a:r>
            <a:endParaRPr lang="en-US" altLang="zh-CN" i="0" dirty="0"/>
          </a:p>
        </p:txBody>
      </p:sp>
      <p:sp>
        <p:nvSpPr>
          <p:cNvPr id="1546250" name="AutoShape 10"/>
          <p:cNvSpPr>
            <a:spLocks/>
          </p:cNvSpPr>
          <p:nvPr/>
        </p:nvSpPr>
        <p:spPr bwMode="auto">
          <a:xfrm rot="-5400000">
            <a:off x="2805112" y="4694710"/>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46251" name="Rectangle 11"/>
          <p:cNvSpPr>
            <a:spLocks noChangeArrowheads="1"/>
          </p:cNvSpPr>
          <p:nvPr/>
        </p:nvSpPr>
        <p:spPr bwMode="auto">
          <a:xfrm>
            <a:off x="2179638" y="5437659"/>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取指令阶段</a:t>
            </a:r>
          </a:p>
        </p:txBody>
      </p:sp>
      <p:sp>
        <p:nvSpPr>
          <p:cNvPr id="25613" name="Line 12"/>
          <p:cNvSpPr>
            <a:spLocks noChangeShapeType="1"/>
          </p:cNvSpPr>
          <p:nvPr/>
        </p:nvSpPr>
        <p:spPr bwMode="auto">
          <a:xfrm>
            <a:off x="2049463" y="1851497"/>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5614" name="Line 13"/>
          <p:cNvSpPr>
            <a:spLocks noChangeShapeType="1"/>
          </p:cNvSpPr>
          <p:nvPr/>
        </p:nvSpPr>
        <p:spPr bwMode="auto">
          <a:xfrm>
            <a:off x="5148263" y="1851497"/>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5615" name="Rectangle 14"/>
          <p:cNvSpPr>
            <a:spLocks noChangeArrowheads="1"/>
          </p:cNvSpPr>
          <p:nvPr/>
        </p:nvSpPr>
        <p:spPr bwMode="auto">
          <a:xfrm>
            <a:off x="2049463" y="1484784"/>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25616" name="Rectangle 15"/>
          <p:cNvSpPr>
            <a:spLocks noChangeArrowheads="1"/>
          </p:cNvSpPr>
          <p:nvPr/>
        </p:nvSpPr>
        <p:spPr bwMode="auto">
          <a:xfrm>
            <a:off x="5219700" y="1491134"/>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46256" name="AutoShape 16"/>
          <p:cNvSpPr>
            <a:spLocks noChangeArrowheads="1"/>
          </p:cNvSpPr>
          <p:nvPr/>
        </p:nvSpPr>
        <p:spPr bwMode="auto">
          <a:xfrm rot="16200000" flipH="1">
            <a:off x="1799431" y="2534916"/>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46257" name="Rectangle 17"/>
          <p:cNvSpPr>
            <a:spLocks noChangeArrowheads="1"/>
          </p:cNvSpPr>
          <p:nvPr/>
        </p:nvSpPr>
        <p:spPr bwMode="auto">
          <a:xfrm>
            <a:off x="1403350" y="285955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开始</a:t>
            </a:r>
          </a:p>
        </p:txBody>
      </p:sp>
      <p:sp>
        <p:nvSpPr>
          <p:cNvPr id="25619" name="Line 18"/>
          <p:cNvSpPr>
            <a:spLocks noChangeShapeType="1"/>
          </p:cNvSpPr>
          <p:nvPr/>
        </p:nvSpPr>
        <p:spPr bwMode="auto">
          <a:xfrm>
            <a:off x="3635375" y="1638772"/>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25620" name="Line 19"/>
          <p:cNvSpPr>
            <a:spLocks noChangeShapeType="1"/>
          </p:cNvSpPr>
          <p:nvPr/>
        </p:nvSpPr>
        <p:spPr bwMode="auto">
          <a:xfrm>
            <a:off x="5148263" y="1638772"/>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46260" name="Oval 20"/>
          <p:cNvSpPr>
            <a:spLocks noChangeArrowheads="1"/>
          </p:cNvSpPr>
          <p:nvPr/>
        </p:nvSpPr>
        <p:spPr bwMode="auto">
          <a:xfrm>
            <a:off x="3851275" y="3943822"/>
            <a:ext cx="1152525" cy="1152525"/>
          </a:xfrm>
          <a:prstGeom prst="ellipse">
            <a:avLst/>
          </a:prstGeom>
          <a:solidFill>
            <a:srgbClr val="99CC00"/>
          </a:solidFill>
          <a:ln w="28575" algn="ctr">
            <a:solidFill>
              <a:srgbClr val="003300"/>
            </a:solidFill>
            <a:round/>
            <a:headEnd/>
            <a:tailEnd/>
          </a:ln>
        </p:spPr>
        <p:txBody>
          <a:bodyPr wrap="none" anchor="ctr"/>
          <a:lstStyle/>
          <a:p>
            <a:pPr algn="ctr"/>
            <a:r>
              <a:rPr lang="zh-CN" altLang="en-US" sz="1800" i="0" dirty="0">
                <a:solidFill>
                  <a:schemeClr val="tx1"/>
                </a:solidFill>
                <a:latin typeface="Arial" pitchFamily="34" charset="0"/>
              </a:rPr>
              <a:t>送操作数</a:t>
            </a:r>
          </a:p>
          <a:p>
            <a:pPr algn="ctr"/>
            <a:r>
              <a:rPr lang="zh-CN" altLang="en-US" sz="1800" i="0" dirty="0">
                <a:solidFill>
                  <a:schemeClr val="tx1"/>
                </a:solidFill>
                <a:latin typeface="Arial" pitchFamily="34" charset="0"/>
              </a:rPr>
              <a:t>地址</a:t>
            </a:r>
          </a:p>
        </p:txBody>
      </p:sp>
      <p:sp>
        <p:nvSpPr>
          <p:cNvPr id="1546261" name="AutoShape 21"/>
          <p:cNvSpPr>
            <a:spLocks/>
          </p:cNvSpPr>
          <p:nvPr/>
        </p:nvSpPr>
        <p:spPr bwMode="auto">
          <a:xfrm rot="-5400000">
            <a:off x="5183188" y="3907309"/>
            <a:ext cx="73025" cy="3025775"/>
          </a:xfrm>
          <a:prstGeom prst="leftBrace">
            <a:avLst>
              <a:gd name="adj1" fmla="val 345290"/>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46262" name="Rectangle 22"/>
          <p:cNvSpPr>
            <a:spLocks noChangeArrowheads="1"/>
          </p:cNvSpPr>
          <p:nvPr/>
        </p:nvSpPr>
        <p:spPr bwMode="auto">
          <a:xfrm>
            <a:off x="4513263" y="5456709"/>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执行指令阶段</a:t>
            </a:r>
          </a:p>
        </p:txBody>
      </p:sp>
      <p:sp>
        <p:nvSpPr>
          <p:cNvPr id="25624" name="Line 23"/>
          <p:cNvSpPr>
            <a:spLocks noChangeShapeType="1"/>
          </p:cNvSpPr>
          <p:nvPr/>
        </p:nvSpPr>
        <p:spPr bwMode="auto">
          <a:xfrm>
            <a:off x="3563938" y="1856259"/>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5625" name="Rectangle 24"/>
          <p:cNvSpPr>
            <a:spLocks noChangeArrowheads="1"/>
          </p:cNvSpPr>
          <p:nvPr/>
        </p:nvSpPr>
        <p:spPr bwMode="auto">
          <a:xfrm>
            <a:off x="3635375" y="1495897"/>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46265" name="AutoShape 25"/>
          <p:cNvSpPr>
            <a:spLocks noChangeArrowheads="1"/>
          </p:cNvSpPr>
          <p:nvPr/>
        </p:nvSpPr>
        <p:spPr bwMode="auto">
          <a:xfrm rot="16200000" flipH="1">
            <a:off x="3455193" y="4268466"/>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46266" name="Oval 26"/>
          <p:cNvSpPr>
            <a:spLocks noChangeArrowheads="1"/>
          </p:cNvSpPr>
          <p:nvPr/>
        </p:nvSpPr>
        <p:spPr bwMode="auto">
          <a:xfrm>
            <a:off x="5435600" y="2216622"/>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执行</a:t>
            </a:r>
          </a:p>
          <a:p>
            <a:pPr algn="ctr"/>
            <a:r>
              <a:rPr lang="zh-CN" altLang="en-US" sz="1800" i="0">
                <a:solidFill>
                  <a:schemeClr val="tx1"/>
                </a:solidFill>
                <a:latin typeface="Arial" pitchFamily="34" charset="0"/>
              </a:rPr>
              <a:t>加法操作</a:t>
            </a:r>
          </a:p>
        </p:txBody>
      </p:sp>
      <p:sp>
        <p:nvSpPr>
          <p:cNvPr id="1546267" name="AutoShape 27"/>
          <p:cNvSpPr>
            <a:spLocks noChangeArrowheads="1"/>
          </p:cNvSpPr>
          <p:nvPr/>
        </p:nvSpPr>
        <p:spPr bwMode="auto">
          <a:xfrm rot="16200000" flipH="1">
            <a:off x="5039518" y="4268466"/>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46268" name="AutoShape 28"/>
          <p:cNvSpPr>
            <a:spLocks noChangeArrowheads="1"/>
          </p:cNvSpPr>
          <p:nvPr/>
        </p:nvSpPr>
        <p:spPr bwMode="auto">
          <a:xfrm flipV="1">
            <a:off x="5795963" y="3440584"/>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rot="10800000" wrap="none" anchor="ctr"/>
          <a:lstStyle/>
          <a:p>
            <a:pPr algn="ctr"/>
            <a:endParaRPr lang="zh-CN" altLang="zh-CN" sz="1800" i="0">
              <a:solidFill>
                <a:schemeClr val="tx1"/>
              </a:solidFill>
              <a:latin typeface="Arial" pitchFamily="34" charset="0"/>
            </a:endParaRPr>
          </a:p>
        </p:txBody>
      </p:sp>
      <p:sp>
        <p:nvSpPr>
          <p:cNvPr id="1546269" name="AutoShape 29"/>
          <p:cNvSpPr>
            <a:spLocks noChangeArrowheads="1"/>
          </p:cNvSpPr>
          <p:nvPr/>
        </p:nvSpPr>
        <p:spPr bwMode="auto">
          <a:xfrm rot="16200000" flipH="1">
            <a:off x="6623843" y="2541266"/>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31"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650049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6257"/>
                                        </p:tgtEl>
                                        <p:attrNameLst>
                                          <p:attrName>style.visibility</p:attrName>
                                        </p:attrNameLst>
                                      </p:cBhvr>
                                      <p:to>
                                        <p:strVal val="visible"/>
                                      </p:to>
                                    </p:set>
                                    <p:anim calcmode="lin" valueType="num">
                                      <p:cBhvr additive="base">
                                        <p:cTn id="7" dur="500" fill="hold"/>
                                        <p:tgtEl>
                                          <p:spTgt spid="1546257"/>
                                        </p:tgtEl>
                                        <p:attrNameLst>
                                          <p:attrName>ppt_x</p:attrName>
                                        </p:attrNameLst>
                                      </p:cBhvr>
                                      <p:tavLst>
                                        <p:tav tm="0">
                                          <p:val>
                                            <p:strVal val="#ppt_x"/>
                                          </p:val>
                                        </p:tav>
                                        <p:tav tm="100000">
                                          <p:val>
                                            <p:strVal val="#ppt_x"/>
                                          </p:val>
                                        </p:tav>
                                      </p:tavLst>
                                    </p:anim>
                                    <p:anim calcmode="lin" valueType="num">
                                      <p:cBhvr additive="base">
                                        <p:cTn id="8" dur="500" fill="hold"/>
                                        <p:tgtEl>
                                          <p:spTgt spid="154625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46256"/>
                                        </p:tgtEl>
                                        <p:attrNameLst>
                                          <p:attrName>style.visibility</p:attrName>
                                        </p:attrNameLst>
                                      </p:cBhvr>
                                      <p:to>
                                        <p:strVal val="visible"/>
                                      </p:to>
                                    </p:set>
                                    <p:anim calcmode="lin" valueType="num">
                                      <p:cBhvr additive="base">
                                        <p:cTn id="13" dur="500" fill="hold"/>
                                        <p:tgtEl>
                                          <p:spTgt spid="1546256"/>
                                        </p:tgtEl>
                                        <p:attrNameLst>
                                          <p:attrName>ppt_x</p:attrName>
                                        </p:attrNameLst>
                                      </p:cBhvr>
                                      <p:tavLst>
                                        <p:tav tm="0">
                                          <p:val>
                                            <p:strVal val="0-#ppt_w/2"/>
                                          </p:val>
                                        </p:tav>
                                        <p:tav tm="100000">
                                          <p:val>
                                            <p:strVal val="#ppt_x"/>
                                          </p:val>
                                        </p:tav>
                                      </p:tavLst>
                                    </p:anim>
                                    <p:anim calcmode="lin" valueType="num">
                                      <p:cBhvr additive="base">
                                        <p:cTn id="14" dur="500" fill="hold"/>
                                        <p:tgtEl>
                                          <p:spTgt spid="154625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6244"/>
                                        </p:tgtEl>
                                        <p:attrNameLst>
                                          <p:attrName>style.visibility</p:attrName>
                                        </p:attrNameLst>
                                      </p:cBhvr>
                                      <p:to>
                                        <p:strVal val="visible"/>
                                      </p:to>
                                    </p:set>
                                    <p:anim calcmode="lin" valueType="num">
                                      <p:cBhvr additive="base">
                                        <p:cTn id="19" dur="500" fill="hold"/>
                                        <p:tgtEl>
                                          <p:spTgt spid="1546244"/>
                                        </p:tgtEl>
                                        <p:attrNameLst>
                                          <p:attrName>ppt_x</p:attrName>
                                        </p:attrNameLst>
                                      </p:cBhvr>
                                      <p:tavLst>
                                        <p:tav tm="0">
                                          <p:val>
                                            <p:strVal val="#ppt_x"/>
                                          </p:val>
                                        </p:tav>
                                        <p:tav tm="100000">
                                          <p:val>
                                            <p:strVal val="#ppt_x"/>
                                          </p:val>
                                        </p:tav>
                                      </p:tavLst>
                                    </p:anim>
                                    <p:anim calcmode="lin" valueType="num">
                                      <p:cBhvr additive="base">
                                        <p:cTn id="20" dur="500" fill="hold"/>
                                        <p:tgtEl>
                                          <p:spTgt spid="154624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1546246"/>
                                        </p:tgtEl>
                                        <p:attrNameLst>
                                          <p:attrName>style.visibility</p:attrName>
                                        </p:attrNameLst>
                                      </p:cBhvr>
                                      <p:to>
                                        <p:strVal val="visible"/>
                                      </p:to>
                                    </p:set>
                                    <p:anim calcmode="lin" valueType="num">
                                      <p:cBhvr>
                                        <p:cTn id="25" dur="500" fill="hold"/>
                                        <p:tgtEl>
                                          <p:spTgt spid="1546246"/>
                                        </p:tgtEl>
                                        <p:attrNameLst>
                                          <p:attrName>ppt_x</p:attrName>
                                        </p:attrNameLst>
                                      </p:cBhvr>
                                      <p:tavLst>
                                        <p:tav tm="0">
                                          <p:val>
                                            <p:strVal val="#ppt_x"/>
                                          </p:val>
                                        </p:tav>
                                        <p:tav tm="100000">
                                          <p:val>
                                            <p:strVal val="#ppt_x"/>
                                          </p:val>
                                        </p:tav>
                                      </p:tavLst>
                                    </p:anim>
                                    <p:anim calcmode="lin" valueType="num">
                                      <p:cBhvr>
                                        <p:cTn id="26" dur="500" fill="hold"/>
                                        <p:tgtEl>
                                          <p:spTgt spid="1546246"/>
                                        </p:tgtEl>
                                        <p:attrNameLst>
                                          <p:attrName>ppt_y</p:attrName>
                                        </p:attrNameLst>
                                      </p:cBhvr>
                                      <p:tavLst>
                                        <p:tav tm="0">
                                          <p:val>
                                            <p:strVal val="#ppt_y-#ppt_h/2"/>
                                          </p:val>
                                        </p:tav>
                                        <p:tav tm="100000">
                                          <p:val>
                                            <p:strVal val="#ppt_y"/>
                                          </p:val>
                                        </p:tav>
                                      </p:tavLst>
                                    </p:anim>
                                    <p:anim calcmode="lin" valueType="num">
                                      <p:cBhvr>
                                        <p:cTn id="27" dur="500" fill="hold"/>
                                        <p:tgtEl>
                                          <p:spTgt spid="1546246"/>
                                        </p:tgtEl>
                                        <p:attrNameLst>
                                          <p:attrName>ppt_w</p:attrName>
                                        </p:attrNameLst>
                                      </p:cBhvr>
                                      <p:tavLst>
                                        <p:tav tm="0">
                                          <p:val>
                                            <p:strVal val="#ppt_w"/>
                                          </p:val>
                                        </p:tav>
                                        <p:tav tm="100000">
                                          <p:val>
                                            <p:strVal val="#ppt_w"/>
                                          </p:val>
                                        </p:tav>
                                      </p:tavLst>
                                    </p:anim>
                                    <p:anim calcmode="lin" valueType="num">
                                      <p:cBhvr>
                                        <p:cTn id="28" dur="500" fill="hold"/>
                                        <p:tgtEl>
                                          <p:spTgt spid="1546246"/>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46245"/>
                                        </p:tgtEl>
                                        <p:attrNameLst>
                                          <p:attrName>style.visibility</p:attrName>
                                        </p:attrNameLst>
                                      </p:cBhvr>
                                      <p:to>
                                        <p:strVal val="visible"/>
                                      </p:to>
                                    </p:set>
                                    <p:anim calcmode="lin" valueType="num">
                                      <p:cBhvr additive="base">
                                        <p:cTn id="33" dur="500" fill="hold"/>
                                        <p:tgtEl>
                                          <p:spTgt spid="1546245"/>
                                        </p:tgtEl>
                                        <p:attrNameLst>
                                          <p:attrName>ppt_x</p:attrName>
                                        </p:attrNameLst>
                                      </p:cBhvr>
                                      <p:tavLst>
                                        <p:tav tm="0">
                                          <p:val>
                                            <p:strVal val="#ppt_x"/>
                                          </p:val>
                                        </p:tav>
                                        <p:tav tm="100000">
                                          <p:val>
                                            <p:strVal val="#ppt_x"/>
                                          </p:val>
                                        </p:tav>
                                      </p:tavLst>
                                    </p:anim>
                                    <p:anim calcmode="lin" valueType="num">
                                      <p:cBhvr additive="base">
                                        <p:cTn id="34" dur="500" fill="hold"/>
                                        <p:tgtEl>
                                          <p:spTgt spid="1546245"/>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1546265"/>
                                        </p:tgtEl>
                                        <p:attrNameLst>
                                          <p:attrName>style.visibility</p:attrName>
                                        </p:attrNameLst>
                                      </p:cBhvr>
                                      <p:to>
                                        <p:strVal val="visible"/>
                                      </p:to>
                                    </p:set>
                                    <p:anim calcmode="lin" valueType="num">
                                      <p:cBhvr>
                                        <p:cTn id="39" dur="500" fill="hold"/>
                                        <p:tgtEl>
                                          <p:spTgt spid="1546265"/>
                                        </p:tgtEl>
                                        <p:attrNameLst>
                                          <p:attrName>ppt_x</p:attrName>
                                        </p:attrNameLst>
                                      </p:cBhvr>
                                      <p:tavLst>
                                        <p:tav tm="0">
                                          <p:val>
                                            <p:strVal val="#ppt_x-#ppt_w/2"/>
                                          </p:val>
                                        </p:tav>
                                        <p:tav tm="100000">
                                          <p:val>
                                            <p:strVal val="#ppt_x"/>
                                          </p:val>
                                        </p:tav>
                                      </p:tavLst>
                                    </p:anim>
                                    <p:anim calcmode="lin" valueType="num">
                                      <p:cBhvr>
                                        <p:cTn id="40" dur="500" fill="hold"/>
                                        <p:tgtEl>
                                          <p:spTgt spid="1546265"/>
                                        </p:tgtEl>
                                        <p:attrNameLst>
                                          <p:attrName>ppt_y</p:attrName>
                                        </p:attrNameLst>
                                      </p:cBhvr>
                                      <p:tavLst>
                                        <p:tav tm="0">
                                          <p:val>
                                            <p:strVal val="#ppt_y"/>
                                          </p:val>
                                        </p:tav>
                                        <p:tav tm="100000">
                                          <p:val>
                                            <p:strVal val="#ppt_y"/>
                                          </p:val>
                                        </p:tav>
                                      </p:tavLst>
                                    </p:anim>
                                    <p:anim calcmode="lin" valueType="num">
                                      <p:cBhvr>
                                        <p:cTn id="41" dur="500" fill="hold"/>
                                        <p:tgtEl>
                                          <p:spTgt spid="1546265"/>
                                        </p:tgtEl>
                                        <p:attrNameLst>
                                          <p:attrName>ppt_w</p:attrName>
                                        </p:attrNameLst>
                                      </p:cBhvr>
                                      <p:tavLst>
                                        <p:tav tm="0">
                                          <p:val>
                                            <p:fltVal val="0"/>
                                          </p:val>
                                        </p:tav>
                                        <p:tav tm="100000">
                                          <p:val>
                                            <p:strVal val="#ppt_w"/>
                                          </p:val>
                                        </p:tav>
                                      </p:tavLst>
                                    </p:anim>
                                    <p:anim calcmode="lin" valueType="num">
                                      <p:cBhvr>
                                        <p:cTn id="42" dur="500" fill="hold"/>
                                        <p:tgtEl>
                                          <p:spTgt spid="1546265"/>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46260"/>
                                        </p:tgtEl>
                                        <p:attrNameLst>
                                          <p:attrName>style.visibility</p:attrName>
                                        </p:attrNameLst>
                                      </p:cBhvr>
                                      <p:to>
                                        <p:strVal val="visible"/>
                                      </p:to>
                                    </p:set>
                                    <p:anim calcmode="lin" valueType="num">
                                      <p:cBhvr additive="base">
                                        <p:cTn id="47" dur="500" fill="hold"/>
                                        <p:tgtEl>
                                          <p:spTgt spid="1546260"/>
                                        </p:tgtEl>
                                        <p:attrNameLst>
                                          <p:attrName>ppt_x</p:attrName>
                                        </p:attrNameLst>
                                      </p:cBhvr>
                                      <p:tavLst>
                                        <p:tav tm="0">
                                          <p:val>
                                            <p:strVal val="#ppt_x"/>
                                          </p:val>
                                        </p:tav>
                                        <p:tav tm="100000">
                                          <p:val>
                                            <p:strVal val="#ppt_x"/>
                                          </p:val>
                                        </p:tav>
                                      </p:tavLst>
                                    </p:anim>
                                    <p:anim calcmode="lin" valueType="num">
                                      <p:cBhvr additive="base">
                                        <p:cTn id="48" dur="500" fill="hold"/>
                                        <p:tgtEl>
                                          <p:spTgt spid="1546260"/>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grpId="0" nodeType="clickEffect">
                                  <p:stCondLst>
                                    <p:cond delay="0"/>
                                  </p:stCondLst>
                                  <p:childTnLst>
                                    <p:set>
                                      <p:cBhvr>
                                        <p:cTn id="52" dur="1" fill="hold">
                                          <p:stCondLst>
                                            <p:cond delay="0"/>
                                          </p:stCondLst>
                                        </p:cTn>
                                        <p:tgtEl>
                                          <p:spTgt spid="1546267"/>
                                        </p:tgtEl>
                                        <p:attrNameLst>
                                          <p:attrName>style.visibility</p:attrName>
                                        </p:attrNameLst>
                                      </p:cBhvr>
                                      <p:to>
                                        <p:strVal val="visible"/>
                                      </p:to>
                                    </p:set>
                                    <p:anim calcmode="lin" valueType="num">
                                      <p:cBhvr>
                                        <p:cTn id="53" dur="500" fill="hold"/>
                                        <p:tgtEl>
                                          <p:spTgt spid="1546267"/>
                                        </p:tgtEl>
                                        <p:attrNameLst>
                                          <p:attrName>ppt_x</p:attrName>
                                        </p:attrNameLst>
                                      </p:cBhvr>
                                      <p:tavLst>
                                        <p:tav tm="0">
                                          <p:val>
                                            <p:strVal val="#ppt_x-#ppt_w/2"/>
                                          </p:val>
                                        </p:tav>
                                        <p:tav tm="100000">
                                          <p:val>
                                            <p:strVal val="#ppt_x"/>
                                          </p:val>
                                        </p:tav>
                                      </p:tavLst>
                                    </p:anim>
                                    <p:anim calcmode="lin" valueType="num">
                                      <p:cBhvr>
                                        <p:cTn id="54" dur="500" fill="hold"/>
                                        <p:tgtEl>
                                          <p:spTgt spid="1546267"/>
                                        </p:tgtEl>
                                        <p:attrNameLst>
                                          <p:attrName>ppt_y</p:attrName>
                                        </p:attrNameLst>
                                      </p:cBhvr>
                                      <p:tavLst>
                                        <p:tav tm="0">
                                          <p:val>
                                            <p:strVal val="#ppt_y"/>
                                          </p:val>
                                        </p:tav>
                                        <p:tav tm="100000">
                                          <p:val>
                                            <p:strVal val="#ppt_y"/>
                                          </p:val>
                                        </p:tav>
                                      </p:tavLst>
                                    </p:anim>
                                    <p:anim calcmode="lin" valueType="num">
                                      <p:cBhvr>
                                        <p:cTn id="55" dur="500" fill="hold"/>
                                        <p:tgtEl>
                                          <p:spTgt spid="1546267"/>
                                        </p:tgtEl>
                                        <p:attrNameLst>
                                          <p:attrName>ppt_w</p:attrName>
                                        </p:attrNameLst>
                                      </p:cBhvr>
                                      <p:tavLst>
                                        <p:tav tm="0">
                                          <p:val>
                                            <p:fltVal val="0"/>
                                          </p:val>
                                        </p:tav>
                                        <p:tav tm="100000">
                                          <p:val>
                                            <p:strVal val="#ppt_w"/>
                                          </p:val>
                                        </p:tav>
                                      </p:tavLst>
                                    </p:anim>
                                    <p:anim calcmode="lin" valueType="num">
                                      <p:cBhvr>
                                        <p:cTn id="56" dur="500" fill="hold"/>
                                        <p:tgtEl>
                                          <p:spTgt spid="1546267"/>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46248"/>
                                        </p:tgtEl>
                                        <p:attrNameLst>
                                          <p:attrName>style.visibility</p:attrName>
                                        </p:attrNameLst>
                                      </p:cBhvr>
                                      <p:to>
                                        <p:strVal val="visible"/>
                                      </p:to>
                                    </p:set>
                                    <p:anim calcmode="lin" valueType="num">
                                      <p:cBhvr additive="base">
                                        <p:cTn id="61" dur="500" fill="hold"/>
                                        <p:tgtEl>
                                          <p:spTgt spid="1546248"/>
                                        </p:tgtEl>
                                        <p:attrNameLst>
                                          <p:attrName>ppt_x</p:attrName>
                                        </p:attrNameLst>
                                      </p:cBhvr>
                                      <p:tavLst>
                                        <p:tav tm="0">
                                          <p:val>
                                            <p:strVal val="#ppt_x"/>
                                          </p:val>
                                        </p:tav>
                                        <p:tav tm="100000">
                                          <p:val>
                                            <p:strVal val="#ppt_x"/>
                                          </p:val>
                                        </p:tav>
                                      </p:tavLst>
                                    </p:anim>
                                    <p:anim calcmode="lin" valueType="num">
                                      <p:cBhvr additive="base">
                                        <p:cTn id="62" dur="500" fill="hold"/>
                                        <p:tgtEl>
                                          <p:spTgt spid="1546248"/>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4" fill="hold" grpId="0" nodeType="clickEffect">
                                  <p:stCondLst>
                                    <p:cond delay="0"/>
                                  </p:stCondLst>
                                  <p:childTnLst>
                                    <p:set>
                                      <p:cBhvr>
                                        <p:cTn id="66" dur="1" fill="hold">
                                          <p:stCondLst>
                                            <p:cond delay="0"/>
                                          </p:stCondLst>
                                        </p:cTn>
                                        <p:tgtEl>
                                          <p:spTgt spid="1546268"/>
                                        </p:tgtEl>
                                        <p:attrNameLst>
                                          <p:attrName>style.visibility</p:attrName>
                                        </p:attrNameLst>
                                      </p:cBhvr>
                                      <p:to>
                                        <p:strVal val="visible"/>
                                      </p:to>
                                    </p:set>
                                    <p:anim calcmode="lin" valueType="num">
                                      <p:cBhvr>
                                        <p:cTn id="67" dur="500" fill="hold"/>
                                        <p:tgtEl>
                                          <p:spTgt spid="1546268"/>
                                        </p:tgtEl>
                                        <p:attrNameLst>
                                          <p:attrName>ppt_x</p:attrName>
                                        </p:attrNameLst>
                                      </p:cBhvr>
                                      <p:tavLst>
                                        <p:tav tm="0">
                                          <p:val>
                                            <p:strVal val="#ppt_x"/>
                                          </p:val>
                                        </p:tav>
                                        <p:tav tm="100000">
                                          <p:val>
                                            <p:strVal val="#ppt_x"/>
                                          </p:val>
                                        </p:tav>
                                      </p:tavLst>
                                    </p:anim>
                                    <p:anim calcmode="lin" valueType="num">
                                      <p:cBhvr>
                                        <p:cTn id="68" dur="500" fill="hold"/>
                                        <p:tgtEl>
                                          <p:spTgt spid="1546268"/>
                                        </p:tgtEl>
                                        <p:attrNameLst>
                                          <p:attrName>ppt_y</p:attrName>
                                        </p:attrNameLst>
                                      </p:cBhvr>
                                      <p:tavLst>
                                        <p:tav tm="0">
                                          <p:val>
                                            <p:strVal val="#ppt_y+#ppt_h/2"/>
                                          </p:val>
                                        </p:tav>
                                        <p:tav tm="100000">
                                          <p:val>
                                            <p:strVal val="#ppt_y"/>
                                          </p:val>
                                        </p:tav>
                                      </p:tavLst>
                                    </p:anim>
                                    <p:anim calcmode="lin" valueType="num">
                                      <p:cBhvr>
                                        <p:cTn id="69" dur="500" fill="hold"/>
                                        <p:tgtEl>
                                          <p:spTgt spid="1546268"/>
                                        </p:tgtEl>
                                        <p:attrNameLst>
                                          <p:attrName>ppt_w</p:attrName>
                                        </p:attrNameLst>
                                      </p:cBhvr>
                                      <p:tavLst>
                                        <p:tav tm="0">
                                          <p:val>
                                            <p:strVal val="#ppt_w"/>
                                          </p:val>
                                        </p:tav>
                                        <p:tav tm="100000">
                                          <p:val>
                                            <p:strVal val="#ppt_w"/>
                                          </p:val>
                                        </p:tav>
                                      </p:tavLst>
                                    </p:anim>
                                    <p:anim calcmode="lin" valueType="num">
                                      <p:cBhvr>
                                        <p:cTn id="70" dur="500" fill="hold"/>
                                        <p:tgtEl>
                                          <p:spTgt spid="1546268"/>
                                        </p:tgtEl>
                                        <p:attrNameLst>
                                          <p:attrName>ppt_h</p:attrName>
                                        </p:attrNameLst>
                                      </p:cBhvr>
                                      <p:tavLst>
                                        <p:tav tm="0">
                                          <p:val>
                                            <p:fltVal val="0"/>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546266"/>
                                        </p:tgtEl>
                                        <p:attrNameLst>
                                          <p:attrName>style.visibility</p:attrName>
                                        </p:attrNameLst>
                                      </p:cBhvr>
                                      <p:to>
                                        <p:strVal val="visible"/>
                                      </p:to>
                                    </p:set>
                                    <p:anim calcmode="lin" valueType="num">
                                      <p:cBhvr additive="base">
                                        <p:cTn id="75" dur="500" fill="hold"/>
                                        <p:tgtEl>
                                          <p:spTgt spid="1546266"/>
                                        </p:tgtEl>
                                        <p:attrNameLst>
                                          <p:attrName>ppt_x</p:attrName>
                                        </p:attrNameLst>
                                      </p:cBhvr>
                                      <p:tavLst>
                                        <p:tav tm="0">
                                          <p:val>
                                            <p:strVal val="#ppt_x"/>
                                          </p:val>
                                        </p:tav>
                                        <p:tav tm="100000">
                                          <p:val>
                                            <p:strVal val="#ppt_x"/>
                                          </p:val>
                                        </p:tav>
                                      </p:tavLst>
                                    </p:anim>
                                    <p:anim calcmode="lin" valueType="num">
                                      <p:cBhvr additive="base">
                                        <p:cTn id="76" dur="500" fill="hold"/>
                                        <p:tgtEl>
                                          <p:spTgt spid="1546266"/>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8" fill="hold" grpId="0" nodeType="clickEffect">
                                  <p:stCondLst>
                                    <p:cond delay="0"/>
                                  </p:stCondLst>
                                  <p:childTnLst>
                                    <p:set>
                                      <p:cBhvr>
                                        <p:cTn id="80" dur="1" fill="hold">
                                          <p:stCondLst>
                                            <p:cond delay="0"/>
                                          </p:stCondLst>
                                        </p:cTn>
                                        <p:tgtEl>
                                          <p:spTgt spid="1546269"/>
                                        </p:tgtEl>
                                        <p:attrNameLst>
                                          <p:attrName>style.visibility</p:attrName>
                                        </p:attrNameLst>
                                      </p:cBhvr>
                                      <p:to>
                                        <p:strVal val="visible"/>
                                      </p:to>
                                    </p:set>
                                    <p:anim calcmode="lin" valueType="num">
                                      <p:cBhvr>
                                        <p:cTn id="81" dur="500" fill="hold"/>
                                        <p:tgtEl>
                                          <p:spTgt spid="1546269"/>
                                        </p:tgtEl>
                                        <p:attrNameLst>
                                          <p:attrName>ppt_x</p:attrName>
                                        </p:attrNameLst>
                                      </p:cBhvr>
                                      <p:tavLst>
                                        <p:tav tm="0">
                                          <p:val>
                                            <p:strVal val="#ppt_x-#ppt_w/2"/>
                                          </p:val>
                                        </p:tav>
                                        <p:tav tm="100000">
                                          <p:val>
                                            <p:strVal val="#ppt_x"/>
                                          </p:val>
                                        </p:tav>
                                      </p:tavLst>
                                    </p:anim>
                                    <p:anim calcmode="lin" valueType="num">
                                      <p:cBhvr>
                                        <p:cTn id="82" dur="500" fill="hold"/>
                                        <p:tgtEl>
                                          <p:spTgt spid="1546269"/>
                                        </p:tgtEl>
                                        <p:attrNameLst>
                                          <p:attrName>ppt_y</p:attrName>
                                        </p:attrNameLst>
                                      </p:cBhvr>
                                      <p:tavLst>
                                        <p:tav tm="0">
                                          <p:val>
                                            <p:strVal val="#ppt_y"/>
                                          </p:val>
                                        </p:tav>
                                        <p:tav tm="100000">
                                          <p:val>
                                            <p:strVal val="#ppt_y"/>
                                          </p:val>
                                        </p:tav>
                                      </p:tavLst>
                                    </p:anim>
                                    <p:anim calcmode="lin" valueType="num">
                                      <p:cBhvr>
                                        <p:cTn id="83" dur="500" fill="hold"/>
                                        <p:tgtEl>
                                          <p:spTgt spid="1546269"/>
                                        </p:tgtEl>
                                        <p:attrNameLst>
                                          <p:attrName>ppt_w</p:attrName>
                                        </p:attrNameLst>
                                      </p:cBhvr>
                                      <p:tavLst>
                                        <p:tav tm="0">
                                          <p:val>
                                            <p:fltVal val="0"/>
                                          </p:val>
                                        </p:tav>
                                        <p:tav tm="100000">
                                          <p:val>
                                            <p:strVal val="#ppt_w"/>
                                          </p:val>
                                        </p:tav>
                                      </p:tavLst>
                                    </p:anim>
                                    <p:anim calcmode="lin" valueType="num">
                                      <p:cBhvr>
                                        <p:cTn id="84" dur="500" fill="hold"/>
                                        <p:tgtEl>
                                          <p:spTgt spid="1546269"/>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546249"/>
                                        </p:tgtEl>
                                        <p:attrNameLst>
                                          <p:attrName>style.visibility</p:attrName>
                                        </p:attrNameLst>
                                      </p:cBhvr>
                                      <p:to>
                                        <p:strVal val="visible"/>
                                      </p:to>
                                    </p:set>
                                    <p:anim calcmode="lin" valueType="num">
                                      <p:cBhvr additive="base">
                                        <p:cTn id="89" dur="500" fill="hold"/>
                                        <p:tgtEl>
                                          <p:spTgt spid="1546249"/>
                                        </p:tgtEl>
                                        <p:attrNameLst>
                                          <p:attrName>ppt_x</p:attrName>
                                        </p:attrNameLst>
                                      </p:cBhvr>
                                      <p:tavLst>
                                        <p:tav tm="0">
                                          <p:val>
                                            <p:strVal val="#ppt_x"/>
                                          </p:val>
                                        </p:tav>
                                        <p:tav tm="100000">
                                          <p:val>
                                            <p:strVal val="#ppt_x"/>
                                          </p:val>
                                        </p:tav>
                                      </p:tavLst>
                                    </p:anim>
                                    <p:anim calcmode="lin" valueType="num">
                                      <p:cBhvr additive="base">
                                        <p:cTn id="90" dur="500" fill="hold"/>
                                        <p:tgtEl>
                                          <p:spTgt spid="1546249"/>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10" fill="hold" grpId="0" nodeType="clickEffect">
                                  <p:stCondLst>
                                    <p:cond delay="0"/>
                                  </p:stCondLst>
                                  <p:childTnLst>
                                    <p:set>
                                      <p:cBhvr>
                                        <p:cTn id="94" dur="1" fill="hold">
                                          <p:stCondLst>
                                            <p:cond delay="0"/>
                                          </p:stCondLst>
                                        </p:cTn>
                                        <p:tgtEl>
                                          <p:spTgt spid="1546250"/>
                                        </p:tgtEl>
                                        <p:attrNameLst>
                                          <p:attrName>style.visibility</p:attrName>
                                        </p:attrNameLst>
                                      </p:cBhvr>
                                      <p:to>
                                        <p:strVal val="visible"/>
                                      </p:to>
                                    </p:set>
                                    <p:anim calcmode="lin" valueType="num">
                                      <p:cBhvr>
                                        <p:cTn id="95" dur="500" fill="hold"/>
                                        <p:tgtEl>
                                          <p:spTgt spid="1546250"/>
                                        </p:tgtEl>
                                        <p:attrNameLst>
                                          <p:attrName>ppt_w</p:attrName>
                                        </p:attrNameLst>
                                      </p:cBhvr>
                                      <p:tavLst>
                                        <p:tav tm="0">
                                          <p:val>
                                            <p:fltVal val="0"/>
                                          </p:val>
                                        </p:tav>
                                        <p:tav tm="100000">
                                          <p:val>
                                            <p:strVal val="#ppt_w"/>
                                          </p:val>
                                        </p:tav>
                                      </p:tavLst>
                                    </p:anim>
                                    <p:anim calcmode="lin" valueType="num">
                                      <p:cBhvr>
                                        <p:cTn id="96" dur="500" fill="hold"/>
                                        <p:tgtEl>
                                          <p:spTgt spid="1546250"/>
                                        </p:tgtEl>
                                        <p:attrNameLst>
                                          <p:attrName>ppt_h</p:attrName>
                                        </p:attrNameLst>
                                      </p:cBhvr>
                                      <p:tavLst>
                                        <p:tav tm="0">
                                          <p:val>
                                            <p:strVal val="#ppt_h"/>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46251"/>
                                        </p:tgtEl>
                                        <p:attrNameLst>
                                          <p:attrName>style.visibility</p:attrName>
                                        </p:attrNameLst>
                                      </p:cBhvr>
                                      <p:to>
                                        <p:strVal val="visible"/>
                                      </p:to>
                                    </p:set>
                                    <p:anim calcmode="lin" valueType="num">
                                      <p:cBhvr additive="base">
                                        <p:cTn id="101" dur="500" fill="hold"/>
                                        <p:tgtEl>
                                          <p:spTgt spid="1546251"/>
                                        </p:tgtEl>
                                        <p:attrNameLst>
                                          <p:attrName>ppt_x</p:attrName>
                                        </p:attrNameLst>
                                      </p:cBhvr>
                                      <p:tavLst>
                                        <p:tav tm="0">
                                          <p:val>
                                            <p:strVal val="#ppt_x"/>
                                          </p:val>
                                        </p:tav>
                                        <p:tav tm="100000">
                                          <p:val>
                                            <p:strVal val="#ppt_x"/>
                                          </p:val>
                                        </p:tav>
                                      </p:tavLst>
                                    </p:anim>
                                    <p:anim calcmode="lin" valueType="num">
                                      <p:cBhvr additive="base">
                                        <p:cTn id="102" dur="500" fill="hold"/>
                                        <p:tgtEl>
                                          <p:spTgt spid="1546251"/>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5" presetClass="emph" presetSubtype="0" repeatCount="5000" fill="hold" grpId="1" nodeType="clickEffect">
                                  <p:stCondLst>
                                    <p:cond delay="0"/>
                                  </p:stCondLst>
                                  <p:childTnLst>
                                    <p:anim calcmode="discrete" valueType="str">
                                      <p:cBhvr>
                                        <p:cTn id="106" dur="1000" fill="hold"/>
                                        <p:tgtEl>
                                          <p:spTgt spid="1546251"/>
                                        </p:tgtEl>
                                        <p:attrNameLst>
                                          <p:attrName>style.visibility</p:attrName>
                                        </p:attrNameLst>
                                      </p:cBhvr>
                                      <p:tavLst>
                                        <p:tav tm="0">
                                          <p:val>
                                            <p:strVal val="hidden"/>
                                          </p:val>
                                        </p:tav>
                                        <p:tav tm="50000">
                                          <p:val>
                                            <p:strVal val="visible"/>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0" fill="hold" grpId="0" nodeType="clickEffect">
                                  <p:stCondLst>
                                    <p:cond delay="0"/>
                                  </p:stCondLst>
                                  <p:childTnLst>
                                    <p:set>
                                      <p:cBhvr>
                                        <p:cTn id="110" dur="1" fill="hold">
                                          <p:stCondLst>
                                            <p:cond delay="0"/>
                                          </p:stCondLst>
                                        </p:cTn>
                                        <p:tgtEl>
                                          <p:spTgt spid="1546261"/>
                                        </p:tgtEl>
                                        <p:attrNameLst>
                                          <p:attrName>style.visibility</p:attrName>
                                        </p:attrNameLst>
                                      </p:cBhvr>
                                      <p:to>
                                        <p:strVal val="visible"/>
                                      </p:to>
                                    </p:set>
                                    <p:anim calcmode="lin" valueType="num">
                                      <p:cBhvr>
                                        <p:cTn id="111" dur="500" fill="hold"/>
                                        <p:tgtEl>
                                          <p:spTgt spid="1546261"/>
                                        </p:tgtEl>
                                        <p:attrNameLst>
                                          <p:attrName>ppt_w</p:attrName>
                                        </p:attrNameLst>
                                      </p:cBhvr>
                                      <p:tavLst>
                                        <p:tav tm="0">
                                          <p:val>
                                            <p:fltVal val="0"/>
                                          </p:val>
                                        </p:tav>
                                        <p:tav tm="100000">
                                          <p:val>
                                            <p:strVal val="#ppt_w"/>
                                          </p:val>
                                        </p:tav>
                                      </p:tavLst>
                                    </p:anim>
                                    <p:anim calcmode="lin" valueType="num">
                                      <p:cBhvr>
                                        <p:cTn id="112" dur="500" fill="hold"/>
                                        <p:tgtEl>
                                          <p:spTgt spid="1546261"/>
                                        </p:tgtEl>
                                        <p:attrNameLst>
                                          <p:attrName>ppt_h</p:attrName>
                                        </p:attrNameLst>
                                      </p:cBhvr>
                                      <p:tavLst>
                                        <p:tav tm="0">
                                          <p:val>
                                            <p:strVal val="#ppt_h"/>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546262"/>
                                        </p:tgtEl>
                                        <p:attrNameLst>
                                          <p:attrName>style.visibility</p:attrName>
                                        </p:attrNameLst>
                                      </p:cBhvr>
                                      <p:to>
                                        <p:strVal val="visible"/>
                                      </p:to>
                                    </p:set>
                                    <p:anim calcmode="lin" valueType="num">
                                      <p:cBhvr additive="base">
                                        <p:cTn id="117" dur="500" fill="hold"/>
                                        <p:tgtEl>
                                          <p:spTgt spid="1546262"/>
                                        </p:tgtEl>
                                        <p:attrNameLst>
                                          <p:attrName>ppt_x</p:attrName>
                                        </p:attrNameLst>
                                      </p:cBhvr>
                                      <p:tavLst>
                                        <p:tav tm="0">
                                          <p:val>
                                            <p:strVal val="#ppt_x"/>
                                          </p:val>
                                        </p:tav>
                                        <p:tav tm="100000">
                                          <p:val>
                                            <p:strVal val="#ppt_x"/>
                                          </p:val>
                                        </p:tav>
                                      </p:tavLst>
                                    </p:anim>
                                    <p:anim calcmode="lin" valueType="num">
                                      <p:cBhvr additive="base">
                                        <p:cTn id="118" dur="500" fill="hold"/>
                                        <p:tgtEl>
                                          <p:spTgt spid="1546262"/>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5" presetClass="emph" presetSubtype="0" repeatCount="5000" fill="hold" grpId="1" nodeType="clickEffect">
                                  <p:stCondLst>
                                    <p:cond delay="0"/>
                                  </p:stCondLst>
                                  <p:childTnLst>
                                    <p:anim calcmode="discrete" valueType="str">
                                      <p:cBhvr>
                                        <p:cTn id="122" dur="1000" fill="hold"/>
                                        <p:tgtEl>
                                          <p:spTgt spid="15462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44" grpId="0" animBg="1"/>
      <p:bldP spid="1546245" grpId="0" animBg="1"/>
      <p:bldP spid="1546246" grpId="0" animBg="1"/>
      <p:bldP spid="1546248" grpId="0" animBg="1"/>
      <p:bldP spid="1546249" grpId="0" animBg="1"/>
      <p:bldP spid="1546250" grpId="0" animBg="1"/>
      <p:bldP spid="1546251" grpId="0"/>
      <p:bldP spid="1546251" grpId="1"/>
      <p:bldP spid="1546256" grpId="0" animBg="1"/>
      <p:bldP spid="1546257" grpId="0"/>
      <p:bldP spid="1546260" grpId="0" animBg="1"/>
      <p:bldP spid="1546261" grpId="0" animBg="1"/>
      <p:bldP spid="1546262" grpId="0"/>
      <p:bldP spid="1546262" grpId="1"/>
      <p:bldP spid="1546265" grpId="0" animBg="1"/>
      <p:bldP spid="1546266" grpId="0" animBg="1"/>
      <p:bldP spid="1546267" grpId="0" animBg="1"/>
      <p:bldP spid="1546268" grpId="0" animBg="1"/>
      <p:bldP spid="15462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zh-CN" altLang="en-US" smtClean="0"/>
              <a:t>本章主要内容</a:t>
            </a:r>
          </a:p>
        </p:txBody>
      </p:sp>
      <p:sp>
        <p:nvSpPr>
          <p:cNvPr id="5124" name="Rectangle 3"/>
          <p:cNvSpPr>
            <a:spLocks noGrp="1" noChangeArrowheads="1"/>
          </p:cNvSpPr>
          <p:nvPr>
            <p:ph type="body" idx="1"/>
          </p:nvPr>
        </p:nvSpPr>
        <p:spPr/>
        <p:txBody>
          <a:bodyPr/>
          <a:lstStyle/>
          <a:p>
            <a:pPr eaLnBrk="1" hangingPunct="1">
              <a:lnSpc>
                <a:spcPct val="110000"/>
              </a:lnSpc>
              <a:tabLst>
                <a:tab pos="4397375" algn="l"/>
              </a:tabLst>
            </a:pPr>
            <a:r>
              <a:rPr lang="en-US" altLang="zh-CN" sz="2600" u="sng" dirty="0" smtClean="0">
                <a:solidFill>
                  <a:srgbClr val="C00000"/>
                </a:solidFill>
                <a:effectLst>
                  <a:outerShdw blurRad="38100" dist="38100" dir="2700000" algn="tl">
                    <a:srgbClr val="000000">
                      <a:alpha val="43137"/>
                    </a:srgbClr>
                  </a:outerShdw>
                </a:effectLst>
              </a:rPr>
              <a:t>CPU</a:t>
            </a:r>
            <a:r>
              <a:rPr lang="zh-CN" altLang="en-US" u="sng" dirty="0">
                <a:solidFill>
                  <a:srgbClr val="C00000"/>
                </a:solidFill>
                <a:effectLst>
                  <a:outerShdw blurRad="38100" dist="38100" dir="2700000" algn="tl">
                    <a:srgbClr val="000000">
                      <a:alpha val="43137"/>
                    </a:srgbClr>
                  </a:outerShdw>
                </a:effectLst>
              </a:rPr>
              <a:t>的</a:t>
            </a:r>
            <a:r>
              <a:rPr lang="zh-CN" altLang="en-US" u="sng" dirty="0" smtClean="0">
                <a:solidFill>
                  <a:srgbClr val="C00000"/>
                </a:solidFill>
                <a:effectLst>
                  <a:outerShdw blurRad="38100" dist="38100" dir="2700000" algn="tl">
                    <a:srgbClr val="000000">
                      <a:alpha val="43137"/>
                    </a:srgbClr>
                  </a:outerShdw>
                </a:effectLst>
              </a:rPr>
              <a:t>组成</a:t>
            </a:r>
            <a:r>
              <a:rPr lang="zh-CN" altLang="en-US" u="sng" dirty="0">
                <a:solidFill>
                  <a:srgbClr val="C00000"/>
                </a:solidFill>
                <a:effectLst>
                  <a:outerShdw blurRad="38100" dist="38100" dir="2700000" algn="tl">
                    <a:srgbClr val="000000">
                      <a:alpha val="43137"/>
                    </a:srgbClr>
                  </a:outerShdw>
                </a:effectLst>
              </a:rPr>
              <a:t>和功能</a:t>
            </a:r>
            <a:endParaRPr lang="zh-CN" altLang="en-US" u="sng" dirty="0" smtClean="0">
              <a:solidFill>
                <a:srgbClr val="C00000"/>
              </a:solidFill>
              <a:effectLst>
                <a:outerShdw blurRad="38100" dist="38100" dir="2700000" algn="tl">
                  <a:srgbClr val="000000">
                    <a:alpha val="43137"/>
                  </a:srgbClr>
                </a:outerShdw>
              </a:effectLst>
            </a:endParaRPr>
          </a:p>
          <a:p>
            <a:pPr eaLnBrk="1" hangingPunct="1">
              <a:lnSpc>
                <a:spcPct val="110000"/>
              </a:lnSpc>
              <a:tabLst>
                <a:tab pos="4397375" algn="l"/>
              </a:tabLst>
            </a:pPr>
            <a:r>
              <a:rPr lang="zh-CN" altLang="en-US" dirty="0" smtClean="0"/>
              <a:t>指令周期</a:t>
            </a:r>
            <a:r>
              <a:rPr lang="zh-CN" altLang="en-US" dirty="0" smtClean="0">
                <a:solidFill>
                  <a:schemeClr val="accent2"/>
                </a:solidFill>
              </a:rPr>
              <a:t>（★★★）</a:t>
            </a:r>
          </a:p>
          <a:p>
            <a:pPr eaLnBrk="1" hangingPunct="1">
              <a:lnSpc>
                <a:spcPct val="110000"/>
              </a:lnSpc>
              <a:tabLst>
                <a:tab pos="4397375" algn="l"/>
              </a:tabLst>
            </a:pPr>
            <a:r>
              <a:rPr lang="zh-CN" altLang="en-US" dirty="0" smtClean="0"/>
              <a:t>时序产生器和控制方式</a:t>
            </a:r>
          </a:p>
          <a:p>
            <a:pPr eaLnBrk="1" hangingPunct="1">
              <a:lnSpc>
                <a:spcPct val="110000"/>
              </a:lnSpc>
              <a:tabLst>
                <a:tab pos="4397375" algn="l"/>
              </a:tabLst>
            </a:pPr>
            <a:r>
              <a:rPr lang="zh-CN" altLang="en-US" dirty="0" smtClean="0"/>
              <a:t>硬布线控制器</a:t>
            </a:r>
          </a:p>
          <a:p>
            <a:pPr eaLnBrk="1" hangingPunct="1">
              <a:lnSpc>
                <a:spcPct val="110000"/>
              </a:lnSpc>
              <a:tabLst>
                <a:tab pos="4397375" algn="l"/>
              </a:tabLst>
            </a:pPr>
            <a:r>
              <a:rPr lang="zh-CN" altLang="en-US" dirty="0" smtClean="0"/>
              <a:t>微程序控制器</a:t>
            </a:r>
            <a:endParaRPr lang="en-US" altLang="zh-CN" dirty="0" smtClean="0">
              <a:solidFill>
                <a:schemeClr val="accent2"/>
              </a:solidFill>
            </a:endParaRPr>
          </a:p>
          <a:p>
            <a:pPr eaLnBrk="1" hangingPunct="1">
              <a:lnSpc>
                <a:spcPct val="110000"/>
              </a:lnSpc>
              <a:tabLst>
                <a:tab pos="4397375" algn="l"/>
              </a:tabLst>
            </a:pPr>
            <a:r>
              <a:rPr lang="en-US" altLang="zh-CN" dirty="0" smtClean="0">
                <a:solidFill>
                  <a:schemeClr val="accent2"/>
                </a:solidFill>
              </a:rPr>
              <a:t>MIPS</a:t>
            </a:r>
            <a:r>
              <a:rPr lang="zh-CN" altLang="en-US" dirty="0" smtClean="0">
                <a:solidFill>
                  <a:schemeClr val="accent2"/>
                </a:solidFill>
              </a:rPr>
              <a:t>指令系统实现</a:t>
            </a:r>
          </a:p>
          <a:p>
            <a:pPr eaLnBrk="1" hangingPunct="1">
              <a:lnSpc>
                <a:spcPct val="110000"/>
              </a:lnSpc>
              <a:tabLst>
                <a:tab pos="4397375" algn="l"/>
              </a:tabLst>
            </a:pPr>
            <a:r>
              <a:rPr lang="zh-CN" altLang="en-US" dirty="0" smtClean="0"/>
              <a:t>流水线处理器</a:t>
            </a:r>
          </a:p>
        </p:txBody>
      </p:sp>
      <p:sp>
        <p:nvSpPr>
          <p:cNvPr id="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105828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2"/>
          <p:cNvSpPr>
            <a:spLocks noChangeArrowheads="1"/>
          </p:cNvSpPr>
          <p:nvPr/>
        </p:nvSpPr>
        <p:spPr bwMode="auto">
          <a:xfrm>
            <a:off x="323850" y="260350"/>
            <a:ext cx="8424863" cy="3960813"/>
          </a:xfrm>
          <a:prstGeom prst="rect">
            <a:avLst/>
          </a:prstGeom>
          <a:solidFill>
            <a:srgbClr val="FF9900">
              <a:alpha val="7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endParaRPr>
          </a:p>
        </p:txBody>
      </p:sp>
      <p:sp>
        <p:nvSpPr>
          <p:cNvPr id="197" name="AutoShape 3"/>
          <p:cNvSpPr>
            <a:spLocks noChangeArrowheads="1"/>
          </p:cNvSpPr>
          <p:nvPr/>
        </p:nvSpPr>
        <p:spPr bwMode="auto">
          <a:xfrm>
            <a:off x="5435600" y="32131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198" name="AutoShape 4"/>
          <p:cNvSpPr>
            <a:spLocks noChangeArrowheads="1"/>
          </p:cNvSpPr>
          <p:nvPr/>
        </p:nvSpPr>
        <p:spPr bwMode="auto">
          <a:xfrm>
            <a:off x="2773363" y="4292600"/>
            <a:ext cx="1943100" cy="2447925"/>
          </a:xfrm>
          <a:prstGeom prst="cube">
            <a:avLst>
              <a:gd name="adj" fmla="val 9671"/>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Rectangle 5"/>
          <p:cNvSpPr>
            <a:spLocks noChangeArrowheads="1"/>
          </p:cNvSpPr>
          <p:nvPr/>
        </p:nvSpPr>
        <p:spPr bwMode="auto">
          <a:xfrm>
            <a:off x="3132138" y="4487863"/>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CLA</a:t>
            </a:r>
          </a:p>
        </p:txBody>
      </p:sp>
      <p:sp>
        <p:nvSpPr>
          <p:cNvPr id="200" name="Rectangle 6"/>
          <p:cNvSpPr>
            <a:spLocks noChangeArrowheads="1"/>
          </p:cNvSpPr>
          <p:nvPr/>
        </p:nvSpPr>
        <p:spPr bwMode="auto">
          <a:xfrm>
            <a:off x="3132138" y="4738688"/>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ADD       30</a:t>
            </a:r>
          </a:p>
        </p:txBody>
      </p:sp>
      <p:sp>
        <p:nvSpPr>
          <p:cNvPr id="201" name="Rectangle 7"/>
          <p:cNvSpPr>
            <a:spLocks noChangeArrowheads="1"/>
          </p:cNvSpPr>
          <p:nvPr/>
        </p:nvSpPr>
        <p:spPr bwMode="auto">
          <a:xfrm>
            <a:off x="3132138" y="4987925"/>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STA        40</a:t>
            </a:r>
          </a:p>
        </p:txBody>
      </p:sp>
      <p:sp>
        <p:nvSpPr>
          <p:cNvPr id="202" name="Rectangle 8"/>
          <p:cNvSpPr>
            <a:spLocks noChangeArrowheads="1"/>
          </p:cNvSpPr>
          <p:nvPr/>
        </p:nvSpPr>
        <p:spPr bwMode="auto">
          <a:xfrm>
            <a:off x="3132138" y="5238750"/>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NOP</a:t>
            </a:r>
          </a:p>
        </p:txBody>
      </p:sp>
      <p:sp>
        <p:nvSpPr>
          <p:cNvPr id="203" name="Rectangle 9"/>
          <p:cNvSpPr>
            <a:spLocks noChangeArrowheads="1"/>
          </p:cNvSpPr>
          <p:nvPr/>
        </p:nvSpPr>
        <p:spPr bwMode="auto">
          <a:xfrm>
            <a:off x="3132138" y="548957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JMP        21</a:t>
            </a:r>
          </a:p>
        </p:txBody>
      </p:sp>
      <p:sp>
        <p:nvSpPr>
          <p:cNvPr id="204" name="Rectangle 10"/>
          <p:cNvSpPr>
            <a:spLocks noChangeArrowheads="1"/>
          </p:cNvSpPr>
          <p:nvPr/>
        </p:nvSpPr>
        <p:spPr bwMode="auto">
          <a:xfrm>
            <a:off x="3132138" y="5738813"/>
            <a:ext cx="1368425" cy="250825"/>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a:t>
            </a:r>
          </a:p>
        </p:txBody>
      </p:sp>
      <p:sp>
        <p:nvSpPr>
          <p:cNvPr id="205" name="Rectangle 11"/>
          <p:cNvSpPr>
            <a:spLocks noChangeArrowheads="1"/>
          </p:cNvSpPr>
          <p:nvPr/>
        </p:nvSpPr>
        <p:spPr bwMode="auto">
          <a:xfrm>
            <a:off x="3132138" y="599122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000       006</a:t>
            </a:r>
          </a:p>
        </p:txBody>
      </p:sp>
      <p:sp>
        <p:nvSpPr>
          <p:cNvPr id="206" name="Rectangle 12"/>
          <p:cNvSpPr>
            <a:spLocks noChangeArrowheads="1"/>
          </p:cNvSpPr>
          <p:nvPr/>
        </p:nvSpPr>
        <p:spPr bwMode="auto">
          <a:xfrm>
            <a:off x="3132138" y="6240463"/>
            <a:ext cx="1368425" cy="249237"/>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a:t>
            </a:r>
          </a:p>
        </p:txBody>
      </p:sp>
      <p:sp>
        <p:nvSpPr>
          <p:cNvPr id="207" name="Rectangle 13"/>
          <p:cNvSpPr>
            <a:spLocks noChangeArrowheads="1"/>
          </p:cNvSpPr>
          <p:nvPr/>
        </p:nvSpPr>
        <p:spPr bwMode="auto">
          <a:xfrm>
            <a:off x="3132138" y="6489700"/>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000       004</a:t>
            </a:r>
          </a:p>
        </p:txBody>
      </p:sp>
      <p:sp>
        <p:nvSpPr>
          <p:cNvPr id="208" name="Rectangle 14"/>
          <p:cNvSpPr>
            <a:spLocks noChangeArrowheads="1"/>
          </p:cNvSpPr>
          <p:nvPr/>
        </p:nvSpPr>
        <p:spPr bwMode="auto">
          <a:xfrm>
            <a:off x="2757488" y="44878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20</a:t>
            </a:r>
          </a:p>
        </p:txBody>
      </p:sp>
      <p:sp>
        <p:nvSpPr>
          <p:cNvPr id="209" name="Rectangle 15"/>
          <p:cNvSpPr>
            <a:spLocks noChangeArrowheads="1"/>
          </p:cNvSpPr>
          <p:nvPr/>
        </p:nvSpPr>
        <p:spPr bwMode="auto">
          <a:xfrm>
            <a:off x="2757488" y="4738688"/>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21</a:t>
            </a:r>
          </a:p>
        </p:txBody>
      </p:sp>
      <p:sp>
        <p:nvSpPr>
          <p:cNvPr id="210" name="Rectangle 16"/>
          <p:cNvSpPr>
            <a:spLocks noChangeArrowheads="1"/>
          </p:cNvSpPr>
          <p:nvPr/>
        </p:nvSpPr>
        <p:spPr bwMode="auto">
          <a:xfrm>
            <a:off x="2757488" y="4987925"/>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22</a:t>
            </a:r>
          </a:p>
        </p:txBody>
      </p:sp>
      <p:sp>
        <p:nvSpPr>
          <p:cNvPr id="211" name="Rectangle 17"/>
          <p:cNvSpPr>
            <a:spLocks noChangeArrowheads="1"/>
          </p:cNvSpPr>
          <p:nvPr/>
        </p:nvSpPr>
        <p:spPr bwMode="auto">
          <a:xfrm>
            <a:off x="2757488" y="5238750"/>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23</a:t>
            </a:r>
          </a:p>
        </p:txBody>
      </p:sp>
      <p:sp>
        <p:nvSpPr>
          <p:cNvPr id="212" name="Rectangle 18"/>
          <p:cNvSpPr>
            <a:spLocks noChangeArrowheads="1"/>
          </p:cNvSpPr>
          <p:nvPr/>
        </p:nvSpPr>
        <p:spPr bwMode="auto">
          <a:xfrm>
            <a:off x="2757488" y="548957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24</a:t>
            </a:r>
          </a:p>
        </p:txBody>
      </p:sp>
      <p:sp>
        <p:nvSpPr>
          <p:cNvPr id="213" name="Rectangle 19"/>
          <p:cNvSpPr>
            <a:spLocks noChangeArrowheads="1"/>
          </p:cNvSpPr>
          <p:nvPr/>
        </p:nvSpPr>
        <p:spPr bwMode="auto">
          <a:xfrm>
            <a:off x="2757488" y="5738813"/>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1010"/>
              </a:solidFill>
              <a:effectLst/>
              <a:uLnTx/>
              <a:uFillTx/>
              <a:latin typeface="Arial" pitchFamily="34" charset="0"/>
            </a:endParaRPr>
          </a:p>
        </p:txBody>
      </p:sp>
      <p:sp>
        <p:nvSpPr>
          <p:cNvPr id="214" name="Rectangle 20"/>
          <p:cNvSpPr>
            <a:spLocks noChangeArrowheads="1"/>
          </p:cNvSpPr>
          <p:nvPr/>
        </p:nvSpPr>
        <p:spPr bwMode="auto">
          <a:xfrm>
            <a:off x="2757488" y="599122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30</a:t>
            </a:r>
          </a:p>
        </p:txBody>
      </p:sp>
      <p:sp>
        <p:nvSpPr>
          <p:cNvPr id="215" name="Rectangle 21"/>
          <p:cNvSpPr>
            <a:spLocks noChangeArrowheads="1"/>
          </p:cNvSpPr>
          <p:nvPr/>
        </p:nvSpPr>
        <p:spPr bwMode="auto">
          <a:xfrm>
            <a:off x="2757488" y="62404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1010"/>
              </a:solidFill>
              <a:effectLst/>
              <a:uLnTx/>
              <a:uFillTx/>
              <a:latin typeface="Arial" pitchFamily="34" charset="0"/>
            </a:endParaRPr>
          </a:p>
        </p:txBody>
      </p:sp>
      <p:sp>
        <p:nvSpPr>
          <p:cNvPr id="216" name="Rectangle 22"/>
          <p:cNvSpPr>
            <a:spLocks noChangeArrowheads="1"/>
          </p:cNvSpPr>
          <p:nvPr/>
        </p:nvSpPr>
        <p:spPr bwMode="auto">
          <a:xfrm>
            <a:off x="2757488" y="6489700"/>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1010"/>
                </a:solidFill>
                <a:effectLst/>
                <a:uLnTx/>
                <a:uFillTx/>
                <a:latin typeface="Arial" pitchFamily="34" charset="0"/>
              </a:rPr>
              <a:t>40</a:t>
            </a:r>
          </a:p>
        </p:txBody>
      </p:sp>
      <p:sp>
        <p:nvSpPr>
          <p:cNvPr id="217" name="AutoShape 23"/>
          <p:cNvSpPr>
            <a:spLocks noChangeArrowheads="1"/>
          </p:cNvSpPr>
          <p:nvPr/>
        </p:nvSpPr>
        <p:spPr bwMode="auto">
          <a:xfrm>
            <a:off x="3348038" y="476250"/>
            <a:ext cx="1944687" cy="64770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218" name="AutoShape 24"/>
          <p:cNvSpPr>
            <a:spLocks noChangeArrowheads="1"/>
          </p:cNvSpPr>
          <p:nvPr/>
        </p:nvSpPr>
        <p:spPr bwMode="auto">
          <a:xfrm>
            <a:off x="1690688" y="19891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000      021</a:t>
            </a:r>
          </a:p>
        </p:txBody>
      </p:sp>
      <p:sp>
        <p:nvSpPr>
          <p:cNvPr id="219" name="AutoShape 25"/>
          <p:cNvSpPr>
            <a:spLocks noChangeArrowheads="1"/>
          </p:cNvSpPr>
          <p:nvPr/>
        </p:nvSpPr>
        <p:spPr bwMode="auto">
          <a:xfrm>
            <a:off x="1690688" y="30686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000       020</a:t>
            </a:r>
          </a:p>
        </p:txBody>
      </p:sp>
      <p:sp>
        <p:nvSpPr>
          <p:cNvPr id="220" name="AutoShape 26"/>
          <p:cNvSpPr>
            <a:spLocks noChangeArrowheads="1"/>
          </p:cNvSpPr>
          <p:nvPr/>
        </p:nvSpPr>
        <p:spPr bwMode="auto">
          <a:xfrm>
            <a:off x="5435600" y="3213100"/>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ADD     30</a:t>
            </a:r>
          </a:p>
        </p:txBody>
      </p:sp>
      <p:sp>
        <p:nvSpPr>
          <p:cNvPr id="221" name="AutoShape 27"/>
          <p:cNvSpPr>
            <a:spLocks noChangeArrowheads="1"/>
          </p:cNvSpPr>
          <p:nvPr/>
        </p:nvSpPr>
        <p:spPr bwMode="auto">
          <a:xfrm>
            <a:off x="6011863" y="23495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222" name="AutoShape 28"/>
          <p:cNvSpPr>
            <a:spLocks noChangeArrowheads="1"/>
          </p:cNvSpPr>
          <p:nvPr/>
        </p:nvSpPr>
        <p:spPr bwMode="auto">
          <a:xfrm>
            <a:off x="6011863" y="16287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指令译码器</a:t>
            </a:r>
          </a:p>
        </p:txBody>
      </p:sp>
      <p:sp>
        <p:nvSpPr>
          <p:cNvPr id="223" name="AutoShape 29"/>
          <p:cNvSpPr>
            <a:spLocks noChangeArrowheads="1"/>
          </p:cNvSpPr>
          <p:nvPr/>
        </p:nvSpPr>
        <p:spPr bwMode="auto">
          <a:xfrm>
            <a:off x="6011863" y="549275"/>
            <a:ext cx="1368425" cy="792163"/>
          </a:xfrm>
          <a:prstGeom prst="cube">
            <a:avLst>
              <a:gd name="adj" fmla="val 10819"/>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操作控制器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时序产生器</a:t>
            </a:r>
          </a:p>
        </p:txBody>
      </p:sp>
      <p:sp>
        <p:nvSpPr>
          <p:cNvPr id="224" name="Rectangle 30"/>
          <p:cNvSpPr>
            <a:spLocks noChangeArrowheads="1"/>
          </p:cNvSpPr>
          <p:nvPr/>
        </p:nvSpPr>
        <p:spPr bwMode="auto">
          <a:xfrm>
            <a:off x="436563" y="18446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程序计数器</a:t>
            </a:r>
          </a:p>
          <a:p>
            <a:pPr algn="ctr"/>
            <a:r>
              <a:rPr lang="en-US" altLang="zh-CN" sz="1800" i="0">
                <a:solidFill>
                  <a:srgbClr val="001010"/>
                </a:solidFill>
                <a:latin typeface="Arial" pitchFamily="34" charset="0"/>
              </a:rPr>
              <a:t>PC</a:t>
            </a:r>
          </a:p>
        </p:txBody>
      </p:sp>
      <p:sp>
        <p:nvSpPr>
          <p:cNvPr id="225" name="Rectangle 31"/>
          <p:cNvSpPr>
            <a:spLocks noChangeArrowheads="1"/>
          </p:cNvSpPr>
          <p:nvPr/>
        </p:nvSpPr>
        <p:spPr bwMode="auto">
          <a:xfrm>
            <a:off x="365125" y="3068638"/>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地址寄存器</a:t>
            </a:r>
          </a:p>
          <a:p>
            <a:pPr algn="ctr"/>
            <a:r>
              <a:rPr lang="en-US" altLang="zh-CN" sz="1800" i="0">
                <a:solidFill>
                  <a:srgbClr val="001010"/>
                </a:solidFill>
                <a:latin typeface="Arial" pitchFamily="34" charset="0"/>
              </a:rPr>
              <a:t>AR</a:t>
            </a:r>
          </a:p>
        </p:txBody>
      </p:sp>
      <p:sp>
        <p:nvSpPr>
          <p:cNvPr id="226" name="AutoShape 32"/>
          <p:cNvSpPr>
            <a:spLocks noChangeArrowheads="1"/>
          </p:cNvSpPr>
          <p:nvPr/>
        </p:nvSpPr>
        <p:spPr bwMode="auto">
          <a:xfrm>
            <a:off x="2122488" y="2420938"/>
            <a:ext cx="288925" cy="647700"/>
          </a:xfrm>
          <a:prstGeom prst="downArrow">
            <a:avLst>
              <a:gd name="adj1" fmla="val 50000"/>
              <a:gd name="adj2" fmla="val 560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AutoShape 33"/>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AutoShape 34"/>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Rectangle 35"/>
          <p:cNvSpPr>
            <a:spLocks noChangeArrowheads="1"/>
          </p:cNvSpPr>
          <p:nvPr/>
        </p:nvSpPr>
        <p:spPr bwMode="auto">
          <a:xfrm>
            <a:off x="3532188" y="3500438"/>
            <a:ext cx="190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solidFill>
                  <a:srgbClr val="001010"/>
                </a:solidFill>
                <a:latin typeface="Arial" pitchFamily="34" charset="0"/>
              </a:rPr>
              <a:t>缓冲寄存器</a:t>
            </a:r>
            <a:r>
              <a:rPr lang="en-US" altLang="zh-CN" sz="1800" i="0">
                <a:solidFill>
                  <a:srgbClr val="001010"/>
                </a:solidFill>
                <a:latin typeface="Arial" pitchFamily="34" charset="0"/>
              </a:rPr>
              <a:t>DR</a:t>
            </a:r>
          </a:p>
        </p:txBody>
      </p:sp>
      <p:sp>
        <p:nvSpPr>
          <p:cNvPr id="230" name="AutoShape 36"/>
          <p:cNvSpPr>
            <a:spLocks noChangeArrowheads="1"/>
          </p:cNvSpPr>
          <p:nvPr/>
        </p:nvSpPr>
        <p:spPr bwMode="auto">
          <a:xfrm rot="10800000">
            <a:off x="6084888" y="2708275"/>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AutoShape 37"/>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Rectangle 38"/>
          <p:cNvSpPr>
            <a:spLocks noChangeArrowheads="1"/>
          </p:cNvSpPr>
          <p:nvPr/>
        </p:nvSpPr>
        <p:spPr bwMode="auto">
          <a:xfrm>
            <a:off x="3635375" y="2205038"/>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累加器</a:t>
            </a:r>
          </a:p>
          <a:p>
            <a:pPr algn="ctr"/>
            <a:r>
              <a:rPr lang="en-US" altLang="zh-CN" sz="1800" i="0">
                <a:solidFill>
                  <a:srgbClr val="001010"/>
                </a:solidFill>
                <a:latin typeface="Arial" pitchFamily="34" charset="0"/>
              </a:rPr>
              <a:t>AC</a:t>
            </a:r>
          </a:p>
        </p:txBody>
      </p:sp>
      <p:sp>
        <p:nvSpPr>
          <p:cNvPr id="233" name="AutoShape 39"/>
          <p:cNvSpPr>
            <a:spLocks noChangeArrowheads="1"/>
          </p:cNvSpPr>
          <p:nvPr/>
        </p:nvSpPr>
        <p:spPr bwMode="auto">
          <a:xfrm rot="10800000">
            <a:off x="6084888" y="3571875"/>
            <a:ext cx="287337" cy="361950"/>
          </a:xfrm>
          <a:prstGeom prst="downArrow">
            <a:avLst>
              <a:gd name="adj1" fmla="val 50000"/>
              <a:gd name="adj2" fmla="val 31492"/>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Rectangle 40"/>
          <p:cNvSpPr>
            <a:spLocks noChangeArrowheads="1"/>
          </p:cNvSpPr>
          <p:nvPr/>
        </p:nvSpPr>
        <p:spPr bwMode="auto">
          <a:xfrm>
            <a:off x="7348538" y="235585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指令寄存器</a:t>
            </a:r>
          </a:p>
          <a:p>
            <a:pPr algn="ctr"/>
            <a:r>
              <a:rPr lang="en-US" altLang="zh-CN" sz="1800" i="0">
                <a:solidFill>
                  <a:srgbClr val="001010"/>
                </a:solidFill>
                <a:latin typeface="Arial" pitchFamily="34" charset="0"/>
              </a:rPr>
              <a:t>IR</a:t>
            </a:r>
          </a:p>
        </p:txBody>
      </p:sp>
      <p:sp>
        <p:nvSpPr>
          <p:cNvPr id="235" name="AutoShape 41"/>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AutoShape 42"/>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Rectangle 43"/>
          <p:cNvSpPr>
            <a:spLocks noChangeArrowheads="1"/>
          </p:cNvSpPr>
          <p:nvPr/>
        </p:nvSpPr>
        <p:spPr bwMode="auto">
          <a:xfrm>
            <a:off x="7264400" y="6207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执行指令控制</a:t>
            </a:r>
          </a:p>
        </p:txBody>
      </p:sp>
      <p:sp>
        <p:nvSpPr>
          <p:cNvPr id="238" name="Line 44"/>
          <p:cNvSpPr>
            <a:spLocks noChangeShapeType="1"/>
          </p:cNvSpPr>
          <p:nvPr/>
        </p:nvSpPr>
        <p:spPr bwMode="auto">
          <a:xfrm flipV="1">
            <a:off x="6588125" y="260350"/>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Line 45"/>
          <p:cNvSpPr>
            <a:spLocks noChangeShapeType="1"/>
          </p:cNvSpPr>
          <p:nvPr/>
        </p:nvSpPr>
        <p:spPr bwMode="auto">
          <a:xfrm flipV="1">
            <a:off x="67325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Line 46"/>
          <p:cNvSpPr>
            <a:spLocks noChangeShapeType="1"/>
          </p:cNvSpPr>
          <p:nvPr/>
        </p:nvSpPr>
        <p:spPr bwMode="auto">
          <a:xfrm flipV="1">
            <a:off x="6877050"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Line 47"/>
          <p:cNvSpPr>
            <a:spLocks noChangeShapeType="1"/>
          </p:cNvSpPr>
          <p:nvPr/>
        </p:nvSpPr>
        <p:spPr bwMode="auto">
          <a:xfrm flipV="1">
            <a:off x="7019925"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Line 48"/>
          <p:cNvSpPr>
            <a:spLocks noChangeShapeType="1"/>
          </p:cNvSpPr>
          <p:nvPr/>
        </p:nvSpPr>
        <p:spPr bwMode="auto">
          <a:xfrm flipV="1">
            <a:off x="71643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AutoShape 49"/>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Rectangle 50"/>
          <p:cNvSpPr>
            <a:spLocks noChangeArrowheads="1"/>
          </p:cNvSpPr>
          <p:nvPr/>
        </p:nvSpPr>
        <p:spPr bwMode="auto">
          <a:xfrm>
            <a:off x="881063" y="444341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地址总线</a:t>
            </a:r>
          </a:p>
          <a:p>
            <a:pPr algn="ctr"/>
            <a:r>
              <a:rPr lang="en-US" altLang="zh-CN" sz="1800" i="0">
                <a:solidFill>
                  <a:srgbClr val="001010"/>
                </a:solidFill>
                <a:latin typeface="Arial" pitchFamily="34" charset="0"/>
              </a:rPr>
              <a:t>ABUS</a:t>
            </a:r>
          </a:p>
        </p:txBody>
      </p:sp>
      <p:sp>
        <p:nvSpPr>
          <p:cNvPr id="245" name="Rectangle 51"/>
          <p:cNvSpPr>
            <a:spLocks noChangeArrowheads="1"/>
          </p:cNvSpPr>
          <p:nvPr/>
        </p:nvSpPr>
        <p:spPr bwMode="auto">
          <a:xfrm>
            <a:off x="5345113" y="45085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latin typeface="Arial" pitchFamily="34" charset="0"/>
              </a:rPr>
              <a:t>数据总线</a:t>
            </a:r>
          </a:p>
          <a:p>
            <a:pPr algn="ctr"/>
            <a:r>
              <a:rPr lang="en-US" altLang="zh-CN" sz="1800" i="0">
                <a:latin typeface="Arial" pitchFamily="34" charset="0"/>
              </a:rPr>
              <a:t>DBUS</a:t>
            </a:r>
          </a:p>
        </p:txBody>
      </p:sp>
      <p:sp>
        <p:nvSpPr>
          <p:cNvPr id="246" name="AutoShape 52"/>
          <p:cNvSpPr>
            <a:spLocks noChangeArrowheads="1"/>
          </p:cNvSpPr>
          <p:nvPr/>
        </p:nvSpPr>
        <p:spPr bwMode="auto">
          <a:xfrm>
            <a:off x="2124075" y="2420938"/>
            <a:ext cx="288925" cy="647700"/>
          </a:xfrm>
          <a:prstGeom prst="downArrow">
            <a:avLst>
              <a:gd name="adj1" fmla="val 50000"/>
              <a:gd name="adj2" fmla="val 56044"/>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AutoShape 53"/>
          <p:cNvSpPr>
            <a:spLocks noChangeArrowheads="1"/>
          </p:cNvSpPr>
          <p:nvPr/>
        </p:nvSpPr>
        <p:spPr bwMode="auto">
          <a:xfrm>
            <a:off x="1692275" y="30686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000      021</a:t>
            </a:r>
          </a:p>
        </p:txBody>
      </p:sp>
      <p:sp>
        <p:nvSpPr>
          <p:cNvPr id="248" name="AutoShape 54"/>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AutoShape 55"/>
          <p:cNvSpPr>
            <a:spLocks noChangeArrowheads="1"/>
          </p:cNvSpPr>
          <p:nvPr/>
        </p:nvSpPr>
        <p:spPr bwMode="auto">
          <a:xfrm>
            <a:off x="1905000" y="3429000"/>
            <a:ext cx="290513" cy="1152525"/>
          </a:xfrm>
          <a:prstGeom prst="downArrow">
            <a:avLst>
              <a:gd name="adj1" fmla="val 50000"/>
              <a:gd name="adj2" fmla="val 9918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AutoShape 56"/>
          <p:cNvSpPr>
            <a:spLocks noChangeArrowheads="1"/>
          </p:cNvSpPr>
          <p:nvPr/>
        </p:nvSpPr>
        <p:spPr bwMode="auto">
          <a:xfrm>
            <a:off x="1908175" y="3429000"/>
            <a:ext cx="287338" cy="1152525"/>
          </a:xfrm>
          <a:prstGeom prst="downArrow">
            <a:avLst>
              <a:gd name="adj1" fmla="val 50000"/>
              <a:gd name="adj2" fmla="val 100276"/>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AutoShape 57"/>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AutoShape 58"/>
          <p:cNvSpPr>
            <a:spLocks noChangeArrowheads="1"/>
          </p:cNvSpPr>
          <p:nvPr/>
        </p:nvSpPr>
        <p:spPr bwMode="auto">
          <a:xfrm flipV="1">
            <a:off x="5219700" y="4076700"/>
            <a:ext cx="288925" cy="1584325"/>
          </a:xfrm>
          <a:prstGeom prst="downArrow">
            <a:avLst>
              <a:gd name="adj1" fmla="val 50000"/>
              <a:gd name="adj2" fmla="val 137088"/>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AutoShape 59"/>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AutoShape 60"/>
          <p:cNvSpPr>
            <a:spLocks noChangeArrowheads="1"/>
          </p:cNvSpPr>
          <p:nvPr/>
        </p:nvSpPr>
        <p:spPr bwMode="auto">
          <a:xfrm flipV="1">
            <a:off x="5219700" y="4076700"/>
            <a:ext cx="288925" cy="1584325"/>
          </a:xfrm>
          <a:prstGeom prst="downArrow">
            <a:avLst>
              <a:gd name="adj1" fmla="val 50000"/>
              <a:gd name="adj2" fmla="val 137088"/>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Rectangle 61"/>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Rectangle 62"/>
          <p:cNvSpPr>
            <a:spLocks noChangeArrowheads="1"/>
          </p:cNvSpPr>
          <p:nvPr/>
        </p:nvSpPr>
        <p:spPr bwMode="auto">
          <a:xfrm flipV="1">
            <a:off x="5364163" y="3933825"/>
            <a:ext cx="9366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Rectangle 63"/>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Rectangle 64"/>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Rectangle 65"/>
          <p:cNvSpPr>
            <a:spLocks noChangeArrowheads="1"/>
          </p:cNvSpPr>
          <p:nvPr/>
        </p:nvSpPr>
        <p:spPr bwMode="auto">
          <a:xfrm flipV="1">
            <a:off x="5364163" y="3933825"/>
            <a:ext cx="936625"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Rectangle 66"/>
          <p:cNvSpPr>
            <a:spLocks noChangeArrowheads="1"/>
          </p:cNvSpPr>
          <p:nvPr/>
        </p:nvSpPr>
        <p:spPr bwMode="auto">
          <a:xfrm rot="5400000" flipV="1">
            <a:off x="6407944" y="3321844"/>
            <a:ext cx="137001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Rectangle 67"/>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Rectangle 68"/>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AutoShape 69"/>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AutoShape 70"/>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AutoShape 71"/>
          <p:cNvSpPr>
            <a:spLocks noChangeArrowheads="1"/>
          </p:cNvSpPr>
          <p:nvPr/>
        </p:nvSpPr>
        <p:spPr bwMode="auto">
          <a:xfrm rot="10800000">
            <a:off x="6084888" y="3573463"/>
            <a:ext cx="287337" cy="361950"/>
          </a:xfrm>
          <a:prstGeom prst="downArrow">
            <a:avLst>
              <a:gd name="adj1" fmla="val 50000"/>
              <a:gd name="adj2" fmla="val 31492"/>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AutoShape 72"/>
          <p:cNvSpPr>
            <a:spLocks noChangeArrowheads="1"/>
          </p:cNvSpPr>
          <p:nvPr/>
        </p:nvSpPr>
        <p:spPr bwMode="auto">
          <a:xfrm>
            <a:off x="6011863" y="2347913"/>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ADD     30</a:t>
            </a:r>
          </a:p>
        </p:txBody>
      </p:sp>
      <p:sp>
        <p:nvSpPr>
          <p:cNvPr id="267" name="AutoShape 73"/>
          <p:cNvSpPr>
            <a:spLocks noChangeArrowheads="1"/>
          </p:cNvSpPr>
          <p:nvPr/>
        </p:nvSpPr>
        <p:spPr bwMode="auto">
          <a:xfrm rot="10800000">
            <a:off x="6084888" y="2708275"/>
            <a:ext cx="288925" cy="504825"/>
          </a:xfrm>
          <a:prstGeom prst="downArrow">
            <a:avLst>
              <a:gd name="adj1" fmla="val 50000"/>
              <a:gd name="adj2" fmla="val 43681"/>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AutoShape 74"/>
          <p:cNvSpPr>
            <a:spLocks noChangeArrowheads="1"/>
          </p:cNvSpPr>
          <p:nvPr/>
        </p:nvSpPr>
        <p:spPr bwMode="auto">
          <a:xfrm rot="10800000">
            <a:off x="6443663" y="1987550"/>
            <a:ext cx="288925" cy="433388"/>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9" name="AutoShape 75"/>
          <p:cNvSpPr>
            <a:spLocks noChangeArrowheads="1"/>
          </p:cNvSpPr>
          <p:nvPr/>
        </p:nvSpPr>
        <p:spPr bwMode="auto">
          <a:xfrm rot="10800000">
            <a:off x="6443663" y="1987550"/>
            <a:ext cx="288925" cy="433388"/>
          </a:xfrm>
          <a:prstGeom prst="downArrow">
            <a:avLst>
              <a:gd name="adj1" fmla="val 50000"/>
              <a:gd name="adj2" fmla="val 37500"/>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0" name="Line 76"/>
          <p:cNvSpPr>
            <a:spLocks noChangeShapeType="1"/>
          </p:cNvSpPr>
          <p:nvPr/>
        </p:nvSpPr>
        <p:spPr bwMode="auto">
          <a:xfrm flipV="1">
            <a:off x="6372225" y="13414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Line 77"/>
          <p:cNvSpPr>
            <a:spLocks noChangeShapeType="1"/>
          </p:cNvSpPr>
          <p:nvPr/>
        </p:nvSpPr>
        <p:spPr bwMode="auto">
          <a:xfrm flipV="1">
            <a:off x="65166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2" name="Line 78"/>
          <p:cNvSpPr>
            <a:spLocks noChangeShapeType="1"/>
          </p:cNvSpPr>
          <p:nvPr/>
        </p:nvSpPr>
        <p:spPr bwMode="auto">
          <a:xfrm flipV="1">
            <a:off x="6661150"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3" name="Line 79"/>
          <p:cNvSpPr>
            <a:spLocks noChangeShapeType="1"/>
          </p:cNvSpPr>
          <p:nvPr/>
        </p:nvSpPr>
        <p:spPr bwMode="auto">
          <a:xfrm flipV="1">
            <a:off x="6804025"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Line 80"/>
          <p:cNvSpPr>
            <a:spLocks noChangeShapeType="1"/>
          </p:cNvSpPr>
          <p:nvPr/>
        </p:nvSpPr>
        <p:spPr bwMode="auto">
          <a:xfrm flipV="1">
            <a:off x="69484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AutoShape 81"/>
          <p:cNvSpPr>
            <a:spLocks noChangeArrowheads="1"/>
          </p:cNvSpPr>
          <p:nvPr/>
        </p:nvSpPr>
        <p:spPr bwMode="auto">
          <a:xfrm>
            <a:off x="3851275" y="1844675"/>
            <a:ext cx="1368425" cy="360363"/>
          </a:xfrm>
          <a:prstGeom prst="cube">
            <a:avLst>
              <a:gd name="adj" fmla="val 25245"/>
            </a:avLst>
          </a:prstGeom>
          <a:solidFill>
            <a:srgbClr val="CCFF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000000000</a:t>
            </a:r>
          </a:p>
        </p:txBody>
      </p:sp>
      <p:sp>
        <p:nvSpPr>
          <p:cNvPr id="276" name="Rectangle 82"/>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7" name="AutoShape 83"/>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AutoShape 84"/>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Rectangle 85"/>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0" name="Rectangle 86"/>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1" name="AutoShape 87"/>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AutoShape 88"/>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Rectangle 89"/>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4" name="AutoShape 90"/>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5" name="AutoShape 91"/>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Rectangle 92"/>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Rectangle 93"/>
          <p:cNvSpPr>
            <a:spLocks noChangeArrowheads="1"/>
          </p:cNvSpPr>
          <p:nvPr/>
        </p:nvSpPr>
        <p:spPr bwMode="auto">
          <a:xfrm rot="5400000" flipV="1">
            <a:off x="6444457" y="3356769"/>
            <a:ext cx="1296987"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8" name="Rectangle 94"/>
          <p:cNvSpPr>
            <a:spLocks noRot="1" noChangeArrowheads="1"/>
          </p:cNvSpPr>
          <p:nvPr/>
        </p:nvSpPr>
        <p:spPr bwMode="auto">
          <a:xfrm>
            <a:off x="-256709" y="5526601"/>
            <a:ext cx="30638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3200" i="0" dirty="0">
                <a:latin typeface="华文新魏" pitchFamily="2" charset="-122"/>
                <a:ea typeface="华文新魏" pitchFamily="2" charset="-122"/>
              </a:rPr>
              <a:t>ADD</a:t>
            </a:r>
            <a:r>
              <a:rPr lang="zh-CN" altLang="en-US" sz="3200" i="0" dirty="0">
                <a:latin typeface="华文新魏" pitchFamily="2" charset="-122"/>
                <a:ea typeface="华文新魏" pitchFamily="2" charset="-122"/>
              </a:rPr>
              <a:t>指令</a:t>
            </a:r>
          </a:p>
        </p:txBody>
      </p:sp>
      <p:sp>
        <p:nvSpPr>
          <p:cNvPr id="289" name="AutoShape 95"/>
          <p:cNvSpPr>
            <a:spLocks noChangeArrowheads="1"/>
          </p:cNvSpPr>
          <p:nvPr/>
        </p:nvSpPr>
        <p:spPr bwMode="auto">
          <a:xfrm>
            <a:off x="1692275" y="19891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000      022</a:t>
            </a:r>
          </a:p>
        </p:txBody>
      </p:sp>
      <p:sp>
        <p:nvSpPr>
          <p:cNvPr id="290" name="Rectangle 96"/>
          <p:cNvSpPr>
            <a:spLocks noChangeArrowheads="1"/>
          </p:cNvSpPr>
          <p:nvPr/>
        </p:nvSpPr>
        <p:spPr bwMode="auto">
          <a:xfrm>
            <a:off x="2619375" y="2435225"/>
            <a:ext cx="44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en-US" altLang="zh-CN" sz="1800" b="1" i="0">
                <a:solidFill>
                  <a:srgbClr val="001010"/>
                </a:solidFill>
                <a:latin typeface="Arial" pitchFamily="34" charset="0"/>
              </a:rPr>
              <a:t>+1</a:t>
            </a:r>
          </a:p>
        </p:txBody>
      </p:sp>
      <p:sp>
        <p:nvSpPr>
          <p:cNvPr id="291" name="AutoShape 97"/>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1" name="Rectangle 99"/>
          <p:cNvSpPr>
            <a:spLocks noChangeArrowheads="1"/>
          </p:cNvSpPr>
          <p:nvPr/>
        </p:nvSpPr>
        <p:spPr bwMode="auto">
          <a:xfrm>
            <a:off x="5292725" y="5669393"/>
            <a:ext cx="377519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marL="374650" lvl="1" indent="-285750" algn="l">
              <a:buClr>
                <a:srgbClr val="FFC000"/>
              </a:buClr>
              <a:buFont typeface="Wingdings" panose="05000000000000000000" pitchFamily="2" charset="2"/>
              <a:buChar char="n"/>
            </a:pPr>
            <a:r>
              <a:rPr lang="en-US" altLang="zh-CN" i="0" dirty="0" smtClean="0">
                <a:solidFill>
                  <a:srgbClr val="0000FF"/>
                </a:solidFill>
              </a:rPr>
              <a:t>AR </a:t>
            </a:r>
            <a:r>
              <a:rPr lang="en-US" altLang="zh-CN" i="0" dirty="0" smtClean="0">
                <a:solidFill>
                  <a:srgbClr val="0000FF"/>
                </a:solidFill>
                <a:sym typeface="Wingdings" panose="05000000000000000000" pitchFamily="2" charset="2"/>
              </a:rPr>
              <a:t> </a:t>
            </a:r>
            <a:r>
              <a:rPr lang="en-US" altLang="zh-CN" i="0" dirty="0" smtClean="0">
                <a:solidFill>
                  <a:srgbClr val="0000FF"/>
                </a:solidFill>
              </a:rPr>
              <a:t>(</a:t>
            </a:r>
            <a:r>
              <a:rPr lang="en-US" altLang="zh-CN" i="0" dirty="0">
                <a:solidFill>
                  <a:srgbClr val="0000FF"/>
                </a:solidFill>
              </a:rPr>
              <a:t>PC)</a:t>
            </a:r>
          </a:p>
          <a:p>
            <a:pPr marL="374650" lvl="1" indent="-285750" algn="l">
              <a:buClr>
                <a:srgbClr val="FFC000"/>
              </a:buClr>
              <a:buFont typeface="Wingdings" panose="05000000000000000000" pitchFamily="2" charset="2"/>
              <a:buChar char="n"/>
            </a:pPr>
            <a:r>
              <a:rPr lang="en-US" altLang="zh-CN" i="0" dirty="0" smtClean="0">
                <a:solidFill>
                  <a:srgbClr val="0000FF"/>
                </a:solidFill>
                <a:cs typeface="Arial" pitchFamily="34" charset="0"/>
              </a:rPr>
              <a:t>IR </a:t>
            </a:r>
            <a:r>
              <a:rPr lang="en-US" altLang="zh-CN" i="0" dirty="0" smtClean="0">
                <a:solidFill>
                  <a:srgbClr val="0000FF"/>
                </a:solidFill>
                <a:cs typeface="Arial" pitchFamily="34" charset="0"/>
                <a:sym typeface="Wingdings" panose="05000000000000000000" pitchFamily="2" charset="2"/>
              </a:rPr>
              <a:t> DR  </a:t>
            </a:r>
            <a:r>
              <a:rPr lang="en-US" altLang="zh-CN" i="0" dirty="0" smtClean="0">
                <a:solidFill>
                  <a:srgbClr val="0000FF"/>
                </a:solidFill>
                <a:cs typeface="Arial" pitchFamily="34" charset="0"/>
              </a:rPr>
              <a:t>(</a:t>
            </a:r>
            <a:r>
              <a:rPr lang="en-US" altLang="zh-CN" i="0" dirty="0">
                <a:solidFill>
                  <a:srgbClr val="0000FF"/>
                </a:solidFill>
                <a:cs typeface="Arial" pitchFamily="34" charset="0"/>
              </a:rPr>
              <a:t>Mem[AR])</a:t>
            </a:r>
          </a:p>
          <a:p>
            <a:pPr marL="374650" lvl="1" indent="-285750" algn="l">
              <a:buClr>
                <a:srgbClr val="FFC000"/>
              </a:buClr>
              <a:buFont typeface="Wingdings" panose="05000000000000000000" pitchFamily="2" charset="2"/>
              <a:buChar char="n"/>
            </a:pPr>
            <a:r>
              <a:rPr lang="en-US" altLang="zh-CN" i="0" dirty="0" smtClean="0">
                <a:solidFill>
                  <a:srgbClr val="0000FF"/>
                </a:solidFill>
                <a:cs typeface="Arial" pitchFamily="34" charset="0"/>
              </a:rPr>
              <a:t>PC </a:t>
            </a:r>
            <a:r>
              <a:rPr lang="en-US" altLang="zh-CN" i="0" dirty="0" smtClean="0">
                <a:solidFill>
                  <a:srgbClr val="0000FF"/>
                </a:solidFill>
                <a:cs typeface="Arial" pitchFamily="34" charset="0"/>
                <a:sym typeface="Wingdings" panose="05000000000000000000" pitchFamily="2" charset="2"/>
              </a:rPr>
              <a:t></a:t>
            </a:r>
            <a:r>
              <a:rPr lang="en-US" altLang="zh-CN" i="0" dirty="0" smtClean="0">
                <a:solidFill>
                  <a:srgbClr val="0000FF"/>
                </a:solidFill>
                <a:cs typeface="Arial" pitchFamily="34" charset="0"/>
              </a:rPr>
              <a:t> </a:t>
            </a:r>
            <a:r>
              <a:rPr lang="en-US" altLang="zh-CN" i="0" dirty="0">
                <a:solidFill>
                  <a:srgbClr val="0000FF"/>
                </a:solidFill>
              </a:rPr>
              <a:t>(PC)+1</a:t>
            </a:r>
            <a:endParaRPr lang="en-US" altLang="zh-CN" i="0" dirty="0">
              <a:solidFill>
                <a:srgbClr val="0000FF"/>
              </a:solidFill>
              <a:cs typeface="Arial" pitchFamily="34" charset="0"/>
            </a:endParaRPr>
          </a:p>
        </p:txBody>
      </p:sp>
    </p:spTree>
    <p:extLst>
      <p:ext uri="{BB962C8B-B14F-4D97-AF65-F5344CB8AC3E}">
        <p14:creationId xmlns:p14="http://schemas.microsoft.com/office/powerpoint/2010/main" val="3003269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21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1" repeatCount="5000" fill="hold" grpId="0" nodeType="click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wipe(up)">
                                      <p:cBhvr>
                                        <p:cTn id="11" dur="1000"/>
                                        <p:tgtEl>
                                          <p:spTgt spid="2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5000" fill="hold" grpId="0" nodeType="click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wipe(left)">
                                      <p:cBhvr>
                                        <p:cTn id="16" dur="1000"/>
                                        <p:tgtEl>
                                          <p:spTgt spid="247"/>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1" nodeType="clickEffect">
                                  <p:stCondLst>
                                    <p:cond delay="0"/>
                                  </p:stCondLst>
                                  <p:childTnLst>
                                    <p:anim calcmode="discrete" valueType="str">
                                      <p:cBhvr>
                                        <p:cTn id="20" dur="1000" fill="hold"/>
                                        <p:tgtEl>
                                          <p:spTgt spid="247"/>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nodeType="clickEffect">
                                  <p:stCondLst>
                                    <p:cond delay="0"/>
                                  </p:stCondLst>
                                  <p:childTnLst>
                                    <p:anim calcmode="discrete" valueType="str">
                                      <p:cBhvr>
                                        <p:cTn id="24" dur="1000" fill="hold"/>
                                        <p:tgtEl>
                                          <p:spTgt spid="290">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repeatCount="5000" fill="hold" grpId="0" nodeType="clickEffect">
                                  <p:stCondLst>
                                    <p:cond delay="0"/>
                                  </p:stCondLst>
                                  <p:childTnLst>
                                    <p:set>
                                      <p:cBhvr>
                                        <p:cTn id="28" dur="1" fill="hold">
                                          <p:stCondLst>
                                            <p:cond delay="0"/>
                                          </p:stCondLst>
                                        </p:cTn>
                                        <p:tgtEl>
                                          <p:spTgt spid="289"/>
                                        </p:tgtEl>
                                        <p:attrNameLst>
                                          <p:attrName>style.visibility</p:attrName>
                                        </p:attrNameLst>
                                      </p:cBhvr>
                                      <p:to>
                                        <p:strVal val="visible"/>
                                      </p:to>
                                    </p:set>
                                    <p:anim calcmode="lin" valueType="num">
                                      <p:cBhvr additive="base">
                                        <p:cTn id="29" dur="1000" fill="hold"/>
                                        <p:tgtEl>
                                          <p:spTgt spid="289"/>
                                        </p:tgtEl>
                                        <p:attrNameLst>
                                          <p:attrName>ppt_x</p:attrName>
                                        </p:attrNameLst>
                                      </p:cBhvr>
                                      <p:tavLst>
                                        <p:tav tm="0">
                                          <p:val>
                                            <p:strVal val="#ppt_x"/>
                                          </p:val>
                                        </p:tav>
                                        <p:tav tm="100000">
                                          <p:val>
                                            <p:strVal val="#ppt_x"/>
                                          </p:val>
                                        </p:tav>
                                      </p:tavLst>
                                    </p:anim>
                                    <p:anim calcmode="lin" valueType="num">
                                      <p:cBhvr additive="base">
                                        <p:cTn id="30" dur="10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1" nodeType="clickEffect">
                                  <p:stCondLst>
                                    <p:cond delay="0"/>
                                  </p:stCondLst>
                                  <p:childTnLst>
                                    <p:anim calcmode="discrete" valueType="str">
                                      <p:cBhvr>
                                        <p:cTn id="34" dur="1000" fill="hold"/>
                                        <p:tgtEl>
                                          <p:spTgt spid="289"/>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repeatCount="5000" fill="hold" grpId="0" nodeType="clickEffect">
                                  <p:stCondLst>
                                    <p:cond delay="0"/>
                                  </p:stCondLst>
                                  <p:childTnLst>
                                    <p:set>
                                      <p:cBhvr>
                                        <p:cTn id="38" dur="1" fill="hold">
                                          <p:stCondLst>
                                            <p:cond delay="0"/>
                                          </p:stCondLst>
                                        </p:cTn>
                                        <p:tgtEl>
                                          <p:spTgt spid="250"/>
                                        </p:tgtEl>
                                        <p:attrNameLst>
                                          <p:attrName>style.visibility</p:attrName>
                                        </p:attrNameLst>
                                      </p:cBhvr>
                                      <p:to>
                                        <p:strVal val="visible"/>
                                      </p:to>
                                    </p:set>
                                    <p:animEffect transition="in" filter="wipe(up)">
                                      <p:cBhvr>
                                        <p:cTn id="39" dur="1000"/>
                                        <p:tgtEl>
                                          <p:spTgt spid="250"/>
                                        </p:tgtEl>
                                      </p:cBhvr>
                                    </p:animEffect>
                                  </p:childTnLst>
                                </p:cTn>
                              </p:par>
                            </p:childTnLst>
                          </p:cTn>
                        </p:par>
                        <p:par>
                          <p:cTn id="40" fill="hold">
                            <p:stCondLst>
                              <p:cond delay="5000"/>
                            </p:stCondLst>
                            <p:childTnLst>
                              <p:par>
                                <p:cTn id="41" presetID="22" presetClass="entr" presetSubtype="8" repeatCount="5000" fill="hold" grpId="0" nodeType="after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in" filter="wipe(left)">
                                      <p:cBhvr>
                                        <p:cTn id="43" dur="1000"/>
                                        <p:tgtEl>
                                          <p:spTgt spid="248"/>
                                        </p:tgtEl>
                                      </p:cBhvr>
                                    </p:animEffect>
                                  </p:childTnLst>
                                </p:cTn>
                              </p:par>
                            </p:childTnLst>
                          </p:cTn>
                        </p:par>
                      </p:childTnLst>
                    </p:cTn>
                  </p:par>
                  <p:par>
                    <p:cTn id="44" fill="hold">
                      <p:stCondLst>
                        <p:cond delay="indefinite"/>
                      </p:stCondLst>
                      <p:childTnLst>
                        <p:par>
                          <p:cTn id="45" fill="hold">
                            <p:stCondLst>
                              <p:cond delay="0"/>
                            </p:stCondLst>
                            <p:childTnLst>
                              <p:par>
                                <p:cTn id="46" presetID="24" presetClass="emph" presetSubtype="0" repeatCount="5000" fill="hold" grpId="0" nodeType="clickEffect">
                                  <p:stCondLst>
                                    <p:cond delay="0"/>
                                  </p:stCondLst>
                                  <p:childTnLst>
                                    <p:animClr clrSpc="hsl" dir="cw">
                                      <p:cBhvr override="childStyle">
                                        <p:cTn id="47" dur="1000" fill="hold"/>
                                        <p:tgtEl>
                                          <p:spTgt spid="209"/>
                                        </p:tgtEl>
                                        <p:attrNameLst>
                                          <p:attrName>style.color</p:attrName>
                                        </p:attrNameLst>
                                      </p:cBhvr>
                                      <p:by>
                                        <p:hsl h="0" s="-12549" l="-25098"/>
                                      </p:by>
                                    </p:animClr>
                                    <p:animClr clrSpc="hsl" dir="cw">
                                      <p:cBhvr>
                                        <p:cTn id="48" dur="1000" fill="hold"/>
                                        <p:tgtEl>
                                          <p:spTgt spid="209"/>
                                        </p:tgtEl>
                                        <p:attrNameLst>
                                          <p:attrName>fillcolor</p:attrName>
                                        </p:attrNameLst>
                                      </p:cBhvr>
                                      <p:by>
                                        <p:hsl h="0" s="-12549" l="-25098"/>
                                      </p:by>
                                    </p:animClr>
                                    <p:animClr clrSpc="hsl" dir="cw">
                                      <p:cBhvr>
                                        <p:cTn id="49" dur="1000" fill="hold"/>
                                        <p:tgtEl>
                                          <p:spTgt spid="209"/>
                                        </p:tgtEl>
                                        <p:attrNameLst>
                                          <p:attrName>stroke.color</p:attrName>
                                        </p:attrNameLst>
                                      </p:cBhvr>
                                      <p:by>
                                        <p:hsl h="0" s="-12549" l="-25098"/>
                                      </p:by>
                                    </p:animClr>
                                    <p:set>
                                      <p:cBhvr>
                                        <p:cTn id="50" dur="1000" fill="hold"/>
                                        <p:tgtEl>
                                          <p:spTgt spid="209"/>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4" presetClass="emph" presetSubtype="0" repeatCount="5000" fill="hold" grpId="0" nodeType="clickEffect">
                                  <p:stCondLst>
                                    <p:cond delay="0"/>
                                  </p:stCondLst>
                                  <p:childTnLst>
                                    <p:animClr clrSpc="hsl" dir="cw">
                                      <p:cBhvr override="childStyle">
                                        <p:cTn id="54" dur="1000" fill="hold"/>
                                        <p:tgtEl>
                                          <p:spTgt spid="200"/>
                                        </p:tgtEl>
                                        <p:attrNameLst>
                                          <p:attrName>style.color</p:attrName>
                                        </p:attrNameLst>
                                      </p:cBhvr>
                                      <p:by>
                                        <p:hsl h="0" s="-12549" l="-25098"/>
                                      </p:by>
                                    </p:animClr>
                                    <p:animClr clrSpc="hsl" dir="cw">
                                      <p:cBhvr>
                                        <p:cTn id="55" dur="1000" fill="hold"/>
                                        <p:tgtEl>
                                          <p:spTgt spid="200"/>
                                        </p:tgtEl>
                                        <p:attrNameLst>
                                          <p:attrName>fillcolor</p:attrName>
                                        </p:attrNameLst>
                                      </p:cBhvr>
                                      <p:by>
                                        <p:hsl h="0" s="-12549" l="-25098"/>
                                      </p:by>
                                    </p:animClr>
                                    <p:animClr clrSpc="hsl" dir="cw">
                                      <p:cBhvr>
                                        <p:cTn id="56" dur="1000" fill="hold"/>
                                        <p:tgtEl>
                                          <p:spTgt spid="200"/>
                                        </p:tgtEl>
                                        <p:attrNameLst>
                                          <p:attrName>stroke.color</p:attrName>
                                        </p:attrNameLst>
                                      </p:cBhvr>
                                      <p:by>
                                        <p:hsl h="0" s="-12549" l="-25098"/>
                                      </p:by>
                                    </p:animClr>
                                    <p:set>
                                      <p:cBhvr>
                                        <p:cTn id="57" dur="1000" fill="hold"/>
                                        <p:tgtEl>
                                          <p:spTgt spid="200"/>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35" presetClass="emph" presetSubtype="0" repeatCount="5000" fill="hold" grpId="1" nodeType="clickEffect">
                                  <p:stCondLst>
                                    <p:cond delay="0"/>
                                  </p:stCondLst>
                                  <p:childTnLst>
                                    <p:anim calcmode="discrete" valueType="str">
                                      <p:cBhvr>
                                        <p:cTn id="61" dur="1000" fill="hold"/>
                                        <p:tgtEl>
                                          <p:spTgt spid="200"/>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repeatCount="5000" fill="hold" grpId="0" nodeType="clickEffect">
                                  <p:stCondLst>
                                    <p:cond delay="0"/>
                                  </p:stCondLst>
                                  <p:childTnLst>
                                    <p:set>
                                      <p:cBhvr>
                                        <p:cTn id="65" dur="1" fill="hold">
                                          <p:stCondLst>
                                            <p:cond delay="0"/>
                                          </p:stCondLst>
                                        </p:cTn>
                                        <p:tgtEl>
                                          <p:spTgt spid="253"/>
                                        </p:tgtEl>
                                        <p:attrNameLst>
                                          <p:attrName>style.visibility</p:attrName>
                                        </p:attrNameLst>
                                      </p:cBhvr>
                                      <p:to>
                                        <p:strVal val="visible"/>
                                      </p:to>
                                    </p:set>
                                    <p:animEffect transition="in" filter="wipe(left)">
                                      <p:cBhvr>
                                        <p:cTn id="66" dur="1000"/>
                                        <p:tgtEl>
                                          <p:spTgt spid="253"/>
                                        </p:tgtEl>
                                      </p:cBhvr>
                                    </p:animEffect>
                                  </p:childTnLst>
                                </p:cTn>
                              </p:par>
                            </p:childTnLst>
                          </p:cTn>
                        </p:par>
                        <p:par>
                          <p:cTn id="67" fill="hold">
                            <p:stCondLst>
                              <p:cond delay="5000"/>
                            </p:stCondLst>
                            <p:childTnLst>
                              <p:par>
                                <p:cTn id="68" presetID="22" presetClass="entr" presetSubtype="4" repeatCount="5000" fill="hold" grpId="0" nodeType="afterEffect">
                                  <p:stCondLst>
                                    <p:cond delay="0"/>
                                  </p:stCondLst>
                                  <p:childTnLst>
                                    <p:set>
                                      <p:cBhvr>
                                        <p:cTn id="69" dur="1" fill="hold">
                                          <p:stCondLst>
                                            <p:cond delay="0"/>
                                          </p:stCondLst>
                                        </p:cTn>
                                        <p:tgtEl>
                                          <p:spTgt spid="254"/>
                                        </p:tgtEl>
                                        <p:attrNameLst>
                                          <p:attrName>style.visibility</p:attrName>
                                        </p:attrNameLst>
                                      </p:cBhvr>
                                      <p:to>
                                        <p:strVal val="visible"/>
                                      </p:to>
                                    </p:set>
                                    <p:animEffect transition="in" filter="wipe(down)">
                                      <p:cBhvr>
                                        <p:cTn id="70" dur="1000"/>
                                        <p:tgtEl>
                                          <p:spTgt spid="254"/>
                                        </p:tgtEl>
                                      </p:cBhvr>
                                    </p:animEffect>
                                  </p:childTnLst>
                                </p:cTn>
                              </p:par>
                            </p:childTnLst>
                          </p:cTn>
                        </p:par>
                        <p:par>
                          <p:cTn id="71" fill="hold">
                            <p:stCondLst>
                              <p:cond delay="10000"/>
                            </p:stCondLst>
                            <p:childTnLst>
                              <p:par>
                                <p:cTn id="72" presetID="22" presetClass="entr" presetSubtype="8" repeatCount="5000" fill="hold" grpId="0" nodeType="afterEffect">
                                  <p:stCondLst>
                                    <p:cond delay="0"/>
                                  </p:stCondLst>
                                  <p:childTnLst>
                                    <p:set>
                                      <p:cBhvr>
                                        <p:cTn id="73" dur="1" fill="hold">
                                          <p:stCondLst>
                                            <p:cond delay="0"/>
                                          </p:stCondLst>
                                        </p:cTn>
                                        <p:tgtEl>
                                          <p:spTgt spid="259"/>
                                        </p:tgtEl>
                                        <p:attrNameLst>
                                          <p:attrName>style.visibility</p:attrName>
                                        </p:attrNameLst>
                                      </p:cBhvr>
                                      <p:to>
                                        <p:strVal val="visible"/>
                                      </p:to>
                                    </p:set>
                                    <p:animEffect transition="in" filter="wipe(left)">
                                      <p:cBhvr>
                                        <p:cTn id="74" dur="1000"/>
                                        <p:tgtEl>
                                          <p:spTgt spid="259"/>
                                        </p:tgtEl>
                                      </p:cBhvr>
                                    </p:animEffect>
                                  </p:childTnLst>
                                </p:cTn>
                              </p:par>
                            </p:childTnLst>
                          </p:cTn>
                        </p:par>
                        <p:par>
                          <p:cTn id="75" fill="hold">
                            <p:stCondLst>
                              <p:cond delay="15000"/>
                            </p:stCondLst>
                            <p:childTnLst>
                              <p:par>
                                <p:cTn id="76" presetID="22" presetClass="entr" presetSubtype="4" repeatCount="5000" fill="hold" grpId="0" nodeType="after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wipe(down)">
                                      <p:cBhvr>
                                        <p:cTn id="78" dur="1000"/>
                                        <p:tgtEl>
                                          <p:spTgt spid="265"/>
                                        </p:tgtEl>
                                      </p:cBhvr>
                                    </p:animEffec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5000" fill="hold" grpId="0" nodeType="clickEffect">
                                  <p:stCondLst>
                                    <p:cond delay="0"/>
                                  </p:stCondLst>
                                  <p:childTnLst>
                                    <p:anim calcmode="discrete" valueType="str">
                                      <p:cBhvr>
                                        <p:cTn id="82" dur="1000" fill="hold"/>
                                        <p:tgtEl>
                                          <p:spTgt spid="197"/>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repeatCount="5000" fill="hold" grpId="0" nodeType="clickEffect">
                                  <p:stCondLst>
                                    <p:cond delay="0"/>
                                  </p:stCondLst>
                                  <p:childTnLst>
                                    <p:set>
                                      <p:cBhvr>
                                        <p:cTn id="86" dur="1" fill="hold">
                                          <p:stCondLst>
                                            <p:cond delay="0"/>
                                          </p:stCondLst>
                                        </p:cTn>
                                        <p:tgtEl>
                                          <p:spTgt spid="220"/>
                                        </p:tgtEl>
                                        <p:attrNameLst>
                                          <p:attrName>style.visibility</p:attrName>
                                        </p:attrNameLst>
                                      </p:cBhvr>
                                      <p:to>
                                        <p:strVal val="visible"/>
                                      </p:to>
                                    </p:set>
                                    <p:anim calcmode="lin" valueType="num">
                                      <p:cBhvr additive="base">
                                        <p:cTn id="87" dur="1000" fill="hold"/>
                                        <p:tgtEl>
                                          <p:spTgt spid="220"/>
                                        </p:tgtEl>
                                        <p:attrNameLst>
                                          <p:attrName>ppt_x</p:attrName>
                                        </p:attrNameLst>
                                      </p:cBhvr>
                                      <p:tavLst>
                                        <p:tav tm="0">
                                          <p:val>
                                            <p:strVal val="#ppt_x"/>
                                          </p:val>
                                        </p:tav>
                                        <p:tav tm="100000">
                                          <p:val>
                                            <p:strVal val="#ppt_x"/>
                                          </p:val>
                                        </p:tav>
                                      </p:tavLst>
                                    </p:anim>
                                    <p:anim calcmode="lin" valueType="num">
                                      <p:cBhvr additive="base">
                                        <p:cTn id="88" dur="10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4" repeatCount="5000" fill="hold" grpId="0" nodeType="clickEffect">
                                  <p:stCondLst>
                                    <p:cond delay="0"/>
                                  </p:stCondLst>
                                  <p:childTnLst>
                                    <p:set>
                                      <p:cBhvr>
                                        <p:cTn id="92" dur="1" fill="hold">
                                          <p:stCondLst>
                                            <p:cond delay="0"/>
                                          </p:stCondLst>
                                        </p:cTn>
                                        <p:tgtEl>
                                          <p:spTgt spid="267"/>
                                        </p:tgtEl>
                                        <p:attrNameLst>
                                          <p:attrName>style.visibility</p:attrName>
                                        </p:attrNameLst>
                                      </p:cBhvr>
                                      <p:to>
                                        <p:strVal val="visible"/>
                                      </p:to>
                                    </p:set>
                                    <p:animEffect transition="in" filter="wipe(down)">
                                      <p:cBhvr>
                                        <p:cTn id="93" dur="1000"/>
                                        <p:tgtEl>
                                          <p:spTgt spid="267"/>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5000" fill="hold" grpId="0" nodeType="clickEffect">
                                  <p:stCondLst>
                                    <p:cond delay="0"/>
                                  </p:stCondLst>
                                  <p:childTnLst>
                                    <p:set>
                                      <p:cBhvr>
                                        <p:cTn id="97" dur="1" fill="hold">
                                          <p:stCondLst>
                                            <p:cond delay="0"/>
                                          </p:stCondLst>
                                        </p:cTn>
                                        <p:tgtEl>
                                          <p:spTgt spid="266"/>
                                        </p:tgtEl>
                                        <p:attrNameLst>
                                          <p:attrName>style.visibility</p:attrName>
                                        </p:attrNameLst>
                                      </p:cBhvr>
                                      <p:to>
                                        <p:strVal val="visible"/>
                                      </p:to>
                                    </p:set>
                                    <p:anim calcmode="lin" valueType="num">
                                      <p:cBhvr additive="base">
                                        <p:cTn id="98" dur="1000" fill="hold"/>
                                        <p:tgtEl>
                                          <p:spTgt spid="266"/>
                                        </p:tgtEl>
                                        <p:attrNameLst>
                                          <p:attrName>ppt_x</p:attrName>
                                        </p:attrNameLst>
                                      </p:cBhvr>
                                      <p:tavLst>
                                        <p:tav tm="0">
                                          <p:val>
                                            <p:strVal val="#ppt_x"/>
                                          </p:val>
                                        </p:tav>
                                        <p:tav tm="100000">
                                          <p:val>
                                            <p:strVal val="#ppt_x"/>
                                          </p:val>
                                        </p:tav>
                                      </p:tavLst>
                                    </p:anim>
                                    <p:anim calcmode="lin" valueType="num">
                                      <p:cBhvr additive="base">
                                        <p:cTn id="99" dur="1000" fill="hold"/>
                                        <p:tgtEl>
                                          <p:spTgt spid="26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4" repeatCount="5000" fill="hold" grpId="0" nodeType="clickEffect">
                                  <p:stCondLst>
                                    <p:cond delay="0"/>
                                  </p:stCondLst>
                                  <p:childTnLst>
                                    <p:set>
                                      <p:cBhvr>
                                        <p:cTn id="103" dur="1" fill="hold">
                                          <p:stCondLst>
                                            <p:cond delay="0"/>
                                          </p:stCondLst>
                                        </p:cTn>
                                        <p:tgtEl>
                                          <p:spTgt spid="269"/>
                                        </p:tgtEl>
                                        <p:attrNameLst>
                                          <p:attrName>style.visibility</p:attrName>
                                        </p:attrNameLst>
                                      </p:cBhvr>
                                      <p:to>
                                        <p:strVal val="visible"/>
                                      </p:to>
                                    </p:set>
                                    <p:animEffect transition="in" filter="wipe(down)">
                                      <p:cBhvr>
                                        <p:cTn id="104" dur="1000"/>
                                        <p:tgtEl>
                                          <p:spTgt spid="269"/>
                                        </p:tgtEl>
                                      </p:cBhvr>
                                    </p:animEffect>
                                  </p:childTnLst>
                                </p:cTn>
                              </p:par>
                            </p:childTnLst>
                          </p:cTn>
                        </p:par>
                      </p:childTnLst>
                    </p:cTn>
                  </p:par>
                  <p:par>
                    <p:cTn id="105" fill="hold">
                      <p:stCondLst>
                        <p:cond delay="indefinite"/>
                      </p:stCondLst>
                      <p:childTnLst>
                        <p:par>
                          <p:cTn id="106" fill="hold">
                            <p:stCondLst>
                              <p:cond delay="0"/>
                            </p:stCondLst>
                            <p:childTnLst>
                              <p:par>
                                <p:cTn id="107" presetID="35" presetClass="emph" presetSubtype="0" repeatCount="5000" fill="hold" grpId="0" nodeType="clickEffect">
                                  <p:stCondLst>
                                    <p:cond delay="0"/>
                                  </p:stCondLst>
                                  <p:childTnLst>
                                    <p:anim calcmode="discrete" valueType="str">
                                      <p:cBhvr>
                                        <p:cTn id="108" dur="1000" fill="hold"/>
                                        <p:tgtEl>
                                          <p:spTgt spid="222"/>
                                        </p:tgtEl>
                                        <p:attrNameLst>
                                          <p:attrName>style.visibility</p:attrName>
                                        </p:attrNameLst>
                                      </p:cBhvr>
                                      <p:tavLst>
                                        <p:tav tm="0">
                                          <p:val>
                                            <p:strVal val="hidden"/>
                                          </p:val>
                                        </p:tav>
                                        <p:tav tm="50000">
                                          <p:val>
                                            <p:strVal val="visible"/>
                                          </p:val>
                                        </p:tav>
                                      </p:tavLst>
                                    </p:anim>
                                  </p:childTnLst>
                                </p:cTn>
                              </p:par>
                            </p:childTnLst>
                          </p:cTn>
                        </p:par>
                      </p:childTnLst>
                    </p:cTn>
                  </p:par>
                  <p:par>
                    <p:cTn id="109" fill="hold">
                      <p:stCondLst>
                        <p:cond delay="indefinite"/>
                      </p:stCondLst>
                      <p:childTnLst>
                        <p:par>
                          <p:cTn id="110" fill="hold">
                            <p:stCondLst>
                              <p:cond delay="0"/>
                            </p:stCondLst>
                            <p:childTnLst>
                              <p:par>
                                <p:cTn id="111" presetID="35" presetClass="emph" presetSubtype="0" repeatCount="5000" fill="hold" grpId="0" nodeType="clickEffect">
                                  <p:stCondLst>
                                    <p:cond delay="0"/>
                                  </p:stCondLst>
                                  <p:childTnLst>
                                    <p:anim calcmode="discrete" valueType="str">
                                      <p:cBhvr>
                                        <p:cTn id="112" dur="1000" fill="hold"/>
                                        <p:tgtEl>
                                          <p:spTgt spid="270"/>
                                        </p:tgtEl>
                                        <p:attrNameLst>
                                          <p:attrName>style.visibility</p:attrName>
                                        </p:attrNameLst>
                                      </p:cBhvr>
                                      <p:tavLst>
                                        <p:tav tm="0">
                                          <p:val>
                                            <p:strVal val="hidden"/>
                                          </p:val>
                                        </p:tav>
                                        <p:tav tm="50000">
                                          <p:val>
                                            <p:strVal val="visible"/>
                                          </p:val>
                                        </p:tav>
                                      </p:tavLst>
                                    </p:anim>
                                  </p:childTnLst>
                                </p:cTn>
                              </p:par>
                              <p:par>
                                <p:cTn id="113" presetID="35" presetClass="emph" presetSubtype="0" repeatCount="5000" fill="hold" grpId="0" nodeType="withEffect">
                                  <p:stCondLst>
                                    <p:cond delay="0"/>
                                  </p:stCondLst>
                                  <p:childTnLst>
                                    <p:anim calcmode="discrete" valueType="str">
                                      <p:cBhvr>
                                        <p:cTn id="114" dur="1000" fill="hold"/>
                                        <p:tgtEl>
                                          <p:spTgt spid="271"/>
                                        </p:tgtEl>
                                        <p:attrNameLst>
                                          <p:attrName>style.visibility</p:attrName>
                                        </p:attrNameLst>
                                      </p:cBhvr>
                                      <p:tavLst>
                                        <p:tav tm="0">
                                          <p:val>
                                            <p:strVal val="hidden"/>
                                          </p:val>
                                        </p:tav>
                                        <p:tav tm="50000">
                                          <p:val>
                                            <p:strVal val="visible"/>
                                          </p:val>
                                        </p:tav>
                                      </p:tavLst>
                                    </p:anim>
                                  </p:childTnLst>
                                </p:cTn>
                              </p:par>
                              <p:par>
                                <p:cTn id="115" presetID="35" presetClass="emph" presetSubtype="0" repeatCount="5000" fill="hold" grpId="0" nodeType="withEffect">
                                  <p:stCondLst>
                                    <p:cond delay="0"/>
                                  </p:stCondLst>
                                  <p:childTnLst>
                                    <p:anim calcmode="discrete" valueType="str">
                                      <p:cBhvr>
                                        <p:cTn id="116" dur="1000" fill="hold"/>
                                        <p:tgtEl>
                                          <p:spTgt spid="272"/>
                                        </p:tgtEl>
                                        <p:attrNameLst>
                                          <p:attrName>style.visibility</p:attrName>
                                        </p:attrNameLst>
                                      </p:cBhvr>
                                      <p:tavLst>
                                        <p:tav tm="0">
                                          <p:val>
                                            <p:strVal val="hidden"/>
                                          </p:val>
                                        </p:tav>
                                        <p:tav tm="50000">
                                          <p:val>
                                            <p:strVal val="visible"/>
                                          </p:val>
                                        </p:tav>
                                      </p:tavLst>
                                    </p:anim>
                                  </p:childTnLst>
                                </p:cTn>
                              </p:par>
                              <p:par>
                                <p:cTn id="117" presetID="35" presetClass="emph" presetSubtype="0" repeatCount="5000" fill="hold" grpId="0" nodeType="withEffect">
                                  <p:stCondLst>
                                    <p:cond delay="0"/>
                                  </p:stCondLst>
                                  <p:childTnLst>
                                    <p:anim calcmode="discrete" valueType="str">
                                      <p:cBhvr>
                                        <p:cTn id="118" dur="1000" fill="hold"/>
                                        <p:tgtEl>
                                          <p:spTgt spid="273"/>
                                        </p:tgtEl>
                                        <p:attrNameLst>
                                          <p:attrName>style.visibility</p:attrName>
                                        </p:attrNameLst>
                                      </p:cBhvr>
                                      <p:tavLst>
                                        <p:tav tm="0">
                                          <p:val>
                                            <p:strVal val="hidden"/>
                                          </p:val>
                                        </p:tav>
                                        <p:tav tm="50000">
                                          <p:val>
                                            <p:strVal val="visible"/>
                                          </p:val>
                                        </p:tav>
                                      </p:tavLst>
                                    </p:anim>
                                  </p:childTnLst>
                                </p:cTn>
                              </p:par>
                              <p:par>
                                <p:cTn id="119" presetID="35" presetClass="emph" presetSubtype="0" repeatCount="5000" fill="hold" grpId="0" nodeType="withEffect">
                                  <p:stCondLst>
                                    <p:cond delay="0"/>
                                  </p:stCondLst>
                                  <p:childTnLst>
                                    <p:anim calcmode="discrete" valueType="str">
                                      <p:cBhvr>
                                        <p:cTn id="120" dur="1000" fill="hold"/>
                                        <p:tgtEl>
                                          <p:spTgt spid="274"/>
                                        </p:tgtEl>
                                        <p:attrNameLst>
                                          <p:attrName>style.visibility</p:attrName>
                                        </p:attrNameLst>
                                      </p:cBhvr>
                                      <p:tavLst>
                                        <p:tav tm="0">
                                          <p:val>
                                            <p:strVal val="hidden"/>
                                          </p:val>
                                        </p:tav>
                                        <p:tav tm="50000">
                                          <p:val>
                                            <p:strVal val="visible"/>
                                          </p:val>
                                        </p:tav>
                                      </p:tavLst>
                                    </p:anim>
                                  </p:childTnLst>
                                </p:cTn>
                              </p:par>
                            </p:childTnLst>
                          </p:cTn>
                        </p:par>
                      </p:childTnLst>
                    </p:cTn>
                  </p:par>
                  <p:par>
                    <p:cTn id="121" fill="hold">
                      <p:stCondLst>
                        <p:cond delay="indefinite"/>
                      </p:stCondLst>
                      <p:childTnLst>
                        <p:par>
                          <p:cTn id="122" fill="hold">
                            <p:stCondLst>
                              <p:cond delay="0"/>
                            </p:stCondLst>
                            <p:childTnLst>
                              <p:par>
                                <p:cTn id="123" presetID="35" presetClass="emph" presetSubtype="0" repeatCount="5000" fill="hold" grpId="0" nodeType="clickEffect">
                                  <p:stCondLst>
                                    <p:cond delay="0"/>
                                  </p:stCondLst>
                                  <p:childTnLst>
                                    <p:anim calcmode="discrete" valueType="str">
                                      <p:cBhvr>
                                        <p:cTn id="124" dur="1000" fill="hold"/>
                                        <p:tgtEl>
                                          <p:spTgt spid="223"/>
                                        </p:tgtEl>
                                        <p:attrNameLst>
                                          <p:attrName>style.visibility</p:attrName>
                                        </p:attrNameLst>
                                      </p:cBhvr>
                                      <p:tavLst>
                                        <p:tav tm="0">
                                          <p:val>
                                            <p:strVal val="hidden"/>
                                          </p:val>
                                        </p:tav>
                                        <p:tav tm="50000">
                                          <p:val>
                                            <p:strVal val="visible"/>
                                          </p:val>
                                        </p:tav>
                                      </p:tavLst>
                                    </p:anim>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5000" fill="hold" grpId="0" nodeType="clickEffect">
                                  <p:stCondLst>
                                    <p:cond delay="0"/>
                                  </p:stCondLst>
                                  <p:childTnLst>
                                    <p:anim calcmode="discrete" valueType="str">
                                      <p:cBhvr>
                                        <p:cTn id="128" dur="1000" fill="hold"/>
                                        <p:tgtEl>
                                          <p:spTgt spid="238"/>
                                        </p:tgtEl>
                                        <p:attrNameLst>
                                          <p:attrName>style.visibility</p:attrName>
                                        </p:attrNameLst>
                                      </p:cBhvr>
                                      <p:tavLst>
                                        <p:tav tm="0">
                                          <p:val>
                                            <p:strVal val="hidden"/>
                                          </p:val>
                                        </p:tav>
                                        <p:tav tm="50000">
                                          <p:val>
                                            <p:strVal val="visible"/>
                                          </p:val>
                                        </p:tav>
                                      </p:tavLst>
                                    </p:anim>
                                  </p:childTnLst>
                                </p:cTn>
                              </p:par>
                              <p:par>
                                <p:cTn id="129" presetID="35" presetClass="emph" presetSubtype="0" repeatCount="5000" fill="hold" grpId="0" nodeType="withEffect">
                                  <p:stCondLst>
                                    <p:cond delay="0"/>
                                  </p:stCondLst>
                                  <p:childTnLst>
                                    <p:anim calcmode="discrete" valueType="str">
                                      <p:cBhvr>
                                        <p:cTn id="130" dur="1000" fill="hold"/>
                                        <p:tgtEl>
                                          <p:spTgt spid="239"/>
                                        </p:tgtEl>
                                        <p:attrNameLst>
                                          <p:attrName>style.visibility</p:attrName>
                                        </p:attrNameLst>
                                      </p:cBhvr>
                                      <p:tavLst>
                                        <p:tav tm="0">
                                          <p:val>
                                            <p:strVal val="hidden"/>
                                          </p:val>
                                        </p:tav>
                                        <p:tav tm="50000">
                                          <p:val>
                                            <p:strVal val="visible"/>
                                          </p:val>
                                        </p:tav>
                                      </p:tavLst>
                                    </p:anim>
                                  </p:childTnLst>
                                </p:cTn>
                              </p:par>
                              <p:par>
                                <p:cTn id="131" presetID="35" presetClass="emph" presetSubtype="0" repeatCount="5000" fill="hold" grpId="0" nodeType="withEffect">
                                  <p:stCondLst>
                                    <p:cond delay="0"/>
                                  </p:stCondLst>
                                  <p:childTnLst>
                                    <p:anim calcmode="discrete" valueType="str">
                                      <p:cBhvr>
                                        <p:cTn id="132" dur="1000" fill="hold"/>
                                        <p:tgtEl>
                                          <p:spTgt spid="240"/>
                                        </p:tgtEl>
                                        <p:attrNameLst>
                                          <p:attrName>style.visibility</p:attrName>
                                        </p:attrNameLst>
                                      </p:cBhvr>
                                      <p:tavLst>
                                        <p:tav tm="0">
                                          <p:val>
                                            <p:strVal val="hidden"/>
                                          </p:val>
                                        </p:tav>
                                        <p:tav tm="50000">
                                          <p:val>
                                            <p:strVal val="visible"/>
                                          </p:val>
                                        </p:tav>
                                      </p:tavLst>
                                    </p:anim>
                                  </p:childTnLst>
                                </p:cTn>
                              </p:par>
                              <p:par>
                                <p:cTn id="133" presetID="35" presetClass="emph" presetSubtype="0" repeatCount="5000" fill="hold" grpId="0" nodeType="withEffect">
                                  <p:stCondLst>
                                    <p:cond delay="0"/>
                                  </p:stCondLst>
                                  <p:childTnLst>
                                    <p:anim calcmode="discrete" valueType="str">
                                      <p:cBhvr>
                                        <p:cTn id="134" dur="1000" fill="hold"/>
                                        <p:tgtEl>
                                          <p:spTgt spid="241"/>
                                        </p:tgtEl>
                                        <p:attrNameLst>
                                          <p:attrName>style.visibility</p:attrName>
                                        </p:attrNameLst>
                                      </p:cBhvr>
                                      <p:tavLst>
                                        <p:tav tm="0">
                                          <p:val>
                                            <p:strVal val="hidden"/>
                                          </p:val>
                                        </p:tav>
                                        <p:tav tm="50000">
                                          <p:val>
                                            <p:strVal val="visible"/>
                                          </p:val>
                                        </p:tav>
                                      </p:tavLst>
                                    </p:anim>
                                  </p:childTnLst>
                                </p:cTn>
                              </p:par>
                              <p:par>
                                <p:cTn id="135" presetID="35" presetClass="emph" presetSubtype="0" repeatCount="5000" fill="hold" grpId="0" nodeType="withEffect">
                                  <p:stCondLst>
                                    <p:cond delay="0"/>
                                  </p:stCondLst>
                                  <p:childTnLst>
                                    <p:anim calcmode="discrete" valueType="str">
                                      <p:cBhvr>
                                        <p:cTn id="136" dur="1000" fill="hold"/>
                                        <p:tgtEl>
                                          <p:spTgt spid="2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00" grpId="0" animBg="1"/>
      <p:bldP spid="200" grpId="1" animBg="1"/>
      <p:bldP spid="209" grpId="0" animBg="1"/>
      <p:bldP spid="218" grpId="0" animBg="1"/>
      <p:bldP spid="220" grpId="0" animBg="1"/>
      <p:bldP spid="222" grpId="0" animBg="1"/>
      <p:bldP spid="223" grpId="0" animBg="1"/>
      <p:bldP spid="238" grpId="0" animBg="1"/>
      <p:bldP spid="239" grpId="0" animBg="1"/>
      <p:bldP spid="240" grpId="0" animBg="1"/>
      <p:bldP spid="241" grpId="0" animBg="1"/>
      <p:bldP spid="242" grpId="0" animBg="1"/>
      <p:bldP spid="246" grpId="0" animBg="1"/>
      <p:bldP spid="247" grpId="0" animBg="1"/>
      <p:bldP spid="247" grpId="1" animBg="1"/>
      <p:bldP spid="248" grpId="0" animBg="1"/>
      <p:bldP spid="250" grpId="0" animBg="1"/>
      <p:bldP spid="253" grpId="0" animBg="1"/>
      <p:bldP spid="254" grpId="0" animBg="1"/>
      <p:bldP spid="259" grpId="0" animBg="1"/>
      <p:bldP spid="265" grpId="0" animBg="1"/>
      <p:bldP spid="266" grpId="0" animBg="1"/>
      <p:bldP spid="267" grpId="0" animBg="1"/>
      <p:bldP spid="269" grpId="0" animBg="1"/>
      <p:bldP spid="270" grpId="0" animBg="1"/>
      <p:bldP spid="271" grpId="0" animBg="1"/>
      <p:bldP spid="272" grpId="0" animBg="1"/>
      <p:bldP spid="273" grpId="0" animBg="1"/>
      <p:bldP spid="274" grpId="0" animBg="1"/>
      <p:bldP spid="289" grpId="0" animBg="1"/>
      <p:bldP spid="28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2"/>
          <p:cNvSpPr>
            <a:spLocks noChangeArrowheads="1"/>
          </p:cNvSpPr>
          <p:nvPr/>
        </p:nvSpPr>
        <p:spPr bwMode="auto">
          <a:xfrm>
            <a:off x="323850" y="260350"/>
            <a:ext cx="8424863" cy="3960813"/>
          </a:xfrm>
          <a:prstGeom prst="rect">
            <a:avLst/>
          </a:prstGeom>
          <a:solidFill>
            <a:srgbClr val="FF9900">
              <a:alpha val="7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endParaRPr>
          </a:p>
        </p:txBody>
      </p:sp>
      <p:sp>
        <p:nvSpPr>
          <p:cNvPr id="195" name="AutoShape 3"/>
          <p:cNvSpPr>
            <a:spLocks noChangeArrowheads="1"/>
          </p:cNvSpPr>
          <p:nvPr/>
        </p:nvSpPr>
        <p:spPr bwMode="auto">
          <a:xfrm>
            <a:off x="5435600" y="32131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196" name="AutoShape 4"/>
          <p:cNvSpPr>
            <a:spLocks noChangeArrowheads="1"/>
          </p:cNvSpPr>
          <p:nvPr/>
        </p:nvSpPr>
        <p:spPr bwMode="auto">
          <a:xfrm>
            <a:off x="2773363" y="4292600"/>
            <a:ext cx="1943100" cy="2447925"/>
          </a:xfrm>
          <a:prstGeom prst="cube">
            <a:avLst>
              <a:gd name="adj" fmla="val 9671"/>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7" name="Rectangle 5"/>
          <p:cNvSpPr>
            <a:spLocks noChangeArrowheads="1"/>
          </p:cNvSpPr>
          <p:nvPr/>
        </p:nvSpPr>
        <p:spPr bwMode="auto">
          <a:xfrm>
            <a:off x="3132138" y="4487863"/>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CLA</a:t>
            </a:r>
          </a:p>
        </p:txBody>
      </p:sp>
      <p:sp>
        <p:nvSpPr>
          <p:cNvPr id="198" name="Rectangle 6"/>
          <p:cNvSpPr>
            <a:spLocks noChangeArrowheads="1"/>
          </p:cNvSpPr>
          <p:nvPr/>
        </p:nvSpPr>
        <p:spPr bwMode="auto">
          <a:xfrm>
            <a:off x="3132138" y="4738688"/>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ADD        30</a:t>
            </a:r>
          </a:p>
        </p:txBody>
      </p:sp>
      <p:sp>
        <p:nvSpPr>
          <p:cNvPr id="199" name="Rectangle 7"/>
          <p:cNvSpPr>
            <a:spLocks noChangeArrowheads="1"/>
          </p:cNvSpPr>
          <p:nvPr/>
        </p:nvSpPr>
        <p:spPr bwMode="auto">
          <a:xfrm>
            <a:off x="3132138" y="4987925"/>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STA        40</a:t>
            </a:r>
          </a:p>
        </p:txBody>
      </p:sp>
      <p:sp>
        <p:nvSpPr>
          <p:cNvPr id="200" name="Rectangle 8"/>
          <p:cNvSpPr>
            <a:spLocks noChangeArrowheads="1"/>
          </p:cNvSpPr>
          <p:nvPr/>
        </p:nvSpPr>
        <p:spPr bwMode="auto">
          <a:xfrm>
            <a:off x="3132138" y="5238750"/>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NOP</a:t>
            </a:r>
          </a:p>
        </p:txBody>
      </p:sp>
      <p:sp>
        <p:nvSpPr>
          <p:cNvPr id="201" name="Rectangle 9"/>
          <p:cNvSpPr>
            <a:spLocks noChangeArrowheads="1"/>
          </p:cNvSpPr>
          <p:nvPr/>
        </p:nvSpPr>
        <p:spPr bwMode="auto">
          <a:xfrm>
            <a:off x="3132138" y="548957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JMP        21</a:t>
            </a:r>
          </a:p>
        </p:txBody>
      </p:sp>
      <p:sp>
        <p:nvSpPr>
          <p:cNvPr id="202" name="Rectangle 10"/>
          <p:cNvSpPr>
            <a:spLocks noChangeArrowheads="1"/>
          </p:cNvSpPr>
          <p:nvPr/>
        </p:nvSpPr>
        <p:spPr bwMode="auto">
          <a:xfrm>
            <a:off x="3132138" y="5738813"/>
            <a:ext cx="1368425" cy="250825"/>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a:t>
            </a:r>
          </a:p>
        </p:txBody>
      </p:sp>
      <p:sp>
        <p:nvSpPr>
          <p:cNvPr id="203" name="Rectangle 11"/>
          <p:cNvSpPr>
            <a:spLocks noChangeArrowheads="1"/>
          </p:cNvSpPr>
          <p:nvPr/>
        </p:nvSpPr>
        <p:spPr bwMode="auto">
          <a:xfrm>
            <a:off x="3132138" y="599122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000       006</a:t>
            </a:r>
          </a:p>
        </p:txBody>
      </p:sp>
      <p:sp>
        <p:nvSpPr>
          <p:cNvPr id="204" name="Rectangle 12"/>
          <p:cNvSpPr>
            <a:spLocks noChangeArrowheads="1"/>
          </p:cNvSpPr>
          <p:nvPr/>
        </p:nvSpPr>
        <p:spPr bwMode="auto">
          <a:xfrm>
            <a:off x="3132138" y="6240463"/>
            <a:ext cx="1368425" cy="249237"/>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a:t>
            </a:r>
          </a:p>
        </p:txBody>
      </p:sp>
      <p:sp>
        <p:nvSpPr>
          <p:cNvPr id="205" name="Rectangle 13"/>
          <p:cNvSpPr>
            <a:spLocks noChangeArrowheads="1"/>
          </p:cNvSpPr>
          <p:nvPr/>
        </p:nvSpPr>
        <p:spPr bwMode="auto">
          <a:xfrm>
            <a:off x="3132138" y="6489700"/>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000       004</a:t>
            </a:r>
          </a:p>
        </p:txBody>
      </p:sp>
      <p:sp>
        <p:nvSpPr>
          <p:cNvPr id="206" name="Rectangle 14"/>
          <p:cNvSpPr>
            <a:spLocks noChangeArrowheads="1"/>
          </p:cNvSpPr>
          <p:nvPr/>
        </p:nvSpPr>
        <p:spPr bwMode="auto">
          <a:xfrm>
            <a:off x="2757488" y="44878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20</a:t>
            </a:r>
          </a:p>
        </p:txBody>
      </p:sp>
      <p:sp>
        <p:nvSpPr>
          <p:cNvPr id="207" name="Rectangle 15"/>
          <p:cNvSpPr>
            <a:spLocks noChangeArrowheads="1"/>
          </p:cNvSpPr>
          <p:nvPr/>
        </p:nvSpPr>
        <p:spPr bwMode="auto">
          <a:xfrm>
            <a:off x="2757488" y="4738688"/>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21</a:t>
            </a:r>
          </a:p>
        </p:txBody>
      </p:sp>
      <p:sp>
        <p:nvSpPr>
          <p:cNvPr id="208" name="Rectangle 16"/>
          <p:cNvSpPr>
            <a:spLocks noChangeArrowheads="1"/>
          </p:cNvSpPr>
          <p:nvPr/>
        </p:nvSpPr>
        <p:spPr bwMode="auto">
          <a:xfrm>
            <a:off x="2757488" y="4987925"/>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22</a:t>
            </a:r>
          </a:p>
        </p:txBody>
      </p:sp>
      <p:sp>
        <p:nvSpPr>
          <p:cNvPr id="209" name="Rectangle 17"/>
          <p:cNvSpPr>
            <a:spLocks noChangeArrowheads="1"/>
          </p:cNvSpPr>
          <p:nvPr/>
        </p:nvSpPr>
        <p:spPr bwMode="auto">
          <a:xfrm>
            <a:off x="2757488" y="5238750"/>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23</a:t>
            </a:r>
          </a:p>
        </p:txBody>
      </p:sp>
      <p:sp>
        <p:nvSpPr>
          <p:cNvPr id="210" name="Rectangle 18"/>
          <p:cNvSpPr>
            <a:spLocks noChangeArrowheads="1"/>
          </p:cNvSpPr>
          <p:nvPr/>
        </p:nvSpPr>
        <p:spPr bwMode="auto">
          <a:xfrm>
            <a:off x="2757488" y="548957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24</a:t>
            </a:r>
          </a:p>
        </p:txBody>
      </p:sp>
      <p:sp>
        <p:nvSpPr>
          <p:cNvPr id="211" name="Rectangle 19"/>
          <p:cNvSpPr>
            <a:spLocks noChangeArrowheads="1"/>
          </p:cNvSpPr>
          <p:nvPr/>
        </p:nvSpPr>
        <p:spPr bwMode="auto">
          <a:xfrm>
            <a:off x="2757488" y="5738813"/>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FF"/>
              </a:solidFill>
              <a:effectLst/>
              <a:uLnTx/>
              <a:uFillTx/>
              <a:latin typeface="Arial" pitchFamily="34" charset="0"/>
            </a:endParaRPr>
          </a:p>
        </p:txBody>
      </p:sp>
      <p:sp>
        <p:nvSpPr>
          <p:cNvPr id="212" name="Rectangle 20"/>
          <p:cNvSpPr>
            <a:spLocks noChangeArrowheads="1"/>
          </p:cNvSpPr>
          <p:nvPr/>
        </p:nvSpPr>
        <p:spPr bwMode="auto">
          <a:xfrm>
            <a:off x="2757488" y="599122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30</a:t>
            </a:r>
          </a:p>
        </p:txBody>
      </p:sp>
      <p:sp>
        <p:nvSpPr>
          <p:cNvPr id="213" name="Rectangle 21"/>
          <p:cNvSpPr>
            <a:spLocks noChangeArrowheads="1"/>
          </p:cNvSpPr>
          <p:nvPr/>
        </p:nvSpPr>
        <p:spPr bwMode="auto">
          <a:xfrm>
            <a:off x="2757488" y="62404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FF"/>
              </a:solidFill>
              <a:effectLst/>
              <a:uLnTx/>
              <a:uFillTx/>
              <a:latin typeface="Arial" pitchFamily="34" charset="0"/>
            </a:endParaRPr>
          </a:p>
        </p:txBody>
      </p:sp>
      <p:sp>
        <p:nvSpPr>
          <p:cNvPr id="214" name="Rectangle 22"/>
          <p:cNvSpPr>
            <a:spLocks noChangeArrowheads="1"/>
          </p:cNvSpPr>
          <p:nvPr/>
        </p:nvSpPr>
        <p:spPr bwMode="auto">
          <a:xfrm>
            <a:off x="2757488" y="6489700"/>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40</a:t>
            </a:r>
          </a:p>
        </p:txBody>
      </p:sp>
      <p:sp>
        <p:nvSpPr>
          <p:cNvPr id="215" name="AutoShape 23"/>
          <p:cNvSpPr>
            <a:spLocks noChangeArrowheads="1"/>
          </p:cNvSpPr>
          <p:nvPr/>
        </p:nvSpPr>
        <p:spPr bwMode="auto">
          <a:xfrm>
            <a:off x="3348038" y="476250"/>
            <a:ext cx="1944687" cy="64770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216" name="AutoShape 24"/>
          <p:cNvSpPr>
            <a:spLocks noChangeArrowheads="1"/>
          </p:cNvSpPr>
          <p:nvPr/>
        </p:nvSpPr>
        <p:spPr bwMode="auto">
          <a:xfrm>
            <a:off x="1690688" y="19891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000      021</a:t>
            </a:r>
          </a:p>
        </p:txBody>
      </p:sp>
      <p:sp>
        <p:nvSpPr>
          <p:cNvPr id="217" name="AutoShape 25"/>
          <p:cNvSpPr>
            <a:spLocks noChangeArrowheads="1"/>
          </p:cNvSpPr>
          <p:nvPr/>
        </p:nvSpPr>
        <p:spPr bwMode="auto">
          <a:xfrm>
            <a:off x="1690688" y="30686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000       021</a:t>
            </a:r>
          </a:p>
        </p:txBody>
      </p:sp>
      <p:sp>
        <p:nvSpPr>
          <p:cNvPr id="218" name="AutoShape 26"/>
          <p:cNvSpPr>
            <a:spLocks noChangeArrowheads="1"/>
          </p:cNvSpPr>
          <p:nvPr/>
        </p:nvSpPr>
        <p:spPr bwMode="auto">
          <a:xfrm>
            <a:off x="5435600" y="3213100"/>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ADD     30</a:t>
            </a:r>
          </a:p>
        </p:txBody>
      </p:sp>
      <p:sp>
        <p:nvSpPr>
          <p:cNvPr id="219" name="AutoShape 27"/>
          <p:cNvSpPr>
            <a:spLocks noChangeArrowheads="1"/>
          </p:cNvSpPr>
          <p:nvPr/>
        </p:nvSpPr>
        <p:spPr bwMode="auto">
          <a:xfrm>
            <a:off x="6011863" y="23495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220" name="AutoShape 28"/>
          <p:cNvSpPr>
            <a:spLocks noChangeArrowheads="1"/>
          </p:cNvSpPr>
          <p:nvPr/>
        </p:nvSpPr>
        <p:spPr bwMode="auto">
          <a:xfrm>
            <a:off x="6011863" y="16287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指令译码器</a:t>
            </a:r>
          </a:p>
        </p:txBody>
      </p:sp>
      <p:sp>
        <p:nvSpPr>
          <p:cNvPr id="221" name="AutoShape 29"/>
          <p:cNvSpPr>
            <a:spLocks noChangeArrowheads="1"/>
          </p:cNvSpPr>
          <p:nvPr/>
        </p:nvSpPr>
        <p:spPr bwMode="auto">
          <a:xfrm>
            <a:off x="6011863" y="549275"/>
            <a:ext cx="1368425" cy="792163"/>
          </a:xfrm>
          <a:prstGeom prst="cube">
            <a:avLst>
              <a:gd name="adj" fmla="val 10819"/>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操作控制器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时序产生器</a:t>
            </a:r>
          </a:p>
        </p:txBody>
      </p:sp>
      <p:sp>
        <p:nvSpPr>
          <p:cNvPr id="222" name="Rectangle 30"/>
          <p:cNvSpPr>
            <a:spLocks noChangeArrowheads="1"/>
          </p:cNvSpPr>
          <p:nvPr/>
        </p:nvSpPr>
        <p:spPr bwMode="auto">
          <a:xfrm>
            <a:off x="436563" y="18446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程序计数器</a:t>
            </a:r>
          </a:p>
          <a:p>
            <a:pPr algn="ctr"/>
            <a:r>
              <a:rPr lang="en-US" altLang="zh-CN" sz="1800" i="0">
                <a:solidFill>
                  <a:srgbClr val="001010"/>
                </a:solidFill>
                <a:latin typeface="Arial" pitchFamily="34" charset="0"/>
              </a:rPr>
              <a:t>PC</a:t>
            </a:r>
          </a:p>
        </p:txBody>
      </p:sp>
      <p:sp>
        <p:nvSpPr>
          <p:cNvPr id="223" name="Rectangle 31"/>
          <p:cNvSpPr>
            <a:spLocks noChangeArrowheads="1"/>
          </p:cNvSpPr>
          <p:nvPr/>
        </p:nvSpPr>
        <p:spPr bwMode="auto">
          <a:xfrm>
            <a:off x="365125" y="3068638"/>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地址寄存器</a:t>
            </a:r>
          </a:p>
          <a:p>
            <a:pPr algn="ctr"/>
            <a:r>
              <a:rPr lang="en-US" altLang="zh-CN" sz="1800" i="0">
                <a:solidFill>
                  <a:srgbClr val="001010"/>
                </a:solidFill>
                <a:latin typeface="Arial" pitchFamily="34" charset="0"/>
              </a:rPr>
              <a:t>AR</a:t>
            </a:r>
          </a:p>
        </p:txBody>
      </p:sp>
      <p:sp>
        <p:nvSpPr>
          <p:cNvPr id="224" name="AutoShape 32"/>
          <p:cNvSpPr>
            <a:spLocks noChangeArrowheads="1"/>
          </p:cNvSpPr>
          <p:nvPr/>
        </p:nvSpPr>
        <p:spPr bwMode="auto">
          <a:xfrm>
            <a:off x="2122488" y="2420938"/>
            <a:ext cx="288925" cy="647700"/>
          </a:xfrm>
          <a:prstGeom prst="downArrow">
            <a:avLst>
              <a:gd name="adj1" fmla="val 50000"/>
              <a:gd name="adj2" fmla="val 560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AutoShape 33"/>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AutoShape 34"/>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Rectangle 35"/>
          <p:cNvSpPr>
            <a:spLocks noChangeArrowheads="1"/>
          </p:cNvSpPr>
          <p:nvPr/>
        </p:nvSpPr>
        <p:spPr bwMode="auto">
          <a:xfrm>
            <a:off x="3532188" y="3500438"/>
            <a:ext cx="190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solidFill>
                  <a:srgbClr val="001010"/>
                </a:solidFill>
                <a:latin typeface="Arial" pitchFamily="34" charset="0"/>
              </a:rPr>
              <a:t>缓冲寄存器</a:t>
            </a:r>
            <a:r>
              <a:rPr lang="en-US" altLang="zh-CN" sz="1800" i="0">
                <a:solidFill>
                  <a:srgbClr val="001010"/>
                </a:solidFill>
                <a:latin typeface="Arial" pitchFamily="34" charset="0"/>
              </a:rPr>
              <a:t>DR</a:t>
            </a:r>
          </a:p>
        </p:txBody>
      </p:sp>
      <p:sp>
        <p:nvSpPr>
          <p:cNvPr id="228" name="AutoShape 36"/>
          <p:cNvSpPr>
            <a:spLocks noChangeArrowheads="1"/>
          </p:cNvSpPr>
          <p:nvPr/>
        </p:nvSpPr>
        <p:spPr bwMode="auto">
          <a:xfrm rot="10800000">
            <a:off x="6084888" y="2708275"/>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AutoShape 37"/>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Rectangle 38"/>
          <p:cNvSpPr>
            <a:spLocks noChangeArrowheads="1"/>
          </p:cNvSpPr>
          <p:nvPr/>
        </p:nvSpPr>
        <p:spPr bwMode="auto">
          <a:xfrm>
            <a:off x="3635375" y="2205038"/>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累加器</a:t>
            </a:r>
          </a:p>
          <a:p>
            <a:pPr algn="ctr"/>
            <a:r>
              <a:rPr lang="en-US" altLang="zh-CN" sz="1800" i="0">
                <a:solidFill>
                  <a:srgbClr val="001010"/>
                </a:solidFill>
                <a:latin typeface="Arial" pitchFamily="34" charset="0"/>
              </a:rPr>
              <a:t>AC</a:t>
            </a:r>
          </a:p>
        </p:txBody>
      </p:sp>
      <p:sp>
        <p:nvSpPr>
          <p:cNvPr id="231" name="AutoShape 39"/>
          <p:cNvSpPr>
            <a:spLocks noChangeArrowheads="1"/>
          </p:cNvSpPr>
          <p:nvPr/>
        </p:nvSpPr>
        <p:spPr bwMode="auto">
          <a:xfrm rot="10800000">
            <a:off x="6084888" y="3571875"/>
            <a:ext cx="287337" cy="361950"/>
          </a:xfrm>
          <a:prstGeom prst="downArrow">
            <a:avLst>
              <a:gd name="adj1" fmla="val 50000"/>
              <a:gd name="adj2" fmla="val 31492"/>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Rectangle 40"/>
          <p:cNvSpPr>
            <a:spLocks noChangeArrowheads="1"/>
          </p:cNvSpPr>
          <p:nvPr/>
        </p:nvSpPr>
        <p:spPr bwMode="auto">
          <a:xfrm>
            <a:off x="7348538" y="235585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指令寄存器</a:t>
            </a:r>
          </a:p>
          <a:p>
            <a:pPr algn="ctr"/>
            <a:r>
              <a:rPr lang="en-US" altLang="zh-CN" sz="1800" i="0">
                <a:solidFill>
                  <a:srgbClr val="001010"/>
                </a:solidFill>
                <a:latin typeface="Arial" pitchFamily="34" charset="0"/>
              </a:rPr>
              <a:t>IR</a:t>
            </a:r>
          </a:p>
        </p:txBody>
      </p:sp>
      <p:sp>
        <p:nvSpPr>
          <p:cNvPr id="233" name="AutoShape 41"/>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AutoShape 42"/>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Rectangle 43"/>
          <p:cNvSpPr>
            <a:spLocks noChangeArrowheads="1"/>
          </p:cNvSpPr>
          <p:nvPr/>
        </p:nvSpPr>
        <p:spPr bwMode="auto">
          <a:xfrm>
            <a:off x="7264400" y="6207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执行指令控制</a:t>
            </a:r>
          </a:p>
        </p:txBody>
      </p:sp>
      <p:sp>
        <p:nvSpPr>
          <p:cNvPr id="236" name="Line 44"/>
          <p:cNvSpPr>
            <a:spLocks noChangeShapeType="1"/>
          </p:cNvSpPr>
          <p:nvPr/>
        </p:nvSpPr>
        <p:spPr bwMode="auto">
          <a:xfrm flipV="1">
            <a:off x="6588125" y="260350"/>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Line 45"/>
          <p:cNvSpPr>
            <a:spLocks noChangeShapeType="1"/>
          </p:cNvSpPr>
          <p:nvPr/>
        </p:nvSpPr>
        <p:spPr bwMode="auto">
          <a:xfrm flipV="1">
            <a:off x="67325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Line 46"/>
          <p:cNvSpPr>
            <a:spLocks noChangeShapeType="1"/>
          </p:cNvSpPr>
          <p:nvPr/>
        </p:nvSpPr>
        <p:spPr bwMode="auto">
          <a:xfrm flipV="1">
            <a:off x="6877050"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Line 47"/>
          <p:cNvSpPr>
            <a:spLocks noChangeShapeType="1"/>
          </p:cNvSpPr>
          <p:nvPr/>
        </p:nvSpPr>
        <p:spPr bwMode="auto">
          <a:xfrm flipV="1">
            <a:off x="7019925"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Line 48"/>
          <p:cNvSpPr>
            <a:spLocks noChangeShapeType="1"/>
          </p:cNvSpPr>
          <p:nvPr/>
        </p:nvSpPr>
        <p:spPr bwMode="auto">
          <a:xfrm flipV="1">
            <a:off x="71643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AutoShape 49"/>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Rectangle 50"/>
          <p:cNvSpPr>
            <a:spLocks noChangeArrowheads="1"/>
          </p:cNvSpPr>
          <p:nvPr/>
        </p:nvSpPr>
        <p:spPr bwMode="auto">
          <a:xfrm>
            <a:off x="881063" y="444341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地址总线</a:t>
            </a:r>
          </a:p>
          <a:p>
            <a:pPr algn="ctr"/>
            <a:r>
              <a:rPr lang="en-US" altLang="zh-CN" sz="1800" i="0">
                <a:solidFill>
                  <a:srgbClr val="001010"/>
                </a:solidFill>
                <a:latin typeface="Arial" pitchFamily="34" charset="0"/>
              </a:rPr>
              <a:t>ABUS</a:t>
            </a:r>
          </a:p>
        </p:txBody>
      </p:sp>
      <p:sp>
        <p:nvSpPr>
          <p:cNvPr id="243" name="Rectangle 51"/>
          <p:cNvSpPr>
            <a:spLocks noChangeArrowheads="1"/>
          </p:cNvSpPr>
          <p:nvPr/>
        </p:nvSpPr>
        <p:spPr bwMode="auto">
          <a:xfrm>
            <a:off x="5345113" y="45085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latin typeface="Arial" pitchFamily="34" charset="0"/>
              </a:rPr>
              <a:t>数据总线</a:t>
            </a:r>
          </a:p>
          <a:p>
            <a:pPr algn="ctr"/>
            <a:r>
              <a:rPr lang="en-US" altLang="zh-CN" sz="1800" i="0">
                <a:latin typeface="Arial" pitchFamily="34" charset="0"/>
              </a:rPr>
              <a:t>DBUS</a:t>
            </a:r>
          </a:p>
        </p:txBody>
      </p:sp>
      <p:sp>
        <p:nvSpPr>
          <p:cNvPr id="244" name="AutoShape 52"/>
          <p:cNvSpPr>
            <a:spLocks noChangeArrowheads="1"/>
          </p:cNvSpPr>
          <p:nvPr/>
        </p:nvSpPr>
        <p:spPr bwMode="auto">
          <a:xfrm>
            <a:off x="1692275" y="30686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000      030</a:t>
            </a:r>
          </a:p>
        </p:txBody>
      </p:sp>
      <p:sp>
        <p:nvSpPr>
          <p:cNvPr id="245" name="AutoShape 53"/>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AutoShape 54"/>
          <p:cNvSpPr>
            <a:spLocks noChangeArrowheads="1"/>
          </p:cNvSpPr>
          <p:nvPr/>
        </p:nvSpPr>
        <p:spPr bwMode="auto">
          <a:xfrm>
            <a:off x="1905000" y="3429000"/>
            <a:ext cx="290513" cy="1152525"/>
          </a:xfrm>
          <a:prstGeom prst="downArrow">
            <a:avLst>
              <a:gd name="adj1" fmla="val 50000"/>
              <a:gd name="adj2" fmla="val 9918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AutoShape 55"/>
          <p:cNvSpPr>
            <a:spLocks noChangeArrowheads="1"/>
          </p:cNvSpPr>
          <p:nvPr/>
        </p:nvSpPr>
        <p:spPr bwMode="auto">
          <a:xfrm>
            <a:off x="1908175" y="3429000"/>
            <a:ext cx="287338" cy="1152525"/>
          </a:xfrm>
          <a:prstGeom prst="downArrow">
            <a:avLst>
              <a:gd name="adj1" fmla="val 50000"/>
              <a:gd name="adj2" fmla="val 100276"/>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AutoShape 56"/>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AutoShape 57"/>
          <p:cNvSpPr>
            <a:spLocks noChangeArrowheads="1"/>
          </p:cNvSpPr>
          <p:nvPr/>
        </p:nvSpPr>
        <p:spPr bwMode="auto">
          <a:xfrm flipV="1">
            <a:off x="5219700" y="4076700"/>
            <a:ext cx="288925" cy="1584325"/>
          </a:xfrm>
          <a:prstGeom prst="downArrow">
            <a:avLst>
              <a:gd name="adj1" fmla="val 50000"/>
              <a:gd name="adj2" fmla="val 137088"/>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Rectangle 58"/>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Rectangle 59"/>
          <p:cNvSpPr>
            <a:spLocks noChangeArrowheads="1"/>
          </p:cNvSpPr>
          <p:nvPr/>
        </p:nvSpPr>
        <p:spPr bwMode="auto">
          <a:xfrm flipV="1">
            <a:off x="5364163" y="3933825"/>
            <a:ext cx="9366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Rectangle 60"/>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Rectangle 61"/>
          <p:cNvSpPr>
            <a:spLocks noChangeArrowheads="1"/>
          </p:cNvSpPr>
          <p:nvPr/>
        </p:nvSpPr>
        <p:spPr bwMode="auto">
          <a:xfrm flipV="1">
            <a:off x="3492500" y="3933825"/>
            <a:ext cx="1871663"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Rectangle 62"/>
          <p:cNvSpPr>
            <a:spLocks noChangeArrowheads="1"/>
          </p:cNvSpPr>
          <p:nvPr/>
        </p:nvSpPr>
        <p:spPr bwMode="auto">
          <a:xfrm flipV="1">
            <a:off x="5364163" y="3933825"/>
            <a:ext cx="936625"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Rectangle 63"/>
          <p:cNvSpPr>
            <a:spLocks noChangeArrowheads="1"/>
          </p:cNvSpPr>
          <p:nvPr/>
        </p:nvSpPr>
        <p:spPr bwMode="auto">
          <a:xfrm rot="5400000" flipV="1">
            <a:off x="6407944" y="3321844"/>
            <a:ext cx="137001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Rectangle 64"/>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Rectangle 65"/>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AutoShape 66"/>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AutoShape 67"/>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AutoShape 68"/>
          <p:cNvSpPr>
            <a:spLocks noChangeArrowheads="1"/>
          </p:cNvSpPr>
          <p:nvPr/>
        </p:nvSpPr>
        <p:spPr bwMode="auto">
          <a:xfrm>
            <a:off x="6011863" y="2347913"/>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ADD     30</a:t>
            </a:r>
          </a:p>
        </p:txBody>
      </p:sp>
      <p:sp>
        <p:nvSpPr>
          <p:cNvPr id="261" name="AutoShape 69"/>
          <p:cNvSpPr>
            <a:spLocks noChangeArrowheads="1"/>
          </p:cNvSpPr>
          <p:nvPr/>
        </p:nvSpPr>
        <p:spPr bwMode="auto">
          <a:xfrm rot="10800000">
            <a:off x="6443663" y="1987550"/>
            <a:ext cx="288925" cy="433388"/>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Line 70"/>
          <p:cNvSpPr>
            <a:spLocks noChangeShapeType="1"/>
          </p:cNvSpPr>
          <p:nvPr/>
        </p:nvSpPr>
        <p:spPr bwMode="auto">
          <a:xfrm flipV="1">
            <a:off x="6372225" y="13414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Line 71"/>
          <p:cNvSpPr>
            <a:spLocks noChangeShapeType="1"/>
          </p:cNvSpPr>
          <p:nvPr/>
        </p:nvSpPr>
        <p:spPr bwMode="auto">
          <a:xfrm flipV="1">
            <a:off x="65166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Line 72"/>
          <p:cNvSpPr>
            <a:spLocks noChangeShapeType="1"/>
          </p:cNvSpPr>
          <p:nvPr/>
        </p:nvSpPr>
        <p:spPr bwMode="auto">
          <a:xfrm flipV="1">
            <a:off x="6661150"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Line 73"/>
          <p:cNvSpPr>
            <a:spLocks noChangeShapeType="1"/>
          </p:cNvSpPr>
          <p:nvPr/>
        </p:nvSpPr>
        <p:spPr bwMode="auto">
          <a:xfrm flipV="1">
            <a:off x="6804025"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Line 74"/>
          <p:cNvSpPr>
            <a:spLocks noChangeShapeType="1"/>
          </p:cNvSpPr>
          <p:nvPr/>
        </p:nvSpPr>
        <p:spPr bwMode="auto">
          <a:xfrm flipV="1">
            <a:off x="69484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AutoShape 75"/>
          <p:cNvSpPr>
            <a:spLocks noChangeArrowheads="1"/>
          </p:cNvSpPr>
          <p:nvPr/>
        </p:nvSpPr>
        <p:spPr bwMode="auto">
          <a:xfrm>
            <a:off x="3851275" y="1844675"/>
            <a:ext cx="1368425" cy="360363"/>
          </a:xfrm>
          <a:prstGeom prst="cube">
            <a:avLst>
              <a:gd name="adj" fmla="val 25245"/>
            </a:avLst>
          </a:prstGeom>
          <a:solidFill>
            <a:srgbClr val="CCFF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000000000</a:t>
            </a:r>
          </a:p>
        </p:txBody>
      </p:sp>
      <p:sp>
        <p:nvSpPr>
          <p:cNvPr id="268" name="Rectangle 76"/>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9" name="AutoShape 77"/>
          <p:cNvSpPr>
            <a:spLocks noChangeArrowheads="1"/>
          </p:cNvSpPr>
          <p:nvPr/>
        </p:nvSpPr>
        <p:spPr bwMode="auto">
          <a:xfrm rot="5400000">
            <a:off x="3095625" y="3032125"/>
            <a:ext cx="288925" cy="504825"/>
          </a:xfrm>
          <a:prstGeom prst="downArrow">
            <a:avLst>
              <a:gd name="adj1" fmla="val 50000"/>
              <a:gd name="adj2" fmla="val 43681"/>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0" name="AutoShape 78"/>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Rectangle 79"/>
          <p:cNvSpPr>
            <a:spLocks noChangeArrowheads="1"/>
          </p:cNvSpPr>
          <p:nvPr/>
        </p:nvSpPr>
        <p:spPr bwMode="auto">
          <a:xfrm rot="5400000" flipV="1">
            <a:off x="3167063" y="3538537"/>
            <a:ext cx="793750"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2" name="Rectangle 80"/>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3" name="AutoShape 81"/>
          <p:cNvSpPr>
            <a:spLocks noChangeArrowheads="1"/>
          </p:cNvSpPr>
          <p:nvPr/>
        </p:nvSpPr>
        <p:spPr bwMode="auto">
          <a:xfrm rot="5400000">
            <a:off x="5327650" y="584200"/>
            <a:ext cx="288925" cy="504825"/>
          </a:xfrm>
          <a:prstGeom prst="downArrow">
            <a:avLst>
              <a:gd name="adj1" fmla="val 50000"/>
              <a:gd name="adj2" fmla="val 43681"/>
            </a:avLst>
          </a:prstGeom>
          <a:solidFill>
            <a:srgbClr val="00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AutoShape 82"/>
          <p:cNvSpPr>
            <a:spLocks noChangeArrowheads="1"/>
          </p:cNvSpPr>
          <p:nvPr/>
        </p:nvSpPr>
        <p:spPr bwMode="auto">
          <a:xfrm rot="10800000">
            <a:off x="4716463" y="1125538"/>
            <a:ext cx="288925" cy="719137"/>
          </a:xfrm>
          <a:prstGeom prst="downArrow">
            <a:avLst>
              <a:gd name="adj1" fmla="val 50000"/>
              <a:gd name="adj2" fmla="val 62225"/>
            </a:avLst>
          </a:prstGeom>
          <a:solidFill>
            <a:srgbClr val="00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Rectangle 83"/>
          <p:cNvSpPr>
            <a:spLocks noChangeArrowheads="1"/>
          </p:cNvSpPr>
          <p:nvPr/>
        </p:nvSpPr>
        <p:spPr bwMode="auto">
          <a:xfrm rot="5400000" flipV="1">
            <a:off x="4498975" y="1917700"/>
            <a:ext cx="2447925" cy="142875"/>
          </a:xfrm>
          <a:prstGeom prst="rect">
            <a:avLst/>
          </a:prstGeom>
          <a:solidFill>
            <a:srgbClr val="00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6" name="Rectangle 84"/>
          <p:cNvSpPr>
            <a:spLocks noChangeArrowheads="1"/>
          </p:cNvSpPr>
          <p:nvPr/>
        </p:nvSpPr>
        <p:spPr bwMode="auto">
          <a:xfrm flipV="1">
            <a:off x="6300788" y="3933825"/>
            <a:ext cx="863600"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7" name="Rectangle 85"/>
          <p:cNvSpPr>
            <a:spLocks noChangeArrowheads="1"/>
          </p:cNvSpPr>
          <p:nvPr/>
        </p:nvSpPr>
        <p:spPr bwMode="auto">
          <a:xfrm rot="5400000" flipV="1">
            <a:off x="6407944" y="3320256"/>
            <a:ext cx="1368425" cy="144463"/>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Rectangle 86"/>
          <p:cNvSpPr>
            <a:spLocks noRot="1" noChangeArrowheads="1"/>
          </p:cNvSpPr>
          <p:nvPr/>
        </p:nvSpPr>
        <p:spPr bwMode="auto">
          <a:xfrm>
            <a:off x="-96371" y="5504236"/>
            <a:ext cx="30638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3200" i="0" dirty="0">
                <a:latin typeface="华文新魏" pitchFamily="2" charset="-122"/>
                <a:ea typeface="华文新魏" pitchFamily="2" charset="-122"/>
              </a:rPr>
              <a:t>ADD</a:t>
            </a:r>
            <a:r>
              <a:rPr lang="zh-CN" altLang="en-US" sz="3200" i="0" dirty="0">
                <a:latin typeface="华文新魏" pitchFamily="2" charset="-122"/>
                <a:ea typeface="华文新魏" pitchFamily="2" charset="-122"/>
              </a:rPr>
              <a:t>指令</a:t>
            </a:r>
          </a:p>
        </p:txBody>
      </p:sp>
      <p:sp>
        <p:nvSpPr>
          <p:cNvPr id="279" name="AutoShape 87"/>
          <p:cNvSpPr>
            <a:spLocks noChangeArrowheads="1"/>
          </p:cNvSpPr>
          <p:nvPr/>
        </p:nvSpPr>
        <p:spPr bwMode="auto">
          <a:xfrm>
            <a:off x="1692275" y="19891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000      022</a:t>
            </a:r>
          </a:p>
        </p:txBody>
      </p:sp>
      <p:sp>
        <p:nvSpPr>
          <p:cNvPr id="280" name="Rectangle 88"/>
          <p:cNvSpPr>
            <a:spLocks noChangeArrowheads="1"/>
          </p:cNvSpPr>
          <p:nvPr/>
        </p:nvSpPr>
        <p:spPr bwMode="auto">
          <a:xfrm>
            <a:off x="2619375" y="2435225"/>
            <a:ext cx="44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en-US" altLang="zh-CN" sz="1800" b="1" i="0">
                <a:solidFill>
                  <a:srgbClr val="001010"/>
                </a:solidFill>
                <a:latin typeface="Arial" pitchFamily="34" charset="0"/>
              </a:rPr>
              <a:t>+1</a:t>
            </a:r>
          </a:p>
        </p:txBody>
      </p:sp>
      <p:sp>
        <p:nvSpPr>
          <p:cNvPr id="281" name="AutoShape 89"/>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006699"/>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AutoShape 90"/>
          <p:cNvSpPr>
            <a:spLocks noChangeArrowheads="1"/>
          </p:cNvSpPr>
          <p:nvPr/>
        </p:nvSpPr>
        <p:spPr bwMode="auto">
          <a:xfrm rot="10800000">
            <a:off x="6443663" y="1989138"/>
            <a:ext cx="288925" cy="433387"/>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AutoShape 91"/>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4" name="AutoShape 92"/>
          <p:cNvSpPr>
            <a:spLocks noChangeArrowheads="1"/>
          </p:cNvSpPr>
          <p:nvPr/>
        </p:nvSpPr>
        <p:spPr bwMode="auto">
          <a:xfrm flipV="1">
            <a:off x="5219700" y="4076700"/>
            <a:ext cx="288925" cy="1584325"/>
          </a:xfrm>
          <a:prstGeom prst="downArrow">
            <a:avLst>
              <a:gd name="adj1" fmla="val 50000"/>
              <a:gd name="adj2" fmla="val 137088"/>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5" name="AutoShape 93"/>
          <p:cNvSpPr>
            <a:spLocks noChangeArrowheads="1"/>
          </p:cNvSpPr>
          <p:nvPr/>
        </p:nvSpPr>
        <p:spPr bwMode="auto">
          <a:xfrm rot="10800000">
            <a:off x="6084888" y="3573463"/>
            <a:ext cx="287337" cy="361950"/>
          </a:xfrm>
          <a:prstGeom prst="downArrow">
            <a:avLst>
              <a:gd name="adj1" fmla="val 50000"/>
              <a:gd name="adj2" fmla="val 31492"/>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Rectangle 94"/>
          <p:cNvSpPr>
            <a:spLocks noChangeArrowheads="1"/>
          </p:cNvSpPr>
          <p:nvPr/>
        </p:nvSpPr>
        <p:spPr bwMode="auto">
          <a:xfrm flipV="1">
            <a:off x="5364163" y="3935413"/>
            <a:ext cx="936625" cy="142875"/>
          </a:xfrm>
          <a:prstGeom prst="rect">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AutoShape 95"/>
          <p:cNvSpPr>
            <a:spLocks noChangeArrowheads="1"/>
          </p:cNvSpPr>
          <p:nvPr/>
        </p:nvSpPr>
        <p:spPr bwMode="auto">
          <a:xfrm>
            <a:off x="3851275" y="1844675"/>
            <a:ext cx="1368425" cy="360363"/>
          </a:xfrm>
          <a:prstGeom prst="cube">
            <a:avLst>
              <a:gd name="adj" fmla="val 25245"/>
            </a:avLst>
          </a:prstGeom>
          <a:solidFill>
            <a:srgbClr val="CCFF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000     006</a:t>
            </a:r>
          </a:p>
        </p:txBody>
      </p:sp>
      <p:sp>
        <p:nvSpPr>
          <p:cNvPr id="288" name="Rectangle 96"/>
          <p:cNvSpPr>
            <a:spLocks noChangeArrowheads="1"/>
          </p:cNvSpPr>
          <p:nvPr/>
        </p:nvSpPr>
        <p:spPr bwMode="auto">
          <a:xfrm>
            <a:off x="5364162" y="5734050"/>
            <a:ext cx="35360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marL="285750" marR="0" lvl="0" indent="-285750" algn="l" defTabSz="914400" eaLnBrk="1" fontAlgn="auto" latinLnBrk="0" hangingPunct="1">
              <a:lnSpc>
                <a:spcPct val="100000"/>
              </a:lnSpc>
              <a:spcBef>
                <a:spcPts val="0"/>
              </a:spcBef>
              <a:spcAft>
                <a:spcPts val="0"/>
              </a:spcAft>
              <a:buClr>
                <a:srgbClr val="FFC000"/>
              </a:buClr>
              <a:buSzTx/>
              <a:buFont typeface="Wingdings" panose="05000000000000000000" pitchFamily="2" charset="2"/>
              <a:buChar char="n"/>
              <a:tabLst/>
              <a:defRPr/>
            </a:pPr>
            <a:r>
              <a:rPr lang="pt-BR" altLang="zh-CN" i="0" kern="0" dirty="0">
                <a:solidFill>
                  <a:srgbClr val="000000"/>
                </a:solidFill>
              </a:rPr>
              <a:t>AR </a:t>
            </a:r>
            <a:r>
              <a:rPr lang="pt-BR" altLang="zh-CN" i="0" kern="0" dirty="0" smtClean="0">
                <a:solidFill>
                  <a:srgbClr val="000000"/>
                </a:solidFill>
                <a:sym typeface="Wingdings" panose="05000000000000000000" pitchFamily="2" charset="2"/>
              </a:rPr>
              <a:t></a:t>
            </a:r>
            <a:r>
              <a:rPr lang="pt-BR" altLang="zh-CN" i="0" kern="0" dirty="0" smtClean="0">
                <a:solidFill>
                  <a:srgbClr val="000000"/>
                </a:solidFill>
              </a:rPr>
              <a:t> </a:t>
            </a:r>
            <a:r>
              <a:rPr lang="pt-BR" altLang="zh-CN" i="0" kern="0" dirty="0">
                <a:solidFill>
                  <a:srgbClr val="000000"/>
                </a:solidFill>
              </a:rPr>
              <a:t>IR(A)</a:t>
            </a:r>
          </a:p>
          <a:p>
            <a:pPr marL="285750" marR="0" lvl="0" indent="-285750" algn="l" defTabSz="914400" eaLnBrk="1" fontAlgn="auto" latinLnBrk="0" hangingPunct="1">
              <a:lnSpc>
                <a:spcPct val="100000"/>
              </a:lnSpc>
              <a:spcBef>
                <a:spcPts val="0"/>
              </a:spcBef>
              <a:spcAft>
                <a:spcPts val="0"/>
              </a:spcAft>
              <a:buClr>
                <a:srgbClr val="FFC000"/>
              </a:buClr>
              <a:buSzTx/>
              <a:buFont typeface="Wingdings" panose="05000000000000000000" pitchFamily="2" charset="2"/>
              <a:buChar char="n"/>
              <a:tabLst/>
              <a:defRPr/>
            </a:pPr>
            <a:r>
              <a:rPr lang="pt-BR" altLang="zh-CN" i="0" kern="0" dirty="0">
                <a:solidFill>
                  <a:srgbClr val="000000"/>
                </a:solidFill>
              </a:rPr>
              <a:t>ALU </a:t>
            </a:r>
            <a:r>
              <a:rPr lang="pt-BR" altLang="zh-CN" i="0" kern="0" dirty="0">
                <a:solidFill>
                  <a:srgbClr val="000000"/>
                </a:solidFill>
                <a:sym typeface="Wingdings" panose="05000000000000000000" pitchFamily="2" charset="2"/>
              </a:rPr>
              <a:t> </a:t>
            </a:r>
            <a:r>
              <a:rPr lang="pt-BR" altLang="zh-CN" i="0" kern="0" dirty="0" smtClean="0">
                <a:solidFill>
                  <a:srgbClr val="000000"/>
                </a:solidFill>
              </a:rPr>
              <a:t> </a:t>
            </a:r>
            <a:r>
              <a:rPr lang="pt-BR" altLang="zh-CN" i="0" kern="0" dirty="0">
                <a:solidFill>
                  <a:srgbClr val="000000"/>
                </a:solidFill>
              </a:rPr>
              <a:t>DR </a:t>
            </a:r>
            <a:r>
              <a:rPr lang="pt-BR" altLang="zh-CN" i="0" kern="0" dirty="0">
                <a:solidFill>
                  <a:srgbClr val="000000"/>
                </a:solidFill>
                <a:sym typeface="Wingdings" panose="05000000000000000000" pitchFamily="2" charset="2"/>
              </a:rPr>
              <a:t> </a:t>
            </a:r>
            <a:r>
              <a:rPr lang="pt-BR" altLang="zh-CN" i="0" kern="0" dirty="0" smtClean="0">
                <a:solidFill>
                  <a:srgbClr val="000000"/>
                </a:solidFill>
              </a:rPr>
              <a:t> Mem[AR]</a:t>
            </a:r>
            <a:endParaRPr lang="pt-BR" altLang="zh-CN" i="0" kern="0" dirty="0">
              <a:solidFill>
                <a:srgbClr val="000000"/>
              </a:solidFill>
            </a:endParaRPr>
          </a:p>
          <a:p>
            <a:pPr marL="285750" marR="0" lvl="0" indent="-285750" algn="l" defTabSz="914400" eaLnBrk="1" fontAlgn="auto" latinLnBrk="0" hangingPunct="1">
              <a:lnSpc>
                <a:spcPct val="100000"/>
              </a:lnSpc>
              <a:spcBef>
                <a:spcPts val="0"/>
              </a:spcBef>
              <a:spcAft>
                <a:spcPts val="0"/>
              </a:spcAft>
              <a:buClr>
                <a:srgbClr val="FFC000"/>
              </a:buClr>
              <a:buSzTx/>
              <a:buFont typeface="Wingdings" panose="05000000000000000000" pitchFamily="2" charset="2"/>
              <a:buChar char="n"/>
              <a:tabLst/>
              <a:defRPr/>
            </a:pPr>
            <a:r>
              <a:rPr lang="pt-BR" altLang="zh-CN" i="0" kern="0" dirty="0">
                <a:solidFill>
                  <a:srgbClr val="000000"/>
                </a:solidFill>
              </a:rPr>
              <a:t>AC </a:t>
            </a:r>
            <a:r>
              <a:rPr lang="pt-BR" altLang="zh-CN" i="0" kern="0" dirty="0">
                <a:solidFill>
                  <a:srgbClr val="000000"/>
                </a:solidFill>
                <a:sym typeface="Wingdings" panose="05000000000000000000" pitchFamily="2" charset="2"/>
              </a:rPr>
              <a:t> </a:t>
            </a:r>
            <a:r>
              <a:rPr lang="pt-BR" altLang="zh-CN" i="0" kern="0" dirty="0" smtClean="0">
                <a:solidFill>
                  <a:srgbClr val="000000"/>
                </a:solidFill>
              </a:rPr>
              <a:t> </a:t>
            </a:r>
            <a:r>
              <a:rPr lang="pt-BR" altLang="zh-CN" i="0" kern="0" dirty="0">
                <a:solidFill>
                  <a:srgbClr val="000000"/>
                </a:solidFill>
              </a:rPr>
              <a:t>(DR)+(AC)</a:t>
            </a:r>
          </a:p>
        </p:txBody>
      </p:sp>
      <p:sp>
        <p:nvSpPr>
          <p:cNvPr id="289" name="AutoShape 97"/>
          <p:cNvSpPr>
            <a:spLocks noChangeArrowheads="1"/>
          </p:cNvSpPr>
          <p:nvPr/>
        </p:nvSpPr>
        <p:spPr bwMode="auto">
          <a:xfrm>
            <a:off x="5435600" y="3213100"/>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006</a:t>
            </a:r>
          </a:p>
        </p:txBody>
      </p:sp>
    </p:spTree>
    <p:extLst>
      <p:ext uri="{BB962C8B-B14F-4D97-AF65-F5344CB8AC3E}">
        <p14:creationId xmlns:p14="http://schemas.microsoft.com/office/powerpoint/2010/main" val="795220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4000" fill="hold" grpId="0"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wipe(up)">
                                      <p:cBhvr>
                                        <p:cTn id="7" dur="1000"/>
                                        <p:tgtEl>
                                          <p:spTgt spid="277"/>
                                        </p:tgtEl>
                                      </p:cBhvr>
                                    </p:animEffect>
                                  </p:childTnLst>
                                </p:cTn>
                              </p:par>
                            </p:childTnLst>
                          </p:cTn>
                        </p:par>
                        <p:par>
                          <p:cTn id="8" fill="hold">
                            <p:stCondLst>
                              <p:cond delay="4000"/>
                            </p:stCondLst>
                            <p:childTnLst>
                              <p:par>
                                <p:cTn id="9" presetID="22" presetClass="entr" presetSubtype="2" repeatCount="4000" fill="hold" grpId="0" nodeType="afterEffect">
                                  <p:stCondLst>
                                    <p:cond delay="0"/>
                                  </p:stCondLst>
                                  <p:childTnLst>
                                    <p:set>
                                      <p:cBhvr>
                                        <p:cTn id="10" dur="1" fill="hold">
                                          <p:stCondLst>
                                            <p:cond delay="0"/>
                                          </p:stCondLst>
                                        </p:cTn>
                                        <p:tgtEl>
                                          <p:spTgt spid="276"/>
                                        </p:tgtEl>
                                        <p:attrNameLst>
                                          <p:attrName>style.visibility</p:attrName>
                                        </p:attrNameLst>
                                      </p:cBhvr>
                                      <p:to>
                                        <p:strVal val="visible"/>
                                      </p:to>
                                    </p:set>
                                    <p:animEffect transition="in" filter="wipe(right)">
                                      <p:cBhvr>
                                        <p:cTn id="11" dur="1000"/>
                                        <p:tgtEl>
                                          <p:spTgt spid="276"/>
                                        </p:tgtEl>
                                      </p:cBhvr>
                                    </p:animEffect>
                                  </p:childTnLst>
                                </p:cTn>
                              </p:par>
                            </p:childTnLst>
                          </p:cTn>
                        </p:par>
                        <p:par>
                          <p:cTn id="12" fill="hold">
                            <p:stCondLst>
                              <p:cond delay="8000"/>
                            </p:stCondLst>
                            <p:childTnLst>
                              <p:par>
                                <p:cTn id="13" presetID="22" presetClass="entr" presetSubtype="2" repeatCount="4000" fill="hold" grpId="0" nodeType="afterEffect">
                                  <p:stCondLst>
                                    <p:cond delay="0"/>
                                  </p:stCondLst>
                                  <p:childTnLst>
                                    <p:set>
                                      <p:cBhvr>
                                        <p:cTn id="14" dur="1" fill="hold">
                                          <p:stCondLst>
                                            <p:cond delay="0"/>
                                          </p:stCondLst>
                                        </p:cTn>
                                        <p:tgtEl>
                                          <p:spTgt spid="254"/>
                                        </p:tgtEl>
                                        <p:attrNameLst>
                                          <p:attrName>style.visibility</p:attrName>
                                        </p:attrNameLst>
                                      </p:cBhvr>
                                      <p:to>
                                        <p:strVal val="visible"/>
                                      </p:to>
                                    </p:set>
                                    <p:animEffect transition="in" filter="wipe(right)">
                                      <p:cBhvr>
                                        <p:cTn id="15" dur="1000"/>
                                        <p:tgtEl>
                                          <p:spTgt spid="254"/>
                                        </p:tgtEl>
                                      </p:cBhvr>
                                    </p:animEffect>
                                  </p:childTnLst>
                                </p:cTn>
                              </p:par>
                            </p:childTnLst>
                          </p:cTn>
                        </p:par>
                        <p:par>
                          <p:cTn id="16" fill="hold">
                            <p:stCondLst>
                              <p:cond delay="12000"/>
                            </p:stCondLst>
                            <p:childTnLst>
                              <p:par>
                                <p:cTn id="17" presetID="22" presetClass="entr" presetSubtype="2" repeatCount="4000" fill="hold" grpId="0"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wipe(right)">
                                      <p:cBhvr>
                                        <p:cTn id="19" dur="1000"/>
                                        <p:tgtEl>
                                          <p:spTgt spid="253"/>
                                        </p:tgtEl>
                                      </p:cBhvr>
                                    </p:animEffect>
                                  </p:childTnLst>
                                </p:cTn>
                              </p:par>
                            </p:childTnLst>
                          </p:cTn>
                        </p:par>
                        <p:par>
                          <p:cTn id="20" fill="hold">
                            <p:stCondLst>
                              <p:cond delay="16000"/>
                            </p:stCondLst>
                            <p:childTnLst>
                              <p:par>
                                <p:cTn id="21" presetID="22" presetClass="entr" presetSubtype="4" repeatCount="4000" fill="hold" grpId="0" nodeType="afterEffect">
                                  <p:stCondLst>
                                    <p:cond delay="0"/>
                                  </p:stCondLst>
                                  <p:childTnLst>
                                    <p:set>
                                      <p:cBhvr>
                                        <p:cTn id="22" dur="1" fill="hold">
                                          <p:stCondLst>
                                            <p:cond delay="0"/>
                                          </p:stCondLst>
                                        </p:cTn>
                                        <p:tgtEl>
                                          <p:spTgt spid="271"/>
                                        </p:tgtEl>
                                        <p:attrNameLst>
                                          <p:attrName>style.visibility</p:attrName>
                                        </p:attrNameLst>
                                      </p:cBhvr>
                                      <p:to>
                                        <p:strVal val="visible"/>
                                      </p:to>
                                    </p:set>
                                    <p:animEffect transition="in" filter="wipe(down)">
                                      <p:cBhvr>
                                        <p:cTn id="23" dur="1000"/>
                                        <p:tgtEl>
                                          <p:spTgt spid="271"/>
                                        </p:tgtEl>
                                      </p:cBhvr>
                                    </p:animEffect>
                                  </p:childTnLst>
                                </p:cTn>
                              </p:par>
                            </p:childTnLst>
                          </p:cTn>
                        </p:par>
                        <p:par>
                          <p:cTn id="24" fill="hold">
                            <p:stCondLst>
                              <p:cond delay="20000"/>
                            </p:stCondLst>
                            <p:childTnLst>
                              <p:par>
                                <p:cTn id="25" presetID="22" presetClass="entr" presetSubtype="2" repeatCount="4000" fill="hold" grpId="0" nodeType="afterEffect">
                                  <p:stCondLst>
                                    <p:cond delay="0"/>
                                  </p:stCondLst>
                                  <p:childTnLst>
                                    <p:set>
                                      <p:cBhvr>
                                        <p:cTn id="26" dur="1" fill="hold">
                                          <p:stCondLst>
                                            <p:cond delay="0"/>
                                          </p:stCondLst>
                                        </p:cTn>
                                        <p:tgtEl>
                                          <p:spTgt spid="269"/>
                                        </p:tgtEl>
                                        <p:attrNameLst>
                                          <p:attrName>style.visibility</p:attrName>
                                        </p:attrNameLst>
                                      </p:cBhvr>
                                      <p:to>
                                        <p:strVal val="visible"/>
                                      </p:to>
                                    </p:set>
                                    <p:animEffect transition="in" filter="wipe(right)">
                                      <p:cBhvr>
                                        <p:cTn id="27" dur="1000"/>
                                        <p:tgtEl>
                                          <p:spTgt spid="2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4000" fill="hold" grpId="0" nodeType="click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wipe(left)">
                                      <p:cBhvr>
                                        <p:cTn id="32" dur="1000"/>
                                        <p:tgtEl>
                                          <p:spTgt spid="244"/>
                                        </p:tgtEl>
                                      </p:cBhvr>
                                    </p:animEffect>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4000" fill="hold" grpId="1" nodeType="clickEffect">
                                  <p:stCondLst>
                                    <p:cond delay="0"/>
                                  </p:stCondLst>
                                  <p:childTnLst>
                                    <p:anim calcmode="discrete" valueType="str">
                                      <p:cBhvr>
                                        <p:cTn id="36" dur="1000" fill="hold"/>
                                        <p:tgtEl>
                                          <p:spTgt spid="24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4000" fill="hold" grpId="0" nodeType="clickEffect">
                                  <p:stCondLst>
                                    <p:cond delay="0"/>
                                  </p:stCondLst>
                                  <p:childTnLst>
                                    <p:set>
                                      <p:cBhvr>
                                        <p:cTn id="40" dur="1" fill="hold">
                                          <p:stCondLst>
                                            <p:cond delay="0"/>
                                          </p:stCondLst>
                                        </p:cTn>
                                        <p:tgtEl>
                                          <p:spTgt spid="247"/>
                                        </p:tgtEl>
                                        <p:attrNameLst>
                                          <p:attrName>style.visibility</p:attrName>
                                        </p:attrNameLst>
                                      </p:cBhvr>
                                      <p:to>
                                        <p:strVal val="visible"/>
                                      </p:to>
                                    </p:set>
                                    <p:animEffect transition="in" filter="wipe(up)">
                                      <p:cBhvr>
                                        <p:cTn id="41" dur="1000"/>
                                        <p:tgtEl>
                                          <p:spTgt spid="247"/>
                                        </p:tgtEl>
                                      </p:cBhvr>
                                    </p:animEffect>
                                  </p:childTnLst>
                                </p:cTn>
                              </p:par>
                            </p:childTnLst>
                          </p:cTn>
                        </p:par>
                        <p:par>
                          <p:cTn id="42" fill="hold">
                            <p:stCondLst>
                              <p:cond delay="4000"/>
                            </p:stCondLst>
                            <p:childTnLst>
                              <p:par>
                                <p:cTn id="43" presetID="22" presetClass="entr" presetSubtype="8" repeatCount="4000" fill="hold" grpId="0" nodeType="afterEffect">
                                  <p:stCondLst>
                                    <p:cond delay="0"/>
                                  </p:stCondLst>
                                  <p:childTnLst>
                                    <p:set>
                                      <p:cBhvr>
                                        <p:cTn id="44" dur="1" fill="hold">
                                          <p:stCondLst>
                                            <p:cond delay="0"/>
                                          </p:stCondLst>
                                        </p:cTn>
                                        <p:tgtEl>
                                          <p:spTgt spid="245"/>
                                        </p:tgtEl>
                                        <p:attrNameLst>
                                          <p:attrName>style.visibility</p:attrName>
                                        </p:attrNameLst>
                                      </p:cBhvr>
                                      <p:to>
                                        <p:strVal val="visible"/>
                                      </p:to>
                                    </p:set>
                                    <p:animEffect transition="in" filter="wipe(left)">
                                      <p:cBhvr>
                                        <p:cTn id="45" dur="1000"/>
                                        <p:tgtEl>
                                          <p:spTgt spid="245"/>
                                        </p:tgtEl>
                                      </p:cBhvr>
                                    </p:animEffect>
                                  </p:childTnLst>
                                </p:cTn>
                              </p:par>
                            </p:childTnLst>
                          </p:cTn>
                        </p:par>
                      </p:childTnLst>
                    </p:cTn>
                  </p:par>
                  <p:par>
                    <p:cTn id="46" fill="hold">
                      <p:stCondLst>
                        <p:cond delay="indefinite"/>
                      </p:stCondLst>
                      <p:childTnLst>
                        <p:par>
                          <p:cTn id="47" fill="hold">
                            <p:stCondLst>
                              <p:cond delay="0"/>
                            </p:stCondLst>
                            <p:childTnLst>
                              <p:par>
                                <p:cTn id="48" presetID="24" presetClass="emph" presetSubtype="0" repeatCount="4000" fill="hold" grpId="0" nodeType="clickEffect">
                                  <p:stCondLst>
                                    <p:cond delay="0"/>
                                  </p:stCondLst>
                                  <p:childTnLst>
                                    <p:animClr clrSpc="hsl" dir="cw">
                                      <p:cBhvr override="childStyle">
                                        <p:cTn id="49" dur="1000" fill="hold"/>
                                        <p:tgtEl>
                                          <p:spTgt spid="212"/>
                                        </p:tgtEl>
                                        <p:attrNameLst>
                                          <p:attrName>style.color</p:attrName>
                                        </p:attrNameLst>
                                      </p:cBhvr>
                                      <p:by>
                                        <p:hsl h="0" s="-12549" l="-25098"/>
                                      </p:by>
                                    </p:animClr>
                                    <p:animClr clrSpc="hsl" dir="cw">
                                      <p:cBhvr>
                                        <p:cTn id="50" dur="1000" fill="hold"/>
                                        <p:tgtEl>
                                          <p:spTgt spid="212"/>
                                        </p:tgtEl>
                                        <p:attrNameLst>
                                          <p:attrName>fillcolor</p:attrName>
                                        </p:attrNameLst>
                                      </p:cBhvr>
                                      <p:by>
                                        <p:hsl h="0" s="-12549" l="-25098"/>
                                      </p:by>
                                    </p:animClr>
                                    <p:animClr clrSpc="hsl" dir="cw">
                                      <p:cBhvr>
                                        <p:cTn id="51" dur="1000" fill="hold"/>
                                        <p:tgtEl>
                                          <p:spTgt spid="212"/>
                                        </p:tgtEl>
                                        <p:attrNameLst>
                                          <p:attrName>stroke.color</p:attrName>
                                        </p:attrNameLst>
                                      </p:cBhvr>
                                      <p:by>
                                        <p:hsl h="0" s="-12549" l="-25098"/>
                                      </p:by>
                                    </p:animClr>
                                    <p:set>
                                      <p:cBhvr>
                                        <p:cTn id="52" dur="1000" fill="hold"/>
                                        <p:tgtEl>
                                          <p:spTgt spid="212"/>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24" presetClass="emph" presetSubtype="0" repeatCount="4000" fill="hold" grpId="1" nodeType="clickEffect">
                                  <p:stCondLst>
                                    <p:cond delay="0"/>
                                  </p:stCondLst>
                                  <p:childTnLst>
                                    <p:animClr clrSpc="hsl" dir="cw">
                                      <p:cBhvr override="childStyle">
                                        <p:cTn id="56" dur="1000" fill="hold"/>
                                        <p:tgtEl>
                                          <p:spTgt spid="203"/>
                                        </p:tgtEl>
                                        <p:attrNameLst>
                                          <p:attrName>style.color</p:attrName>
                                        </p:attrNameLst>
                                      </p:cBhvr>
                                      <p:by>
                                        <p:hsl h="0" s="-12549" l="-25098"/>
                                      </p:by>
                                    </p:animClr>
                                    <p:animClr clrSpc="hsl" dir="cw">
                                      <p:cBhvr>
                                        <p:cTn id="57" dur="1000" fill="hold"/>
                                        <p:tgtEl>
                                          <p:spTgt spid="203"/>
                                        </p:tgtEl>
                                        <p:attrNameLst>
                                          <p:attrName>fillcolor</p:attrName>
                                        </p:attrNameLst>
                                      </p:cBhvr>
                                      <p:by>
                                        <p:hsl h="0" s="-12549" l="-25098"/>
                                      </p:by>
                                    </p:animClr>
                                    <p:animClr clrSpc="hsl" dir="cw">
                                      <p:cBhvr>
                                        <p:cTn id="58" dur="1000" fill="hold"/>
                                        <p:tgtEl>
                                          <p:spTgt spid="203"/>
                                        </p:tgtEl>
                                        <p:attrNameLst>
                                          <p:attrName>stroke.color</p:attrName>
                                        </p:attrNameLst>
                                      </p:cBhvr>
                                      <p:by>
                                        <p:hsl h="0" s="-12549" l="-25098"/>
                                      </p:by>
                                    </p:animClr>
                                    <p:set>
                                      <p:cBhvr>
                                        <p:cTn id="59" dur="1000" fill="hold"/>
                                        <p:tgtEl>
                                          <p:spTgt spid="203"/>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35" presetClass="emph" presetSubtype="0" repeatCount="4000" fill="hold" grpId="0" nodeType="clickEffect">
                                  <p:stCondLst>
                                    <p:cond delay="0"/>
                                  </p:stCondLst>
                                  <p:childTnLst>
                                    <p:anim calcmode="discrete" valueType="str">
                                      <p:cBhvr>
                                        <p:cTn id="63" dur="1000" fill="hold"/>
                                        <p:tgtEl>
                                          <p:spTgt spid="203"/>
                                        </p:tgtEl>
                                        <p:attrNameLst>
                                          <p:attrName>style.visibility</p:attrName>
                                        </p:attrNameLst>
                                      </p:cBhvr>
                                      <p:tavLst>
                                        <p:tav tm="0">
                                          <p:val>
                                            <p:strVal val="hidden"/>
                                          </p:val>
                                        </p:tav>
                                        <p:tav tm="50000">
                                          <p:val>
                                            <p:strVal val="visible"/>
                                          </p:val>
                                        </p:tav>
                                      </p:tavLst>
                                    </p:anim>
                                  </p:childTnLst>
                                </p:cTn>
                              </p:par>
                              <p:par>
                                <p:cTn id="64" presetID="35" presetClass="emph" presetSubtype="0" repeatCount="4000" fill="hold" grpId="1" nodeType="withEffect">
                                  <p:stCondLst>
                                    <p:cond delay="0"/>
                                  </p:stCondLst>
                                  <p:childTnLst>
                                    <p:anim calcmode="discrete" valueType="str">
                                      <p:cBhvr>
                                        <p:cTn id="65" dur="1000" fill="hold"/>
                                        <p:tgtEl>
                                          <p:spTgt spid="212"/>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4000"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Effect transition="in" filter="wipe(left)">
                                      <p:cBhvr>
                                        <p:cTn id="70" dur="1000"/>
                                        <p:tgtEl>
                                          <p:spTgt spid="283"/>
                                        </p:tgtEl>
                                      </p:cBhvr>
                                    </p:animEffect>
                                  </p:childTnLst>
                                </p:cTn>
                              </p:par>
                            </p:childTnLst>
                          </p:cTn>
                        </p:par>
                        <p:par>
                          <p:cTn id="71" fill="hold">
                            <p:stCondLst>
                              <p:cond delay="4000"/>
                            </p:stCondLst>
                            <p:childTnLst>
                              <p:par>
                                <p:cTn id="72" presetID="22" presetClass="entr" presetSubtype="4" repeatCount="4000" fill="hold" grpId="0" nodeType="afterEffect">
                                  <p:stCondLst>
                                    <p:cond delay="0"/>
                                  </p:stCondLst>
                                  <p:childTnLst>
                                    <p:set>
                                      <p:cBhvr>
                                        <p:cTn id="73" dur="1" fill="hold">
                                          <p:stCondLst>
                                            <p:cond delay="0"/>
                                          </p:stCondLst>
                                        </p:cTn>
                                        <p:tgtEl>
                                          <p:spTgt spid="284"/>
                                        </p:tgtEl>
                                        <p:attrNameLst>
                                          <p:attrName>style.visibility</p:attrName>
                                        </p:attrNameLst>
                                      </p:cBhvr>
                                      <p:to>
                                        <p:strVal val="visible"/>
                                      </p:to>
                                    </p:set>
                                    <p:animEffect transition="in" filter="wipe(down)">
                                      <p:cBhvr>
                                        <p:cTn id="74" dur="1000"/>
                                        <p:tgtEl>
                                          <p:spTgt spid="284"/>
                                        </p:tgtEl>
                                      </p:cBhvr>
                                    </p:animEffect>
                                  </p:childTnLst>
                                </p:cTn>
                              </p:par>
                            </p:childTnLst>
                          </p:cTn>
                        </p:par>
                        <p:par>
                          <p:cTn id="75" fill="hold">
                            <p:stCondLst>
                              <p:cond delay="8000"/>
                            </p:stCondLst>
                            <p:childTnLst>
                              <p:par>
                                <p:cTn id="76" presetID="22" presetClass="entr" presetSubtype="8" repeatCount="4000" fill="hold" grpId="0" nodeType="afterEffect">
                                  <p:stCondLst>
                                    <p:cond delay="0"/>
                                  </p:stCondLst>
                                  <p:childTnLst>
                                    <p:set>
                                      <p:cBhvr>
                                        <p:cTn id="77" dur="1" fill="hold">
                                          <p:stCondLst>
                                            <p:cond delay="0"/>
                                          </p:stCondLst>
                                        </p:cTn>
                                        <p:tgtEl>
                                          <p:spTgt spid="286"/>
                                        </p:tgtEl>
                                        <p:attrNameLst>
                                          <p:attrName>style.visibility</p:attrName>
                                        </p:attrNameLst>
                                      </p:cBhvr>
                                      <p:to>
                                        <p:strVal val="visible"/>
                                      </p:to>
                                    </p:set>
                                    <p:animEffect transition="in" filter="wipe(left)">
                                      <p:cBhvr>
                                        <p:cTn id="78" dur="1000"/>
                                        <p:tgtEl>
                                          <p:spTgt spid="286"/>
                                        </p:tgtEl>
                                      </p:cBhvr>
                                    </p:animEffect>
                                  </p:childTnLst>
                                </p:cTn>
                              </p:par>
                            </p:childTnLst>
                          </p:cTn>
                        </p:par>
                        <p:par>
                          <p:cTn id="79" fill="hold">
                            <p:stCondLst>
                              <p:cond delay="12000"/>
                            </p:stCondLst>
                            <p:childTnLst>
                              <p:par>
                                <p:cTn id="80" presetID="22" presetClass="entr" presetSubtype="4" repeatCount="4000" fill="hold" grpId="0" nodeType="afterEffect">
                                  <p:stCondLst>
                                    <p:cond delay="0"/>
                                  </p:stCondLst>
                                  <p:childTnLst>
                                    <p:set>
                                      <p:cBhvr>
                                        <p:cTn id="81" dur="1" fill="hold">
                                          <p:stCondLst>
                                            <p:cond delay="0"/>
                                          </p:stCondLst>
                                        </p:cTn>
                                        <p:tgtEl>
                                          <p:spTgt spid="285"/>
                                        </p:tgtEl>
                                        <p:attrNameLst>
                                          <p:attrName>style.visibility</p:attrName>
                                        </p:attrNameLst>
                                      </p:cBhvr>
                                      <p:to>
                                        <p:strVal val="visible"/>
                                      </p:to>
                                    </p:set>
                                    <p:animEffect transition="in" filter="wipe(down)">
                                      <p:cBhvr>
                                        <p:cTn id="82" dur="1000"/>
                                        <p:tgtEl>
                                          <p:spTgt spid="285"/>
                                        </p:tgtEl>
                                      </p:cBhvr>
                                    </p:animEffect>
                                  </p:childTnLst>
                                </p:cTn>
                              </p:par>
                            </p:childTnLst>
                          </p:cTn>
                        </p:par>
                      </p:childTnLst>
                    </p:cTn>
                  </p:par>
                  <p:par>
                    <p:cTn id="83" fill="hold">
                      <p:stCondLst>
                        <p:cond delay="indefinite"/>
                      </p:stCondLst>
                      <p:childTnLst>
                        <p:par>
                          <p:cTn id="84" fill="hold">
                            <p:stCondLst>
                              <p:cond delay="0"/>
                            </p:stCondLst>
                            <p:childTnLst>
                              <p:par>
                                <p:cTn id="85" presetID="35" presetClass="emph" presetSubtype="0" repeatCount="4000" fill="hold" grpId="0" nodeType="clickEffect">
                                  <p:stCondLst>
                                    <p:cond delay="0"/>
                                  </p:stCondLst>
                                  <p:childTnLst>
                                    <p:anim calcmode="discrete" valueType="str">
                                      <p:cBhvr>
                                        <p:cTn id="86" dur="1000" fill="hold"/>
                                        <p:tgtEl>
                                          <p:spTgt spid="218"/>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9"/>
                                        </p:tgtEl>
                                        <p:attrNameLst>
                                          <p:attrName>style.visibility</p:attrName>
                                        </p:attrNameLst>
                                      </p:cBhvr>
                                      <p:to>
                                        <p:strVal val="visible"/>
                                      </p:to>
                                    </p:set>
                                    <p:anim calcmode="lin" valueType="num">
                                      <p:cBhvr additive="base">
                                        <p:cTn id="91" dur="500" fill="hold"/>
                                        <p:tgtEl>
                                          <p:spTgt spid="289"/>
                                        </p:tgtEl>
                                        <p:attrNameLst>
                                          <p:attrName>ppt_x</p:attrName>
                                        </p:attrNameLst>
                                      </p:cBhvr>
                                      <p:tavLst>
                                        <p:tav tm="0">
                                          <p:val>
                                            <p:strVal val="#ppt_x"/>
                                          </p:val>
                                        </p:tav>
                                        <p:tav tm="100000">
                                          <p:val>
                                            <p:strVal val="#ppt_x"/>
                                          </p:val>
                                        </p:tav>
                                      </p:tavLst>
                                    </p:anim>
                                    <p:anim calcmode="lin" valueType="num">
                                      <p:cBhvr additive="base">
                                        <p:cTn id="92"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4" repeatCount="4000" fill="hold" grpId="0" nodeType="clickEffect">
                                  <p:stCondLst>
                                    <p:cond delay="0"/>
                                  </p:stCondLst>
                                  <p:childTnLst>
                                    <p:set>
                                      <p:cBhvr>
                                        <p:cTn id="96" dur="1" fill="hold">
                                          <p:stCondLst>
                                            <p:cond delay="0"/>
                                          </p:stCondLst>
                                        </p:cTn>
                                        <p:tgtEl>
                                          <p:spTgt spid="275"/>
                                        </p:tgtEl>
                                        <p:attrNameLst>
                                          <p:attrName>style.visibility</p:attrName>
                                        </p:attrNameLst>
                                      </p:cBhvr>
                                      <p:to>
                                        <p:strVal val="visible"/>
                                      </p:to>
                                    </p:set>
                                    <p:animEffect transition="in" filter="wipe(down)">
                                      <p:cBhvr>
                                        <p:cTn id="97" dur="1000"/>
                                        <p:tgtEl>
                                          <p:spTgt spid="275"/>
                                        </p:tgtEl>
                                      </p:cBhvr>
                                    </p:animEffect>
                                  </p:childTnLst>
                                </p:cTn>
                              </p:par>
                            </p:childTnLst>
                          </p:cTn>
                        </p:par>
                        <p:par>
                          <p:cTn id="98" fill="hold">
                            <p:stCondLst>
                              <p:cond delay="4000"/>
                            </p:stCondLst>
                            <p:childTnLst>
                              <p:par>
                                <p:cTn id="99" presetID="22" presetClass="entr" presetSubtype="2" repeatCount="4000" fill="hold" grpId="0" nodeType="afterEffect">
                                  <p:stCondLst>
                                    <p:cond delay="0"/>
                                  </p:stCondLst>
                                  <p:childTnLst>
                                    <p:set>
                                      <p:cBhvr>
                                        <p:cTn id="100" dur="1" fill="hold">
                                          <p:stCondLst>
                                            <p:cond delay="0"/>
                                          </p:stCondLst>
                                        </p:cTn>
                                        <p:tgtEl>
                                          <p:spTgt spid="273"/>
                                        </p:tgtEl>
                                        <p:attrNameLst>
                                          <p:attrName>style.visibility</p:attrName>
                                        </p:attrNameLst>
                                      </p:cBhvr>
                                      <p:to>
                                        <p:strVal val="visible"/>
                                      </p:to>
                                    </p:set>
                                    <p:animEffect transition="in" filter="wipe(right)">
                                      <p:cBhvr>
                                        <p:cTn id="101" dur="1000"/>
                                        <p:tgtEl>
                                          <p:spTgt spid="273"/>
                                        </p:tgtEl>
                                      </p:cBhvr>
                                    </p:animEffect>
                                  </p:childTnLst>
                                </p:cTn>
                              </p:par>
                            </p:childTnLst>
                          </p:cTn>
                        </p:par>
                      </p:childTnLst>
                    </p:cTn>
                  </p:par>
                  <p:par>
                    <p:cTn id="102" fill="hold">
                      <p:stCondLst>
                        <p:cond delay="indefinite"/>
                      </p:stCondLst>
                      <p:childTnLst>
                        <p:par>
                          <p:cTn id="103" fill="hold">
                            <p:stCondLst>
                              <p:cond delay="0"/>
                            </p:stCondLst>
                            <p:childTnLst>
                              <p:par>
                                <p:cTn id="104" presetID="35" presetClass="emph" presetSubtype="0" repeatCount="4000" fill="hold" grpId="0" nodeType="clickEffect">
                                  <p:stCondLst>
                                    <p:cond delay="0"/>
                                  </p:stCondLst>
                                  <p:childTnLst>
                                    <p:anim calcmode="discrete" valueType="str">
                                      <p:cBhvr>
                                        <p:cTn id="105" dur="1000" fill="hold"/>
                                        <p:tgtEl>
                                          <p:spTgt spid="267"/>
                                        </p:tgtEl>
                                        <p:attrNameLst>
                                          <p:attrName>style.visibility</p:attrName>
                                        </p:attrNameLst>
                                      </p:cBhvr>
                                      <p:tavLst>
                                        <p:tav tm="0">
                                          <p:val>
                                            <p:strVal val="hidden"/>
                                          </p:val>
                                        </p:tav>
                                        <p:tav tm="50000">
                                          <p:val>
                                            <p:strVal val="visible"/>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4" repeatCount="4000" fill="hold" grpId="0" nodeType="clickEffect">
                                  <p:stCondLst>
                                    <p:cond delay="0"/>
                                  </p:stCondLst>
                                  <p:childTnLst>
                                    <p:set>
                                      <p:cBhvr>
                                        <p:cTn id="109" dur="1" fill="hold">
                                          <p:stCondLst>
                                            <p:cond delay="0"/>
                                          </p:stCondLst>
                                        </p:cTn>
                                        <p:tgtEl>
                                          <p:spTgt spid="274"/>
                                        </p:tgtEl>
                                        <p:attrNameLst>
                                          <p:attrName>style.visibility</p:attrName>
                                        </p:attrNameLst>
                                      </p:cBhvr>
                                      <p:to>
                                        <p:strVal val="visible"/>
                                      </p:to>
                                    </p:set>
                                    <p:animEffect transition="in" filter="wipe(down)">
                                      <p:cBhvr>
                                        <p:cTn id="110" dur="1000"/>
                                        <p:tgtEl>
                                          <p:spTgt spid="274"/>
                                        </p:tgtEl>
                                      </p:cBhvr>
                                    </p:animEffect>
                                  </p:childTnLst>
                                </p:cTn>
                              </p:par>
                            </p:childTnLst>
                          </p:cTn>
                        </p:par>
                      </p:childTnLst>
                    </p:cTn>
                  </p:par>
                  <p:par>
                    <p:cTn id="111" fill="hold">
                      <p:stCondLst>
                        <p:cond delay="indefinite"/>
                      </p:stCondLst>
                      <p:childTnLst>
                        <p:par>
                          <p:cTn id="112" fill="hold">
                            <p:stCondLst>
                              <p:cond delay="0"/>
                            </p:stCondLst>
                            <p:childTnLst>
                              <p:par>
                                <p:cTn id="113" presetID="24" presetClass="emph" presetSubtype="0" repeatCount="4000" fill="hold" grpId="0" nodeType="clickEffect">
                                  <p:stCondLst>
                                    <p:cond delay="0"/>
                                  </p:stCondLst>
                                  <p:childTnLst>
                                    <p:animClr clrSpc="hsl" dir="cw">
                                      <p:cBhvr override="childStyle">
                                        <p:cTn id="114" dur="1000" fill="hold"/>
                                        <p:tgtEl>
                                          <p:spTgt spid="215"/>
                                        </p:tgtEl>
                                        <p:attrNameLst>
                                          <p:attrName>style.color</p:attrName>
                                        </p:attrNameLst>
                                      </p:cBhvr>
                                      <p:by>
                                        <p:hsl h="0" s="-12549" l="-25098"/>
                                      </p:by>
                                    </p:animClr>
                                    <p:animClr clrSpc="hsl" dir="cw">
                                      <p:cBhvr>
                                        <p:cTn id="115" dur="1000" fill="hold"/>
                                        <p:tgtEl>
                                          <p:spTgt spid="215"/>
                                        </p:tgtEl>
                                        <p:attrNameLst>
                                          <p:attrName>fillcolor</p:attrName>
                                        </p:attrNameLst>
                                      </p:cBhvr>
                                      <p:by>
                                        <p:hsl h="0" s="-12549" l="-25098"/>
                                      </p:by>
                                    </p:animClr>
                                    <p:animClr clrSpc="hsl" dir="cw">
                                      <p:cBhvr>
                                        <p:cTn id="116" dur="1000" fill="hold"/>
                                        <p:tgtEl>
                                          <p:spTgt spid="215"/>
                                        </p:tgtEl>
                                        <p:attrNameLst>
                                          <p:attrName>stroke.color</p:attrName>
                                        </p:attrNameLst>
                                      </p:cBhvr>
                                      <p:by>
                                        <p:hsl h="0" s="-12549" l="-25098"/>
                                      </p:by>
                                    </p:animClr>
                                    <p:set>
                                      <p:cBhvr>
                                        <p:cTn id="117" dur="1000" fill="hold"/>
                                        <p:tgtEl>
                                          <p:spTgt spid="215"/>
                                        </p:tgtEl>
                                        <p:attrNameLst>
                                          <p:attrName>fill.type</p:attrName>
                                        </p:attrNameLst>
                                      </p:cBhvr>
                                      <p:to>
                                        <p:strVal val="solid"/>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repeatCount="4000" fill="hold" grpId="0" nodeType="clickEffect">
                                  <p:stCondLst>
                                    <p:cond delay="0"/>
                                  </p:stCondLst>
                                  <p:childTnLst>
                                    <p:set>
                                      <p:cBhvr>
                                        <p:cTn id="121" dur="1" fill="hold">
                                          <p:stCondLst>
                                            <p:cond delay="0"/>
                                          </p:stCondLst>
                                        </p:cTn>
                                        <p:tgtEl>
                                          <p:spTgt spid="281"/>
                                        </p:tgtEl>
                                        <p:attrNameLst>
                                          <p:attrName>style.visibility</p:attrName>
                                        </p:attrNameLst>
                                      </p:cBhvr>
                                      <p:to>
                                        <p:strVal val="visible"/>
                                      </p:to>
                                    </p:set>
                                    <p:animEffect transition="in" filter="wipe(up)">
                                      <p:cBhvr>
                                        <p:cTn id="122" dur="1000"/>
                                        <p:tgtEl>
                                          <p:spTgt spid="281"/>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repeatCount="4000" fill="hold" grpId="0" nodeType="clickEffect">
                                  <p:stCondLst>
                                    <p:cond delay="0"/>
                                  </p:stCondLst>
                                  <p:childTnLst>
                                    <p:set>
                                      <p:cBhvr>
                                        <p:cTn id="126" dur="1" fill="hold">
                                          <p:stCondLst>
                                            <p:cond delay="0"/>
                                          </p:stCondLst>
                                        </p:cTn>
                                        <p:tgtEl>
                                          <p:spTgt spid="287"/>
                                        </p:tgtEl>
                                        <p:attrNameLst>
                                          <p:attrName>style.visibility</p:attrName>
                                        </p:attrNameLst>
                                      </p:cBhvr>
                                      <p:to>
                                        <p:strVal val="visible"/>
                                      </p:to>
                                    </p:set>
                                    <p:anim calcmode="lin" valueType="num">
                                      <p:cBhvr additive="base">
                                        <p:cTn id="127" dur="1000" fill="hold"/>
                                        <p:tgtEl>
                                          <p:spTgt spid="287"/>
                                        </p:tgtEl>
                                        <p:attrNameLst>
                                          <p:attrName>ppt_x</p:attrName>
                                        </p:attrNameLst>
                                      </p:cBhvr>
                                      <p:tavLst>
                                        <p:tav tm="0">
                                          <p:val>
                                            <p:strVal val="#ppt_x"/>
                                          </p:val>
                                        </p:tav>
                                        <p:tav tm="100000">
                                          <p:val>
                                            <p:strVal val="#ppt_x"/>
                                          </p:val>
                                        </p:tav>
                                      </p:tavLst>
                                    </p:anim>
                                    <p:anim calcmode="lin" valueType="num">
                                      <p:cBhvr additive="base">
                                        <p:cTn id="128" dur="1000" fill="hold"/>
                                        <p:tgtEl>
                                          <p:spTgt spid="28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35" presetClass="emph" presetSubtype="0" repeatCount="4000" fill="hold" grpId="1" nodeType="clickEffect">
                                  <p:stCondLst>
                                    <p:cond delay="0"/>
                                  </p:stCondLst>
                                  <p:childTnLst>
                                    <p:anim calcmode="discrete" valueType="str">
                                      <p:cBhvr>
                                        <p:cTn id="132" dur="1000" fill="hold"/>
                                        <p:tgtEl>
                                          <p:spTgt spid="287"/>
                                        </p:tgtEl>
                                        <p:attrNameLst>
                                          <p:attrName>style.visibility</p:attrName>
                                        </p:attrNameLst>
                                      </p:cBhvr>
                                      <p:tavLst>
                                        <p:tav tm="0">
                                          <p:val>
                                            <p:strVal val="hidden"/>
                                          </p:val>
                                        </p:tav>
                                        <p:tav tm="50000">
                                          <p:val>
                                            <p:strVal val="visible"/>
                                          </p:val>
                                        </p:tav>
                                      </p:tavLst>
                                    </p:anim>
                                  </p:childTnLst>
                                </p:cTn>
                              </p:par>
                            </p:childTnLst>
                          </p:cTn>
                        </p:par>
                      </p:childTnLst>
                    </p:cTn>
                  </p:par>
                  <p:par>
                    <p:cTn id="133" fill="hold">
                      <p:stCondLst>
                        <p:cond delay="indefinite"/>
                      </p:stCondLst>
                      <p:childTnLst>
                        <p:par>
                          <p:cTn id="134" fill="hold">
                            <p:stCondLst>
                              <p:cond delay="0"/>
                            </p:stCondLst>
                            <p:childTnLst>
                              <p:par>
                                <p:cTn id="135" presetID="24" presetClass="emph" presetSubtype="0" repeatCount="4000" fill="hold" grpId="2" nodeType="clickEffect">
                                  <p:stCondLst>
                                    <p:cond delay="0"/>
                                  </p:stCondLst>
                                  <p:childTnLst>
                                    <p:animClr clrSpc="hsl" dir="cw">
                                      <p:cBhvr override="childStyle">
                                        <p:cTn id="136" dur="1000" fill="hold"/>
                                        <p:tgtEl>
                                          <p:spTgt spid="287"/>
                                        </p:tgtEl>
                                        <p:attrNameLst>
                                          <p:attrName>style.color</p:attrName>
                                        </p:attrNameLst>
                                      </p:cBhvr>
                                      <p:by>
                                        <p:hsl h="0" s="-12549" l="-25098"/>
                                      </p:by>
                                    </p:animClr>
                                    <p:animClr clrSpc="hsl" dir="cw">
                                      <p:cBhvr>
                                        <p:cTn id="137" dur="1000" fill="hold"/>
                                        <p:tgtEl>
                                          <p:spTgt spid="287"/>
                                        </p:tgtEl>
                                        <p:attrNameLst>
                                          <p:attrName>fillcolor</p:attrName>
                                        </p:attrNameLst>
                                      </p:cBhvr>
                                      <p:by>
                                        <p:hsl h="0" s="-12549" l="-25098"/>
                                      </p:by>
                                    </p:animClr>
                                    <p:animClr clrSpc="hsl" dir="cw">
                                      <p:cBhvr>
                                        <p:cTn id="138" dur="1000" fill="hold"/>
                                        <p:tgtEl>
                                          <p:spTgt spid="287"/>
                                        </p:tgtEl>
                                        <p:attrNameLst>
                                          <p:attrName>stroke.color</p:attrName>
                                        </p:attrNameLst>
                                      </p:cBhvr>
                                      <p:by>
                                        <p:hsl h="0" s="-12549" l="-25098"/>
                                      </p:by>
                                    </p:animClr>
                                    <p:set>
                                      <p:cBhvr>
                                        <p:cTn id="139" dur="1000" fill="hold"/>
                                        <p:tgtEl>
                                          <p:spTgt spid="287"/>
                                        </p:tgtEl>
                                        <p:attrNameLst>
                                          <p:attrName>fill.type</p:attrName>
                                        </p:attrNameLst>
                                      </p:cBhvr>
                                      <p:to>
                                        <p:strVal val="solid"/>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3" grpId="1" animBg="1"/>
      <p:bldP spid="212" grpId="0" animBg="1"/>
      <p:bldP spid="212" grpId="1" animBg="1"/>
      <p:bldP spid="215" grpId="0" animBg="1"/>
      <p:bldP spid="218" grpId="0" animBg="1"/>
      <p:bldP spid="244" grpId="0" animBg="1" autoUpdateAnimBg="0"/>
      <p:bldP spid="244" grpId="1" animBg="1"/>
      <p:bldP spid="245" grpId="0" animBg="1"/>
      <p:bldP spid="247" grpId="0" animBg="1"/>
      <p:bldP spid="253" grpId="0" animBg="1"/>
      <p:bldP spid="254" grpId="0" animBg="1"/>
      <p:bldP spid="267" grpId="0" animBg="1"/>
      <p:bldP spid="269" grpId="0" animBg="1"/>
      <p:bldP spid="271" grpId="0" animBg="1"/>
      <p:bldP spid="273" grpId="0" animBg="1"/>
      <p:bldP spid="274" grpId="0" animBg="1"/>
      <p:bldP spid="275" grpId="0" animBg="1"/>
      <p:bldP spid="276" grpId="0" animBg="1"/>
      <p:bldP spid="277" grpId="0" animBg="1"/>
      <p:bldP spid="281" grpId="0" animBg="1"/>
      <p:bldP spid="283" grpId="0" animBg="1"/>
      <p:bldP spid="284" grpId="0" animBg="1"/>
      <p:bldP spid="285" grpId="0" animBg="1"/>
      <p:bldP spid="286" grpId="0" animBg="1"/>
      <p:bldP spid="287" grpId="0" animBg="1"/>
      <p:bldP spid="287" grpId="1" animBg="1"/>
      <p:bldP spid="287" grpId="2" animBg="1"/>
      <p:bldP spid="288" grpId="0"/>
      <p:bldP spid="2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zh-CN" dirty="0" smtClean="0">
                <a:latin typeface="宋体" pitchFamily="2" charset="-122"/>
              </a:rPr>
              <a:t>ADD</a:t>
            </a:r>
            <a:r>
              <a:rPr lang="zh-CN" altLang="en-US" dirty="0" smtClean="0">
                <a:latin typeface="宋体" pitchFamily="2" charset="-122"/>
              </a:rPr>
              <a:t>指令周期</a:t>
            </a:r>
          </a:p>
        </p:txBody>
      </p:sp>
      <p:sp>
        <p:nvSpPr>
          <p:cNvPr id="28676" name="Rectangle 3"/>
          <p:cNvSpPr>
            <a:spLocks noGrp="1" noChangeArrowheads="1"/>
          </p:cNvSpPr>
          <p:nvPr>
            <p:ph type="body" idx="1"/>
          </p:nvPr>
        </p:nvSpPr>
        <p:spPr/>
        <p:txBody>
          <a:bodyPr/>
          <a:lstStyle/>
          <a:p>
            <a:pPr eaLnBrk="1" hangingPunct="1"/>
            <a:r>
              <a:rPr lang="zh-CN" altLang="en-US" dirty="0"/>
              <a:t>取指令周期 </a:t>
            </a:r>
            <a:r>
              <a:rPr lang="en-US" altLang="zh-CN" dirty="0" smtClean="0"/>
              <a:t>IR </a:t>
            </a:r>
            <a:r>
              <a:rPr lang="en-US" altLang="zh-CN" dirty="0" smtClean="0">
                <a:sym typeface="Wingdings" panose="05000000000000000000" pitchFamily="2" charset="2"/>
              </a:rPr>
              <a:t> </a:t>
            </a:r>
            <a:r>
              <a:rPr lang="en-US" altLang="zh-CN" dirty="0" smtClean="0"/>
              <a:t>Mem[PC++]</a:t>
            </a:r>
            <a:endParaRPr lang="en-US" altLang="zh-CN" dirty="0">
              <a:solidFill>
                <a:srgbClr val="0000FF"/>
              </a:solidFill>
            </a:endParaRPr>
          </a:p>
          <a:p>
            <a:pPr marL="701675" lvl="1" indent="-342900"/>
            <a:r>
              <a:rPr lang="en-US" altLang="zh-CN" dirty="0" smtClean="0">
                <a:solidFill>
                  <a:srgbClr val="0000FF"/>
                </a:solidFill>
                <a:cs typeface="Arial" pitchFamily="34" charset="0"/>
              </a:rPr>
              <a:t>AR </a:t>
            </a:r>
            <a:r>
              <a:rPr lang="en-US" altLang="zh-CN" dirty="0" smtClean="0">
                <a:solidFill>
                  <a:srgbClr val="0000FF"/>
                </a:solidFill>
                <a:cs typeface="Arial" pitchFamily="34" charset="0"/>
                <a:sym typeface="Wingdings" panose="05000000000000000000" pitchFamily="2" charset="2"/>
              </a:rPr>
              <a:t> </a:t>
            </a:r>
            <a:r>
              <a:rPr lang="en-US" altLang="zh-CN" dirty="0" smtClean="0">
                <a:solidFill>
                  <a:srgbClr val="0000FF"/>
                </a:solidFill>
                <a:cs typeface="Arial" pitchFamily="34" charset="0"/>
              </a:rPr>
              <a:t>(</a:t>
            </a:r>
            <a:r>
              <a:rPr lang="en-US" altLang="zh-CN" dirty="0">
                <a:solidFill>
                  <a:srgbClr val="0000FF"/>
                </a:solidFill>
                <a:cs typeface="Arial" pitchFamily="34" charset="0"/>
              </a:rPr>
              <a:t>PC)</a:t>
            </a:r>
          </a:p>
          <a:p>
            <a:pPr marL="701675" lvl="1" indent="-342900"/>
            <a:r>
              <a:rPr lang="en-US" altLang="zh-CN" dirty="0" smtClean="0">
                <a:solidFill>
                  <a:srgbClr val="0000FF"/>
                </a:solidFill>
                <a:cs typeface="Arial" pitchFamily="34" charset="0"/>
              </a:rPr>
              <a:t>IR  </a:t>
            </a:r>
            <a:r>
              <a:rPr lang="en-US" altLang="zh-CN" dirty="0" smtClean="0">
                <a:solidFill>
                  <a:srgbClr val="0000FF"/>
                </a:solidFill>
                <a:cs typeface="Arial" pitchFamily="34" charset="0"/>
                <a:sym typeface="Wingdings" panose="05000000000000000000" pitchFamily="2" charset="2"/>
              </a:rPr>
              <a:t> DR   </a:t>
            </a:r>
            <a:r>
              <a:rPr lang="en-US" altLang="zh-CN" dirty="0" smtClean="0">
                <a:solidFill>
                  <a:srgbClr val="0000FF"/>
                </a:solidFill>
                <a:cs typeface="Arial" pitchFamily="34" charset="0"/>
              </a:rPr>
              <a:t>Mem[AR]</a:t>
            </a:r>
            <a:endParaRPr lang="en-US" altLang="zh-CN" dirty="0">
              <a:solidFill>
                <a:srgbClr val="0000FF"/>
              </a:solidFill>
              <a:cs typeface="Arial" pitchFamily="34" charset="0"/>
            </a:endParaRPr>
          </a:p>
          <a:p>
            <a:pPr marL="701675" lvl="1" indent="-342900"/>
            <a:r>
              <a:rPr lang="en-US" altLang="zh-CN" dirty="0" smtClean="0">
                <a:solidFill>
                  <a:srgbClr val="0000FF"/>
                </a:solidFill>
                <a:cs typeface="Arial" pitchFamily="34" charset="0"/>
              </a:rPr>
              <a:t>PC </a:t>
            </a:r>
            <a:r>
              <a:rPr lang="en-US" altLang="zh-CN" dirty="0" smtClean="0">
                <a:solidFill>
                  <a:srgbClr val="0000FF"/>
                </a:solidFill>
                <a:cs typeface="Arial" pitchFamily="34" charset="0"/>
                <a:sym typeface="Wingdings" panose="05000000000000000000" pitchFamily="2" charset="2"/>
              </a:rPr>
              <a:t></a:t>
            </a:r>
            <a:r>
              <a:rPr lang="en-US" altLang="zh-CN" dirty="0" smtClean="0">
                <a:solidFill>
                  <a:srgbClr val="0000FF"/>
                </a:solidFill>
                <a:cs typeface="Arial" pitchFamily="34" charset="0"/>
              </a:rPr>
              <a:t> </a:t>
            </a:r>
            <a:r>
              <a:rPr lang="en-US" altLang="zh-CN" dirty="0">
                <a:solidFill>
                  <a:srgbClr val="0000FF"/>
                </a:solidFill>
                <a:cs typeface="Arial" pitchFamily="34" charset="0"/>
              </a:rPr>
              <a:t>(PC</a:t>
            </a:r>
            <a:r>
              <a:rPr lang="en-US" altLang="zh-CN" dirty="0" smtClean="0">
                <a:solidFill>
                  <a:srgbClr val="0000FF"/>
                </a:solidFill>
                <a:cs typeface="Arial" pitchFamily="34" charset="0"/>
              </a:rPr>
              <a:t>) + 1</a:t>
            </a:r>
            <a:endParaRPr lang="en-US" altLang="zh-CN" dirty="0">
              <a:solidFill>
                <a:srgbClr val="0000FF"/>
              </a:solidFill>
              <a:cs typeface="Arial" pitchFamily="34" charset="0"/>
            </a:endParaRPr>
          </a:p>
          <a:p>
            <a:pPr eaLnBrk="1" hangingPunct="1"/>
            <a:r>
              <a:rPr lang="zh-CN" altLang="en-US" dirty="0" smtClean="0"/>
              <a:t>执行指令</a:t>
            </a:r>
            <a:r>
              <a:rPr lang="zh-CN" altLang="en-US" dirty="0"/>
              <a:t>周期</a:t>
            </a:r>
            <a:endParaRPr lang="en-US" altLang="zh-CN" dirty="0"/>
          </a:p>
          <a:p>
            <a:pPr marL="717550" lvl="1" eaLnBrk="1" hangingPunct="1">
              <a:lnSpc>
                <a:spcPct val="110000"/>
              </a:lnSpc>
            </a:pPr>
            <a:r>
              <a:rPr lang="pt-BR" altLang="zh-CN" dirty="0" smtClean="0"/>
              <a:t>AR</a:t>
            </a:r>
            <a:r>
              <a:rPr lang="en-US" altLang="zh-CN" dirty="0">
                <a:cs typeface="Arial" pitchFamily="34" charset="0"/>
                <a:sym typeface="Wingdings" panose="05000000000000000000" pitchFamily="2" charset="2"/>
              </a:rPr>
              <a:t>  </a:t>
            </a:r>
            <a:r>
              <a:rPr lang="pt-BR" altLang="zh-CN" dirty="0" smtClean="0"/>
              <a:t>IR(A</a:t>
            </a:r>
            <a:r>
              <a:rPr lang="pt-BR" altLang="zh-CN" dirty="0"/>
              <a:t>)</a:t>
            </a:r>
          </a:p>
          <a:p>
            <a:pPr marL="717550" lvl="1" eaLnBrk="1" hangingPunct="1">
              <a:lnSpc>
                <a:spcPct val="110000"/>
              </a:lnSpc>
            </a:pPr>
            <a:r>
              <a:rPr lang="pt-BR" altLang="zh-CN" dirty="0" smtClean="0"/>
              <a:t>ALU</a:t>
            </a:r>
            <a:r>
              <a:rPr lang="en-US" altLang="zh-CN" dirty="0">
                <a:cs typeface="Arial" pitchFamily="34" charset="0"/>
                <a:sym typeface="Wingdings" panose="05000000000000000000" pitchFamily="2" charset="2"/>
              </a:rPr>
              <a:t>  </a:t>
            </a:r>
            <a:r>
              <a:rPr lang="pt-BR" altLang="zh-CN" dirty="0" smtClean="0"/>
              <a:t>DR</a:t>
            </a:r>
            <a:r>
              <a:rPr lang="en-US" altLang="zh-CN" dirty="0">
                <a:cs typeface="Arial" pitchFamily="34" charset="0"/>
                <a:sym typeface="Wingdings" panose="05000000000000000000" pitchFamily="2" charset="2"/>
              </a:rPr>
              <a:t>  </a:t>
            </a:r>
            <a:r>
              <a:rPr lang="pt-BR" altLang="zh-CN" dirty="0" smtClean="0"/>
              <a:t>Mem[AR]</a:t>
            </a:r>
            <a:endParaRPr lang="pt-BR" altLang="zh-CN" dirty="0"/>
          </a:p>
          <a:p>
            <a:pPr marL="717550" lvl="1" eaLnBrk="1" hangingPunct="1">
              <a:lnSpc>
                <a:spcPct val="110000"/>
              </a:lnSpc>
            </a:pPr>
            <a:r>
              <a:rPr lang="pt-BR" altLang="zh-CN" dirty="0" smtClean="0"/>
              <a:t>AC</a:t>
            </a:r>
            <a:r>
              <a:rPr lang="en-US" altLang="zh-CN" dirty="0">
                <a:cs typeface="Arial" pitchFamily="34" charset="0"/>
                <a:sym typeface="Wingdings" panose="05000000000000000000" pitchFamily="2" charset="2"/>
              </a:rPr>
              <a:t>  </a:t>
            </a:r>
            <a:r>
              <a:rPr lang="pt-BR" altLang="zh-CN" dirty="0" smtClean="0"/>
              <a:t>(</a:t>
            </a:r>
            <a:r>
              <a:rPr lang="pt-BR" altLang="zh-CN" dirty="0"/>
              <a:t>DR)+(AC)</a:t>
            </a:r>
          </a:p>
          <a:p>
            <a:pPr eaLnBrk="1" hangingPunct="1">
              <a:lnSpc>
                <a:spcPct val="110000"/>
              </a:lnSpc>
            </a:pPr>
            <a:endParaRPr lang="en-US" altLang="zh-CN" dirty="0" smtClean="0"/>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726569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zh-CN" smtClean="0"/>
              <a:t>STA 40 </a:t>
            </a:r>
            <a:r>
              <a:rPr lang="zh-CN" altLang="en-US" smtClean="0"/>
              <a:t>指令周期</a:t>
            </a:r>
          </a:p>
        </p:txBody>
      </p:sp>
      <p:sp>
        <p:nvSpPr>
          <p:cNvPr id="29700" name="Line 3"/>
          <p:cNvSpPr>
            <a:spLocks noChangeShapeType="1"/>
          </p:cNvSpPr>
          <p:nvPr/>
        </p:nvSpPr>
        <p:spPr bwMode="auto">
          <a:xfrm>
            <a:off x="2049413" y="1706017"/>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0340" name="Oval 4"/>
          <p:cNvSpPr>
            <a:spLocks noChangeArrowheads="1"/>
          </p:cNvSpPr>
          <p:nvPr/>
        </p:nvSpPr>
        <p:spPr bwMode="auto">
          <a:xfrm>
            <a:off x="2265313" y="2282279"/>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取指令</a:t>
            </a:r>
          </a:p>
          <a:p>
            <a:pPr algn="ctr"/>
            <a:r>
              <a:rPr lang="en-US" altLang="zh-CN" sz="1800" i="0">
                <a:solidFill>
                  <a:schemeClr val="tx1"/>
                </a:solidFill>
                <a:latin typeface="Arial" pitchFamily="34" charset="0"/>
              </a:rPr>
              <a:t>PC+1</a:t>
            </a:r>
          </a:p>
        </p:txBody>
      </p:sp>
      <p:sp>
        <p:nvSpPr>
          <p:cNvPr id="1550341" name="Oval 5"/>
          <p:cNvSpPr>
            <a:spLocks noChangeArrowheads="1"/>
          </p:cNvSpPr>
          <p:nvPr/>
        </p:nvSpPr>
        <p:spPr bwMode="auto">
          <a:xfrm>
            <a:off x="2265313" y="4011067"/>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指令译码</a:t>
            </a:r>
          </a:p>
        </p:txBody>
      </p:sp>
      <p:sp>
        <p:nvSpPr>
          <p:cNvPr id="1550342" name="AutoShape 6"/>
          <p:cNvSpPr>
            <a:spLocks noChangeArrowheads="1"/>
          </p:cNvSpPr>
          <p:nvPr/>
        </p:nvSpPr>
        <p:spPr bwMode="auto">
          <a:xfrm>
            <a:off x="2697113" y="3506242"/>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29704" name="Line 7"/>
          <p:cNvSpPr>
            <a:spLocks noChangeShapeType="1"/>
          </p:cNvSpPr>
          <p:nvPr/>
        </p:nvSpPr>
        <p:spPr bwMode="auto">
          <a:xfrm>
            <a:off x="6732538" y="1706017"/>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0344" name="Oval 8"/>
          <p:cNvSpPr>
            <a:spLocks noChangeArrowheads="1"/>
          </p:cNvSpPr>
          <p:nvPr/>
        </p:nvSpPr>
        <p:spPr bwMode="auto">
          <a:xfrm>
            <a:off x="5435550" y="4015829"/>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送操作数</a:t>
            </a:r>
          </a:p>
        </p:txBody>
      </p:sp>
      <p:sp>
        <p:nvSpPr>
          <p:cNvPr id="1550345" name="Oval 9"/>
          <p:cNvSpPr>
            <a:spLocks noChangeArrowheads="1"/>
          </p:cNvSpPr>
          <p:nvPr/>
        </p:nvSpPr>
        <p:spPr bwMode="auto">
          <a:xfrm>
            <a:off x="7019875" y="2217192"/>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i="0" dirty="0"/>
              <a:t>取指令</a:t>
            </a:r>
            <a:endParaRPr lang="en-US" altLang="zh-CN" i="0" dirty="0"/>
          </a:p>
          <a:p>
            <a:pPr algn="ctr"/>
            <a:r>
              <a:rPr lang="en-US" altLang="zh-CN" i="0" dirty="0"/>
              <a:t>PC+1</a:t>
            </a:r>
          </a:p>
        </p:txBody>
      </p:sp>
      <p:sp>
        <p:nvSpPr>
          <p:cNvPr id="1550346" name="AutoShape 10"/>
          <p:cNvSpPr>
            <a:spLocks/>
          </p:cNvSpPr>
          <p:nvPr/>
        </p:nvSpPr>
        <p:spPr bwMode="auto">
          <a:xfrm rot="-5400000">
            <a:off x="2805062" y="4766717"/>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50347" name="Rectangle 11"/>
          <p:cNvSpPr>
            <a:spLocks noChangeArrowheads="1"/>
          </p:cNvSpPr>
          <p:nvPr/>
        </p:nvSpPr>
        <p:spPr bwMode="auto">
          <a:xfrm>
            <a:off x="2193875" y="5538242"/>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取指令阶段</a:t>
            </a:r>
          </a:p>
        </p:txBody>
      </p:sp>
      <p:sp>
        <p:nvSpPr>
          <p:cNvPr id="29709" name="Line 12"/>
          <p:cNvSpPr>
            <a:spLocks noChangeShapeType="1"/>
          </p:cNvSpPr>
          <p:nvPr/>
        </p:nvSpPr>
        <p:spPr bwMode="auto">
          <a:xfrm>
            <a:off x="2049413" y="1923504"/>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9710" name="Line 13"/>
          <p:cNvSpPr>
            <a:spLocks noChangeShapeType="1"/>
          </p:cNvSpPr>
          <p:nvPr/>
        </p:nvSpPr>
        <p:spPr bwMode="auto">
          <a:xfrm>
            <a:off x="5148213" y="1923504"/>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9711" name="Rectangle 14"/>
          <p:cNvSpPr>
            <a:spLocks noChangeArrowheads="1"/>
          </p:cNvSpPr>
          <p:nvPr/>
        </p:nvSpPr>
        <p:spPr bwMode="auto">
          <a:xfrm>
            <a:off x="2049413" y="1556792"/>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29712" name="Rectangle 15"/>
          <p:cNvSpPr>
            <a:spLocks noChangeArrowheads="1"/>
          </p:cNvSpPr>
          <p:nvPr/>
        </p:nvSpPr>
        <p:spPr bwMode="auto">
          <a:xfrm>
            <a:off x="5219650" y="1563142"/>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50352" name="AutoShape 16"/>
          <p:cNvSpPr>
            <a:spLocks noChangeArrowheads="1"/>
          </p:cNvSpPr>
          <p:nvPr/>
        </p:nvSpPr>
        <p:spPr bwMode="auto">
          <a:xfrm rot="16200000" flipH="1">
            <a:off x="1799382" y="2606923"/>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0353" name="Rectangle 17"/>
          <p:cNvSpPr>
            <a:spLocks noChangeArrowheads="1"/>
          </p:cNvSpPr>
          <p:nvPr/>
        </p:nvSpPr>
        <p:spPr bwMode="auto">
          <a:xfrm>
            <a:off x="1403300" y="293156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开始</a:t>
            </a:r>
          </a:p>
        </p:txBody>
      </p:sp>
      <p:sp>
        <p:nvSpPr>
          <p:cNvPr id="29715" name="Line 18"/>
          <p:cNvSpPr>
            <a:spLocks noChangeShapeType="1"/>
          </p:cNvSpPr>
          <p:nvPr/>
        </p:nvSpPr>
        <p:spPr bwMode="auto">
          <a:xfrm>
            <a:off x="3635325" y="1710779"/>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29716" name="Line 19"/>
          <p:cNvSpPr>
            <a:spLocks noChangeShapeType="1"/>
          </p:cNvSpPr>
          <p:nvPr/>
        </p:nvSpPr>
        <p:spPr bwMode="auto">
          <a:xfrm>
            <a:off x="5148213" y="1710779"/>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0356" name="Oval 20"/>
          <p:cNvSpPr>
            <a:spLocks noChangeArrowheads="1"/>
          </p:cNvSpPr>
          <p:nvPr/>
        </p:nvSpPr>
        <p:spPr bwMode="auto">
          <a:xfrm>
            <a:off x="3851225" y="4015829"/>
            <a:ext cx="1152525" cy="1152525"/>
          </a:xfrm>
          <a:prstGeom prst="ellipse">
            <a:avLst/>
          </a:prstGeom>
          <a:solidFill>
            <a:srgbClr val="99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送操作数</a:t>
            </a:r>
          </a:p>
          <a:p>
            <a:pPr algn="ctr"/>
            <a:r>
              <a:rPr lang="zh-CN" altLang="en-US" sz="1800" i="0">
                <a:solidFill>
                  <a:schemeClr val="tx1"/>
                </a:solidFill>
                <a:latin typeface="Arial" pitchFamily="34" charset="0"/>
              </a:rPr>
              <a:t>地址</a:t>
            </a:r>
          </a:p>
        </p:txBody>
      </p:sp>
      <p:sp>
        <p:nvSpPr>
          <p:cNvPr id="1550357" name="AutoShape 21"/>
          <p:cNvSpPr>
            <a:spLocks/>
          </p:cNvSpPr>
          <p:nvPr/>
        </p:nvSpPr>
        <p:spPr bwMode="auto">
          <a:xfrm rot="-5400000">
            <a:off x="5183138" y="3979317"/>
            <a:ext cx="73025" cy="3025775"/>
          </a:xfrm>
          <a:prstGeom prst="leftBrace">
            <a:avLst>
              <a:gd name="adj1" fmla="val 345290"/>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50358" name="Rectangle 22"/>
          <p:cNvSpPr>
            <a:spLocks noChangeArrowheads="1"/>
          </p:cNvSpPr>
          <p:nvPr/>
        </p:nvSpPr>
        <p:spPr bwMode="auto">
          <a:xfrm>
            <a:off x="4527500" y="5557292"/>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执行指令阶段</a:t>
            </a:r>
          </a:p>
        </p:txBody>
      </p:sp>
      <p:sp>
        <p:nvSpPr>
          <p:cNvPr id="29720" name="Line 23"/>
          <p:cNvSpPr>
            <a:spLocks noChangeShapeType="1"/>
          </p:cNvSpPr>
          <p:nvPr/>
        </p:nvSpPr>
        <p:spPr bwMode="auto">
          <a:xfrm>
            <a:off x="3563888" y="1928267"/>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9721" name="Rectangle 24"/>
          <p:cNvSpPr>
            <a:spLocks noChangeArrowheads="1"/>
          </p:cNvSpPr>
          <p:nvPr/>
        </p:nvSpPr>
        <p:spPr bwMode="auto">
          <a:xfrm>
            <a:off x="3635325" y="1567904"/>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50361" name="AutoShape 25"/>
          <p:cNvSpPr>
            <a:spLocks noChangeArrowheads="1"/>
          </p:cNvSpPr>
          <p:nvPr/>
        </p:nvSpPr>
        <p:spPr bwMode="auto">
          <a:xfrm rot="16200000" flipH="1">
            <a:off x="3455144" y="4340473"/>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0362" name="Oval 26"/>
          <p:cNvSpPr>
            <a:spLocks noChangeArrowheads="1"/>
          </p:cNvSpPr>
          <p:nvPr/>
        </p:nvSpPr>
        <p:spPr bwMode="auto">
          <a:xfrm>
            <a:off x="5435550" y="2288629"/>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执行</a:t>
            </a:r>
          </a:p>
          <a:p>
            <a:pPr algn="ctr"/>
            <a:r>
              <a:rPr lang="zh-CN" altLang="en-US" sz="1800" i="0">
                <a:solidFill>
                  <a:schemeClr val="tx1"/>
                </a:solidFill>
                <a:latin typeface="Arial" pitchFamily="34" charset="0"/>
              </a:rPr>
              <a:t>写存操作</a:t>
            </a:r>
          </a:p>
        </p:txBody>
      </p:sp>
      <p:sp>
        <p:nvSpPr>
          <p:cNvPr id="1550363" name="AutoShape 27"/>
          <p:cNvSpPr>
            <a:spLocks noChangeArrowheads="1"/>
          </p:cNvSpPr>
          <p:nvPr/>
        </p:nvSpPr>
        <p:spPr bwMode="auto">
          <a:xfrm rot="16200000" flipH="1">
            <a:off x="5039469" y="4340473"/>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0364" name="AutoShape 28"/>
          <p:cNvSpPr>
            <a:spLocks noChangeArrowheads="1"/>
          </p:cNvSpPr>
          <p:nvPr/>
        </p:nvSpPr>
        <p:spPr bwMode="auto">
          <a:xfrm flipV="1">
            <a:off x="5795913" y="3512592"/>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rot="10800000" wrap="none" anchor="ctr"/>
          <a:lstStyle/>
          <a:p>
            <a:pPr algn="ctr"/>
            <a:endParaRPr lang="zh-CN" altLang="zh-CN" sz="1800" i="0">
              <a:solidFill>
                <a:schemeClr val="tx1"/>
              </a:solidFill>
              <a:latin typeface="Arial" pitchFamily="34" charset="0"/>
            </a:endParaRPr>
          </a:p>
        </p:txBody>
      </p:sp>
      <p:sp>
        <p:nvSpPr>
          <p:cNvPr id="1550365" name="AutoShape 29"/>
          <p:cNvSpPr>
            <a:spLocks noChangeArrowheads="1"/>
          </p:cNvSpPr>
          <p:nvPr/>
        </p:nvSpPr>
        <p:spPr bwMode="auto">
          <a:xfrm rot="16200000" flipH="1">
            <a:off x="6623794" y="2613273"/>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31"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142299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0353"/>
                                        </p:tgtEl>
                                        <p:attrNameLst>
                                          <p:attrName>style.visibility</p:attrName>
                                        </p:attrNameLst>
                                      </p:cBhvr>
                                      <p:to>
                                        <p:strVal val="visible"/>
                                      </p:to>
                                    </p:set>
                                    <p:anim calcmode="lin" valueType="num">
                                      <p:cBhvr additive="base">
                                        <p:cTn id="7" dur="500" fill="hold"/>
                                        <p:tgtEl>
                                          <p:spTgt spid="1550353"/>
                                        </p:tgtEl>
                                        <p:attrNameLst>
                                          <p:attrName>ppt_x</p:attrName>
                                        </p:attrNameLst>
                                      </p:cBhvr>
                                      <p:tavLst>
                                        <p:tav tm="0">
                                          <p:val>
                                            <p:strVal val="#ppt_x"/>
                                          </p:val>
                                        </p:tav>
                                        <p:tav tm="100000">
                                          <p:val>
                                            <p:strVal val="#ppt_x"/>
                                          </p:val>
                                        </p:tav>
                                      </p:tavLst>
                                    </p:anim>
                                    <p:anim calcmode="lin" valueType="num">
                                      <p:cBhvr additive="base">
                                        <p:cTn id="8" dur="500" fill="hold"/>
                                        <p:tgtEl>
                                          <p:spTgt spid="15503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0352"/>
                                        </p:tgtEl>
                                        <p:attrNameLst>
                                          <p:attrName>style.visibility</p:attrName>
                                        </p:attrNameLst>
                                      </p:cBhvr>
                                      <p:to>
                                        <p:strVal val="visible"/>
                                      </p:to>
                                    </p:set>
                                    <p:anim calcmode="lin" valueType="num">
                                      <p:cBhvr additive="base">
                                        <p:cTn id="13" dur="500" fill="hold"/>
                                        <p:tgtEl>
                                          <p:spTgt spid="1550352"/>
                                        </p:tgtEl>
                                        <p:attrNameLst>
                                          <p:attrName>ppt_x</p:attrName>
                                        </p:attrNameLst>
                                      </p:cBhvr>
                                      <p:tavLst>
                                        <p:tav tm="0">
                                          <p:val>
                                            <p:strVal val="0-#ppt_w/2"/>
                                          </p:val>
                                        </p:tav>
                                        <p:tav tm="100000">
                                          <p:val>
                                            <p:strVal val="#ppt_x"/>
                                          </p:val>
                                        </p:tav>
                                      </p:tavLst>
                                    </p:anim>
                                    <p:anim calcmode="lin" valueType="num">
                                      <p:cBhvr additive="base">
                                        <p:cTn id="14" dur="500" fill="hold"/>
                                        <p:tgtEl>
                                          <p:spTgt spid="15503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50340"/>
                                        </p:tgtEl>
                                        <p:attrNameLst>
                                          <p:attrName>style.visibility</p:attrName>
                                        </p:attrNameLst>
                                      </p:cBhvr>
                                      <p:to>
                                        <p:strVal val="visible"/>
                                      </p:to>
                                    </p:set>
                                    <p:anim calcmode="lin" valueType="num">
                                      <p:cBhvr additive="base">
                                        <p:cTn id="19" dur="500" fill="hold"/>
                                        <p:tgtEl>
                                          <p:spTgt spid="1550340"/>
                                        </p:tgtEl>
                                        <p:attrNameLst>
                                          <p:attrName>ppt_x</p:attrName>
                                        </p:attrNameLst>
                                      </p:cBhvr>
                                      <p:tavLst>
                                        <p:tav tm="0">
                                          <p:val>
                                            <p:strVal val="#ppt_x"/>
                                          </p:val>
                                        </p:tav>
                                        <p:tav tm="100000">
                                          <p:val>
                                            <p:strVal val="#ppt_x"/>
                                          </p:val>
                                        </p:tav>
                                      </p:tavLst>
                                    </p:anim>
                                    <p:anim calcmode="lin" valueType="num">
                                      <p:cBhvr additive="base">
                                        <p:cTn id="20" dur="500" fill="hold"/>
                                        <p:tgtEl>
                                          <p:spTgt spid="155034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1550342"/>
                                        </p:tgtEl>
                                        <p:attrNameLst>
                                          <p:attrName>style.visibility</p:attrName>
                                        </p:attrNameLst>
                                      </p:cBhvr>
                                      <p:to>
                                        <p:strVal val="visible"/>
                                      </p:to>
                                    </p:set>
                                    <p:anim calcmode="lin" valueType="num">
                                      <p:cBhvr>
                                        <p:cTn id="25" dur="500" fill="hold"/>
                                        <p:tgtEl>
                                          <p:spTgt spid="1550342"/>
                                        </p:tgtEl>
                                        <p:attrNameLst>
                                          <p:attrName>ppt_x</p:attrName>
                                        </p:attrNameLst>
                                      </p:cBhvr>
                                      <p:tavLst>
                                        <p:tav tm="0">
                                          <p:val>
                                            <p:strVal val="#ppt_x"/>
                                          </p:val>
                                        </p:tav>
                                        <p:tav tm="100000">
                                          <p:val>
                                            <p:strVal val="#ppt_x"/>
                                          </p:val>
                                        </p:tav>
                                      </p:tavLst>
                                    </p:anim>
                                    <p:anim calcmode="lin" valueType="num">
                                      <p:cBhvr>
                                        <p:cTn id="26" dur="500" fill="hold"/>
                                        <p:tgtEl>
                                          <p:spTgt spid="1550342"/>
                                        </p:tgtEl>
                                        <p:attrNameLst>
                                          <p:attrName>ppt_y</p:attrName>
                                        </p:attrNameLst>
                                      </p:cBhvr>
                                      <p:tavLst>
                                        <p:tav tm="0">
                                          <p:val>
                                            <p:strVal val="#ppt_y-#ppt_h/2"/>
                                          </p:val>
                                        </p:tav>
                                        <p:tav tm="100000">
                                          <p:val>
                                            <p:strVal val="#ppt_y"/>
                                          </p:val>
                                        </p:tav>
                                      </p:tavLst>
                                    </p:anim>
                                    <p:anim calcmode="lin" valueType="num">
                                      <p:cBhvr>
                                        <p:cTn id="27" dur="500" fill="hold"/>
                                        <p:tgtEl>
                                          <p:spTgt spid="1550342"/>
                                        </p:tgtEl>
                                        <p:attrNameLst>
                                          <p:attrName>ppt_w</p:attrName>
                                        </p:attrNameLst>
                                      </p:cBhvr>
                                      <p:tavLst>
                                        <p:tav tm="0">
                                          <p:val>
                                            <p:strVal val="#ppt_w"/>
                                          </p:val>
                                        </p:tav>
                                        <p:tav tm="100000">
                                          <p:val>
                                            <p:strVal val="#ppt_w"/>
                                          </p:val>
                                        </p:tav>
                                      </p:tavLst>
                                    </p:anim>
                                    <p:anim calcmode="lin" valueType="num">
                                      <p:cBhvr>
                                        <p:cTn id="28" dur="500" fill="hold"/>
                                        <p:tgtEl>
                                          <p:spTgt spid="155034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50341"/>
                                        </p:tgtEl>
                                        <p:attrNameLst>
                                          <p:attrName>style.visibility</p:attrName>
                                        </p:attrNameLst>
                                      </p:cBhvr>
                                      <p:to>
                                        <p:strVal val="visible"/>
                                      </p:to>
                                    </p:set>
                                    <p:anim calcmode="lin" valueType="num">
                                      <p:cBhvr additive="base">
                                        <p:cTn id="33" dur="500" fill="hold"/>
                                        <p:tgtEl>
                                          <p:spTgt spid="1550341"/>
                                        </p:tgtEl>
                                        <p:attrNameLst>
                                          <p:attrName>ppt_x</p:attrName>
                                        </p:attrNameLst>
                                      </p:cBhvr>
                                      <p:tavLst>
                                        <p:tav tm="0">
                                          <p:val>
                                            <p:strVal val="#ppt_x"/>
                                          </p:val>
                                        </p:tav>
                                        <p:tav tm="100000">
                                          <p:val>
                                            <p:strVal val="#ppt_x"/>
                                          </p:val>
                                        </p:tav>
                                      </p:tavLst>
                                    </p:anim>
                                    <p:anim calcmode="lin" valueType="num">
                                      <p:cBhvr additive="base">
                                        <p:cTn id="34" dur="500" fill="hold"/>
                                        <p:tgtEl>
                                          <p:spTgt spid="155034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1550361"/>
                                        </p:tgtEl>
                                        <p:attrNameLst>
                                          <p:attrName>style.visibility</p:attrName>
                                        </p:attrNameLst>
                                      </p:cBhvr>
                                      <p:to>
                                        <p:strVal val="visible"/>
                                      </p:to>
                                    </p:set>
                                    <p:anim calcmode="lin" valueType="num">
                                      <p:cBhvr>
                                        <p:cTn id="39" dur="500" fill="hold"/>
                                        <p:tgtEl>
                                          <p:spTgt spid="1550361"/>
                                        </p:tgtEl>
                                        <p:attrNameLst>
                                          <p:attrName>ppt_x</p:attrName>
                                        </p:attrNameLst>
                                      </p:cBhvr>
                                      <p:tavLst>
                                        <p:tav tm="0">
                                          <p:val>
                                            <p:strVal val="#ppt_x-#ppt_w/2"/>
                                          </p:val>
                                        </p:tav>
                                        <p:tav tm="100000">
                                          <p:val>
                                            <p:strVal val="#ppt_x"/>
                                          </p:val>
                                        </p:tav>
                                      </p:tavLst>
                                    </p:anim>
                                    <p:anim calcmode="lin" valueType="num">
                                      <p:cBhvr>
                                        <p:cTn id="40" dur="500" fill="hold"/>
                                        <p:tgtEl>
                                          <p:spTgt spid="1550361"/>
                                        </p:tgtEl>
                                        <p:attrNameLst>
                                          <p:attrName>ppt_y</p:attrName>
                                        </p:attrNameLst>
                                      </p:cBhvr>
                                      <p:tavLst>
                                        <p:tav tm="0">
                                          <p:val>
                                            <p:strVal val="#ppt_y"/>
                                          </p:val>
                                        </p:tav>
                                        <p:tav tm="100000">
                                          <p:val>
                                            <p:strVal val="#ppt_y"/>
                                          </p:val>
                                        </p:tav>
                                      </p:tavLst>
                                    </p:anim>
                                    <p:anim calcmode="lin" valueType="num">
                                      <p:cBhvr>
                                        <p:cTn id="41" dur="500" fill="hold"/>
                                        <p:tgtEl>
                                          <p:spTgt spid="1550361"/>
                                        </p:tgtEl>
                                        <p:attrNameLst>
                                          <p:attrName>ppt_w</p:attrName>
                                        </p:attrNameLst>
                                      </p:cBhvr>
                                      <p:tavLst>
                                        <p:tav tm="0">
                                          <p:val>
                                            <p:fltVal val="0"/>
                                          </p:val>
                                        </p:tav>
                                        <p:tav tm="100000">
                                          <p:val>
                                            <p:strVal val="#ppt_w"/>
                                          </p:val>
                                        </p:tav>
                                      </p:tavLst>
                                    </p:anim>
                                    <p:anim calcmode="lin" valueType="num">
                                      <p:cBhvr>
                                        <p:cTn id="42" dur="500" fill="hold"/>
                                        <p:tgtEl>
                                          <p:spTgt spid="1550361"/>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50356"/>
                                        </p:tgtEl>
                                        <p:attrNameLst>
                                          <p:attrName>style.visibility</p:attrName>
                                        </p:attrNameLst>
                                      </p:cBhvr>
                                      <p:to>
                                        <p:strVal val="visible"/>
                                      </p:to>
                                    </p:set>
                                    <p:anim calcmode="lin" valueType="num">
                                      <p:cBhvr additive="base">
                                        <p:cTn id="47" dur="500" fill="hold"/>
                                        <p:tgtEl>
                                          <p:spTgt spid="1550356"/>
                                        </p:tgtEl>
                                        <p:attrNameLst>
                                          <p:attrName>ppt_x</p:attrName>
                                        </p:attrNameLst>
                                      </p:cBhvr>
                                      <p:tavLst>
                                        <p:tav tm="0">
                                          <p:val>
                                            <p:strVal val="#ppt_x"/>
                                          </p:val>
                                        </p:tav>
                                        <p:tav tm="100000">
                                          <p:val>
                                            <p:strVal val="#ppt_x"/>
                                          </p:val>
                                        </p:tav>
                                      </p:tavLst>
                                    </p:anim>
                                    <p:anim calcmode="lin" valueType="num">
                                      <p:cBhvr additive="base">
                                        <p:cTn id="48" dur="500" fill="hold"/>
                                        <p:tgtEl>
                                          <p:spTgt spid="155035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grpId="0" nodeType="clickEffect">
                                  <p:stCondLst>
                                    <p:cond delay="0"/>
                                  </p:stCondLst>
                                  <p:childTnLst>
                                    <p:set>
                                      <p:cBhvr>
                                        <p:cTn id="52" dur="1" fill="hold">
                                          <p:stCondLst>
                                            <p:cond delay="0"/>
                                          </p:stCondLst>
                                        </p:cTn>
                                        <p:tgtEl>
                                          <p:spTgt spid="1550363"/>
                                        </p:tgtEl>
                                        <p:attrNameLst>
                                          <p:attrName>style.visibility</p:attrName>
                                        </p:attrNameLst>
                                      </p:cBhvr>
                                      <p:to>
                                        <p:strVal val="visible"/>
                                      </p:to>
                                    </p:set>
                                    <p:anim calcmode="lin" valueType="num">
                                      <p:cBhvr>
                                        <p:cTn id="53" dur="500" fill="hold"/>
                                        <p:tgtEl>
                                          <p:spTgt spid="1550363"/>
                                        </p:tgtEl>
                                        <p:attrNameLst>
                                          <p:attrName>ppt_x</p:attrName>
                                        </p:attrNameLst>
                                      </p:cBhvr>
                                      <p:tavLst>
                                        <p:tav tm="0">
                                          <p:val>
                                            <p:strVal val="#ppt_x-#ppt_w/2"/>
                                          </p:val>
                                        </p:tav>
                                        <p:tav tm="100000">
                                          <p:val>
                                            <p:strVal val="#ppt_x"/>
                                          </p:val>
                                        </p:tav>
                                      </p:tavLst>
                                    </p:anim>
                                    <p:anim calcmode="lin" valueType="num">
                                      <p:cBhvr>
                                        <p:cTn id="54" dur="500" fill="hold"/>
                                        <p:tgtEl>
                                          <p:spTgt spid="1550363"/>
                                        </p:tgtEl>
                                        <p:attrNameLst>
                                          <p:attrName>ppt_y</p:attrName>
                                        </p:attrNameLst>
                                      </p:cBhvr>
                                      <p:tavLst>
                                        <p:tav tm="0">
                                          <p:val>
                                            <p:strVal val="#ppt_y"/>
                                          </p:val>
                                        </p:tav>
                                        <p:tav tm="100000">
                                          <p:val>
                                            <p:strVal val="#ppt_y"/>
                                          </p:val>
                                        </p:tav>
                                      </p:tavLst>
                                    </p:anim>
                                    <p:anim calcmode="lin" valueType="num">
                                      <p:cBhvr>
                                        <p:cTn id="55" dur="500" fill="hold"/>
                                        <p:tgtEl>
                                          <p:spTgt spid="1550363"/>
                                        </p:tgtEl>
                                        <p:attrNameLst>
                                          <p:attrName>ppt_w</p:attrName>
                                        </p:attrNameLst>
                                      </p:cBhvr>
                                      <p:tavLst>
                                        <p:tav tm="0">
                                          <p:val>
                                            <p:fltVal val="0"/>
                                          </p:val>
                                        </p:tav>
                                        <p:tav tm="100000">
                                          <p:val>
                                            <p:strVal val="#ppt_w"/>
                                          </p:val>
                                        </p:tav>
                                      </p:tavLst>
                                    </p:anim>
                                    <p:anim calcmode="lin" valueType="num">
                                      <p:cBhvr>
                                        <p:cTn id="56" dur="500" fill="hold"/>
                                        <p:tgtEl>
                                          <p:spTgt spid="1550363"/>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50344"/>
                                        </p:tgtEl>
                                        <p:attrNameLst>
                                          <p:attrName>style.visibility</p:attrName>
                                        </p:attrNameLst>
                                      </p:cBhvr>
                                      <p:to>
                                        <p:strVal val="visible"/>
                                      </p:to>
                                    </p:set>
                                    <p:anim calcmode="lin" valueType="num">
                                      <p:cBhvr additive="base">
                                        <p:cTn id="61" dur="500" fill="hold"/>
                                        <p:tgtEl>
                                          <p:spTgt spid="1550344"/>
                                        </p:tgtEl>
                                        <p:attrNameLst>
                                          <p:attrName>ppt_x</p:attrName>
                                        </p:attrNameLst>
                                      </p:cBhvr>
                                      <p:tavLst>
                                        <p:tav tm="0">
                                          <p:val>
                                            <p:strVal val="#ppt_x"/>
                                          </p:val>
                                        </p:tav>
                                        <p:tav tm="100000">
                                          <p:val>
                                            <p:strVal val="#ppt_x"/>
                                          </p:val>
                                        </p:tav>
                                      </p:tavLst>
                                    </p:anim>
                                    <p:anim calcmode="lin" valueType="num">
                                      <p:cBhvr additive="base">
                                        <p:cTn id="62" dur="500" fill="hold"/>
                                        <p:tgtEl>
                                          <p:spTgt spid="1550344"/>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4" fill="hold" grpId="0" nodeType="clickEffect">
                                  <p:stCondLst>
                                    <p:cond delay="0"/>
                                  </p:stCondLst>
                                  <p:childTnLst>
                                    <p:set>
                                      <p:cBhvr>
                                        <p:cTn id="66" dur="1" fill="hold">
                                          <p:stCondLst>
                                            <p:cond delay="0"/>
                                          </p:stCondLst>
                                        </p:cTn>
                                        <p:tgtEl>
                                          <p:spTgt spid="1550364"/>
                                        </p:tgtEl>
                                        <p:attrNameLst>
                                          <p:attrName>style.visibility</p:attrName>
                                        </p:attrNameLst>
                                      </p:cBhvr>
                                      <p:to>
                                        <p:strVal val="visible"/>
                                      </p:to>
                                    </p:set>
                                    <p:anim calcmode="lin" valueType="num">
                                      <p:cBhvr>
                                        <p:cTn id="67" dur="500" fill="hold"/>
                                        <p:tgtEl>
                                          <p:spTgt spid="1550364"/>
                                        </p:tgtEl>
                                        <p:attrNameLst>
                                          <p:attrName>ppt_x</p:attrName>
                                        </p:attrNameLst>
                                      </p:cBhvr>
                                      <p:tavLst>
                                        <p:tav tm="0">
                                          <p:val>
                                            <p:strVal val="#ppt_x"/>
                                          </p:val>
                                        </p:tav>
                                        <p:tav tm="100000">
                                          <p:val>
                                            <p:strVal val="#ppt_x"/>
                                          </p:val>
                                        </p:tav>
                                      </p:tavLst>
                                    </p:anim>
                                    <p:anim calcmode="lin" valueType="num">
                                      <p:cBhvr>
                                        <p:cTn id="68" dur="500" fill="hold"/>
                                        <p:tgtEl>
                                          <p:spTgt spid="1550364"/>
                                        </p:tgtEl>
                                        <p:attrNameLst>
                                          <p:attrName>ppt_y</p:attrName>
                                        </p:attrNameLst>
                                      </p:cBhvr>
                                      <p:tavLst>
                                        <p:tav tm="0">
                                          <p:val>
                                            <p:strVal val="#ppt_y+#ppt_h/2"/>
                                          </p:val>
                                        </p:tav>
                                        <p:tav tm="100000">
                                          <p:val>
                                            <p:strVal val="#ppt_y"/>
                                          </p:val>
                                        </p:tav>
                                      </p:tavLst>
                                    </p:anim>
                                    <p:anim calcmode="lin" valueType="num">
                                      <p:cBhvr>
                                        <p:cTn id="69" dur="500" fill="hold"/>
                                        <p:tgtEl>
                                          <p:spTgt spid="1550364"/>
                                        </p:tgtEl>
                                        <p:attrNameLst>
                                          <p:attrName>ppt_w</p:attrName>
                                        </p:attrNameLst>
                                      </p:cBhvr>
                                      <p:tavLst>
                                        <p:tav tm="0">
                                          <p:val>
                                            <p:strVal val="#ppt_w"/>
                                          </p:val>
                                        </p:tav>
                                        <p:tav tm="100000">
                                          <p:val>
                                            <p:strVal val="#ppt_w"/>
                                          </p:val>
                                        </p:tav>
                                      </p:tavLst>
                                    </p:anim>
                                    <p:anim calcmode="lin" valueType="num">
                                      <p:cBhvr>
                                        <p:cTn id="70" dur="500" fill="hold"/>
                                        <p:tgtEl>
                                          <p:spTgt spid="1550364"/>
                                        </p:tgtEl>
                                        <p:attrNameLst>
                                          <p:attrName>ppt_h</p:attrName>
                                        </p:attrNameLst>
                                      </p:cBhvr>
                                      <p:tavLst>
                                        <p:tav tm="0">
                                          <p:val>
                                            <p:fltVal val="0"/>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550362"/>
                                        </p:tgtEl>
                                        <p:attrNameLst>
                                          <p:attrName>style.visibility</p:attrName>
                                        </p:attrNameLst>
                                      </p:cBhvr>
                                      <p:to>
                                        <p:strVal val="visible"/>
                                      </p:to>
                                    </p:set>
                                    <p:anim calcmode="lin" valueType="num">
                                      <p:cBhvr additive="base">
                                        <p:cTn id="75" dur="500" fill="hold"/>
                                        <p:tgtEl>
                                          <p:spTgt spid="1550362"/>
                                        </p:tgtEl>
                                        <p:attrNameLst>
                                          <p:attrName>ppt_x</p:attrName>
                                        </p:attrNameLst>
                                      </p:cBhvr>
                                      <p:tavLst>
                                        <p:tav tm="0">
                                          <p:val>
                                            <p:strVal val="#ppt_x"/>
                                          </p:val>
                                        </p:tav>
                                        <p:tav tm="100000">
                                          <p:val>
                                            <p:strVal val="#ppt_x"/>
                                          </p:val>
                                        </p:tav>
                                      </p:tavLst>
                                    </p:anim>
                                    <p:anim calcmode="lin" valueType="num">
                                      <p:cBhvr additive="base">
                                        <p:cTn id="76" dur="500" fill="hold"/>
                                        <p:tgtEl>
                                          <p:spTgt spid="1550362"/>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8" fill="hold" grpId="0" nodeType="clickEffect">
                                  <p:stCondLst>
                                    <p:cond delay="0"/>
                                  </p:stCondLst>
                                  <p:childTnLst>
                                    <p:set>
                                      <p:cBhvr>
                                        <p:cTn id="80" dur="1" fill="hold">
                                          <p:stCondLst>
                                            <p:cond delay="0"/>
                                          </p:stCondLst>
                                        </p:cTn>
                                        <p:tgtEl>
                                          <p:spTgt spid="1550365"/>
                                        </p:tgtEl>
                                        <p:attrNameLst>
                                          <p:attrName>style.visibility</p:attrName>
                                        </p:attrNameLst>
                                      </p:cBhvr>
                                      <p:to>
                                        <p:strVal val="visible"/>
                                      </p:to>
                                    </p:set>
                                    <p:anim calcmode="lin" valueType="num">
                                      <p:cBhvr>
                                        <p:cTn id="81" dur="500" fill="hold"/>
                                        <p:tgtEl>
                                          <p:spTgt spid="1550365"/>
                                        </p:tgtEl>
                                        <p:attrNameLst>
                                          <p:attrName>ppt_x</p:attrName>
                                        </p:attrNameLst>
                                      </p:cBhvr>
                                      <p:tavLst>
                                        <p:tav tm="0">
                                          <p:val>
                                            <p:strVal val="#ppt_x-#ppt_w/2"/>
                                          </p:val>
                                        </p:tav>
                                        <p:tav tm="100000">
                                          <p:val>
                                            <p:strVal val="#ppt_x"/>
                                          </p:val>
                                        </p:tav>
                                      </p:tavLst>
                                    </p:anim>
                                    <p:anim calcmode="lin" valueType="num">
                                      <p:cBhvr>
                                        <p:cTn id="82" dur="500" fill="hold"/>
                                        <p:tgtEl>
                                          <p:spTgt spid="1550365"/>
                                        </p:tgtEl>
                                        <p:attrNameLst>
                                          <p:attrName>ppt_y</p:attrName>
                                        </p:attrNameLst>
                                      </p:cBhvr>
                                      <p:tavLst>
                                        <p:tav tm="0">
                                          <p:val>
                                            <p:strVal val="#ppt_y"/>
                                          </p:val>
                                        </p:tav>
                                        <p:tav tm="100000">
                                          <p:val>
                                            <p:strVal val="#ppt_y"/>
                                          </p:val>
                                        </p:tav>
                                      </p:tavLst>
                                    </p:anim>
                                    <p:anim calcmode="lin" valueType="num">
                                      <p:cBhvr>
                                        <p:cTn id="83" dur="500" fill="hold"/>
                                        <p:tgtEl>
                                          <p:spTgt spid="1550365"/>
                                        </p:tgtEl>
                                        <p:attrNameLst>
                                          <p:attrName>ppt_w</p:attrName>
                                        </p:attrNameLst>
                                      </p:cBhvr>
                                      <p:tavLst>
                                        <p:tav tm="0">
                                          <p:val>
                                            <p:fltVal val="0"/>
                                          </p:val>
                                        </p:tav>
                                        <p:tav tm="100000">
                                          <p:val>
                                            <p:strVal val="#ppt_w"/>
                                          </p:val>
                                        </p:tav>
                                      </p:tavLst>
                                    </p:anim>
                                    <p:anim calcmode="lin" valueType="num">
                                      <p:cBhvr>
                                        <p:cTn id="84" dur="500" fill="hold"/>
                                        <p:tgtEl>
                                          <p:spTgt spid="1550365"/>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550345"/>
                                        </p:tgtEl>
                                        <p:attrNameLst>
                                          <p:attrName>style.visibility</p:attrName>
                                        </p:attrNameLst>
                                      </p:cBhvr>
                                      <p:to>
                                        <p:strVal val="visible"/>
                                      </p:to>
                                    </p:set>
                                    <p:anim calcmode="lin" valueType="num">
                                      <p:cBhvr additive="base">
                                        <p:cTn id="89" dur="500" fill="hold"/>
                                        <p:tgtEl>
                                          <p:spTgt spid="1550345"/>
                                        </p:tgtEl>
                                        <p:attrNameLst>
                                          <p:attrName>ppt_x</p:attrName>
                                        </p:attrNameLst>
                                      </p:cBhvr>
                                      <p:tavLst>
                                        <p:tav tm="0">
                                          <p:val>
                                            <p:strVal val="#ppt_x"/>
                                          </p:val>
                                        </p:tav>
                                        <p:tav tm="100000">
                                          <p:val>
                                            <p:strVal val="#ppt_x"/>
                                          </p:val>
                                        </p:tav>
                                      </p:tavLst>
                                    </p:anim>
                                    <p:anim calcmode="lin" valueType="num">
                                      <p:cBhvr additive="base">
                                        <p:cTn id="90" dur="500" fill="hold"/>
                                        <p:tgtEl>
                                          <p:spTgt spid="155034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10" fill="hold" grpId="0" nodeType="clickEffect">
                                  <p:stCondLst>
                                    <p:cond delay="0"/>
                                  </p:stCondLst>
                                  <p:childTnLst>
                                    <p:set>
                                      <p:cBhvr>
                                        <p:cTn id="94" dur="1" fill="hold">
                                          <p:stCondLst>
                                            <p:cond delay="0"/>
                                          </p:stCondLst>
                                        </p:cTn>
                                        <p:tgtEl>
                                          <p:spTgt spid="1550346"/>
                                        </p:tgtEl>
                                        <p:attrNameLst>
                                          <p:attrName>style.visibility</p:attrName>
                                        </p:attrNameLst>
                                      </p:cBhvr>
                                      <p:to>
                                        <p:strVal val="visible"/>
                                      </p:to>
                                    </p:set>
                                    <p:anim calcmode="lin" valueType="num">
                                      <p:cBhvr>
                                        <p:cTn id="95" dur="500" fill="hold"/>
                                        <p:tgtEl>
                                          <p:spTgt spid="1550346"/>
                                        </p:tgtEl>
                                        <p:attrNameLst>
                                          <p:attrName>ppt_w</p:attrName>
                                        </p:attrNameLst>
                                      </p:cBhvr>
                                      <p:tavLst>
                                        <p:tav tm="0">
                                          <p:val>
                                            <p:fltVal val="0"/>
                                          </p:val>
                                        </p:tav>
                                        <p:tav tm="100000">
                                          <p:val>
                                            <p:strVal val="#ppt_w"/>
                                          </p:val>
                                        </p:tav>
                                      </p:tavLst>
                                    </p:anim>
                                    <p:anim calcmode="lin" valueType="num">
                                      <p:cBhvr>
                                        <p:cTn id="96" dur="500" fill="hold"/>
                                        <p:tgtEl>
                                          <p:spTgt spid="1550346"/>
                                        </p:tgtEl>
                                        <p:attrNameLst>
                                          <p:attrName>ppt_h</p:attrName>
                                        </p:attrNameLst>
                                      </p:cBhvr>
                                      <p:tavLst>
                                        <p:tav tm="0">
                                          <p:val>
                                            <p:strVal val="#ppt_h"/>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50347"/>
                                        </p:tgtEl>
                                        <p:attrNameLst>
                                          <p:attrName>style.visibility</p:attrName>
                                        </p:attrNameLst>
                                      </p:cBhvr>
                                      <p:to>
                                        <p:strVal val="visible"/>
                                      </p:to>
                                    </p:set>
                                    <p:anim calcmode="lin" valueType="num">
                                      <p:cBhvr additive="base">
                                        <p:cTn id="101" dur="500" fill="hold"/>
                                        <p:tgtEl>
                                          <p:spTgt spid="1550347"/>
                                        </p:tgtEl>
                                        <p:attrNameLst>
                                          <p:attrName>ppt_x</p:attrName>
                                        </p:attrNameLst>
                                      </p:cBhvr>
                                      <p:tavLst>
                                        <p:tav tm="0">
                                          <p:val>
                                            <p:strVal val="#ppt_x"/>
                                          </p:val>
                                        </p:tav>
                                        <p:tav tm="100000">
                                          <p:val>
                                            <p:strVal val="#ppt_x"/>
                                          </p:val>
                                        </p:tav>
                                      </p:tavLst>
                                    </p:anim>
                                    <p:anim calcmode="lin" valueType="num">
                                      <p:cBhvr additive="base">
                                        <p:cTn id="102" dur="500" fill="hold"/>
                                        <p:tgtEl>
                                          <p:spTgt spid="1550347"/>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5" presetClass="emph" presetSubtype="0" repeatCount="5000" fill="hold" grpId="1" nodeType="clickEffect">
                                  <p:stCondLst>
                                    <p:cond delay="0"/>
                                  </p:stCondLst>
                                  <p:childTnLst>
                                    <p:anim calcmode="discrete" valueType="str">
                                      <p:cBhvr>
                                        <p:cTn id="106" dur="1000" fill="hold"/>
                                        <p:tgtEl>
                                          <p:spTgt spid="1550347"/>
                                        </p:tgtEl>
                                        <p:attrNameLst>
                                          <p:attrName>style.visibility</p:attrName>
                                        </p:attrNameLst>
                                      </p:cBhvr>
                                      <p:tavLst>
                                        <p:tav tm="0">
                                          <p:val>
                                            <p:strVal val="hidden"/>
                                          </p:val>
                                        </p:tav>
                                        <p:tav tm="50000">
                                          <p:val>
                                            <p:strVal val="visible"/>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0" fill="hold" grpId="0" nodeType="clickEffect">
                                  <p:stCondLst>
                                    <p:cond delay="0"/>
                                  </p:stCondLst>
                                  <p:childTnLst>
                                    <p:set>
                                      <p:cBhvr>
                                        <p:cTn id="110" dur="1" fill="hold">
                                          <p:stCondLst>
                                            <p:cond delay="0"/>
                                          </p:stCondLst>
                                        </p:cTn>
                                        <p:tgtEl>
                                          <p:spTgt spid="1550357"/>
                                        </p:tgtEl>
                                        <p:attrNameLst>
                                          <p:attrName>style.visibility</p:attrName>
                                        </p:attrNameLst>
                                      </p:cBhvr>
                                      <p:to>
                                        <p:strVal val="visible"/>
                                      </p:to>
                                    </p:set>
                                    <p:anim calcmode="lin" valueType="num">
                                      <p:cBhvr>
                                        <p:cTn id="111" dur="500" fill="hold"/>
                                        <p:tgtEl>
                                          <p:spTgt spid="1550357"/>
                                        </p:tgtEl>
                                        <p:attrNameLst>
                                          <p:attrName>ppt_w</p:attrName>
                                        </p:attrNameLst>
                                      </p:cBhvr>
                                      <p:tavLst>
                                        <p:tav tm="0">
                                          <p:val>
                                            <p:fltVal val="0"/>
                                          </p:val>
                                        </p:tav>
                                        <p:tav tm="100000">
                                          <p:val>
                                            <p:strVal val="#ppt_w"/>
                                          </p:val>
                                        </p:tav>
                                      </p:tavLst>
                                    </p:anim>
                                    <p:anim calcmode="lin" valueType="num">
                                      <p:cBhvr>
                                        <p:cTn id="112" dur="500" fill="hold"/>
                                        <p:tgtEl>
                                          <p:spTgt spid="1550357"/>
                                        </p:tgtEl>
                                        <p:attrNameLst>
                                          <p:attrName>ppt_h</p:attrName>
                                        </p:attrNameLst>
                                      </p:cBhvr>
                                      <p:tavLst>
                                        <p:tav tm="0">
                                          <p:val>
                                            <p:strVal val="#ppt_h"/>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550358"/>
                                        </p:tgtEl>
                                        <p:attrNameLst>
                                          <p:attrName>style.visibility</p:attrName>
                                        </p:attrNameLst>
                                      </p:cBhvr>
                                      <p:to>
                                        <p:strVal val="visible"/>
                                      </p:to>
                                    </p:set>
                                    <p:anim calcmode="lin" valueType="num">
                                      <p:cBhvr additive="base">
                                        <p:cTn id="117" dur="500" fill="hold"/>
                                        <p:tgtEl>
                                          <p:spTgt spid="1550358"/>
                                        </p:tgtEl>
                                        <p:attrNameLst>
                                          <p:attrName>ppt_x</p:attrName>
                                        </p:attrNameLst>
                                      </p:cBhvr>
                                      <p:tavLst>
                                        <p:tav tm="0">
                                          <p:val>
                                            <p:strVal val="#ppt_x"/>
                                          </p:val>
                                        </p:tav>
                                        <p:tav tm="100000">
                                          <p:val>
                                            <p:strVal val="#ppt_x"/>
                                          </p:val>
                                        </p:tav>
                                      </p:tavLst>
                                    </p:anim>
                                    <p:anim calcmode="lin" valueType="num">
                                      <p:cBhvr additive="base">
                                        <p:cTn id="118" dur="500" fill="hold"/>
                                        <p:tgtEl>
                                          <p:spTgt spid="1550358"/>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5" presetClass="emph" presetSubtype="0" repeatCount="5000" fill="hold" grpId="1" nodeType="clickEffect">
                                  <p:stCondLst>
                                    <p:cond delay="0"/>
                                  </p:stCondLst>
                                  <p:childTnLst>
                                    <p:anim calcmode="discrete" valueType="str">
                                      <p:cBhvr>
                                        <p:cTn id="122" dur="1000" fill="hold"/>
                                        <p:tgtEl>
                                          <p:spTgt spid="15503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0340" grpId="0" animBg="1"/>
      <p:bldP spid="1550341" grpId="0" animBg="1"/>
      <p:bldP spid="1550342" grpId="0" animBg="1"/>
      <p:bldP spid="1550344" grpId="0" animBg="1"/>
      <p:bldP spid="1550345" grpId="0" animBg="1"/>
      <p:bldP spid="1550346" grpId="0" animBg="1"/>
      <p:bldP spid="1550347" grpId="0"/>
      <p:bldP spid="1550347" grpId="1"/>
      <p:bldP spid="1550352" grpId="0" animBg="1"/>
      <p:bldP spid="1550353" grpId="0"/>
      <p:bldP spid="1550356" grpId="0" animBg="1"/>
      <p:bldP spid="1550357" grpId="0" animBg="1"/>
      <p:bldP spid="1550358" grpId="0"/>
      <p:bldP spid="1550358" grpId="1"/>
      <p:bldP spid="1550361" grpId="0" animBg="1"/>
      <p:bldP spid="1550362" grpId="0" animBg="1"/>
      <p:bldP spid="1550363" grpId="0" animBg="1"/>
      <p:bldP spid="1550364" grpId="0" animBg="1"/>
      <p:bldP spid="15503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2"/>
          <p:cNvSpPr>
            <a:spLocks noChangeArrowheads="1"/>
          </p:cNvSpPr>
          <p:nvPr/>
        </p:nvSpPr>
        <p:spPr bwMode="auto">
          <a:xfrm>
            <a:off x="323850" y="260350"/>
            <a:ext cx="8424863" cy="3960813"/>
          </a:xfrm>
          <a:prstGeom prst="rect">
            <a:avLst/>
          </a:prstGeom>
          <a:solidFill>
            <a:srgbClr val="FF9900">
              <a:alpha val="7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AutoShape 3"/>
          <p:cNvSpPr>
            <a:spLocks noChangeArrowheads="1"/>
          </p:cNvSpPr>
          <p:nvPr/>
        </p:nvSpPr>
        <p:spPr bwMode="auto">
          <a:xfrm>
            <a:off x="5435600" y="32131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192" name="AutoShape 4"/>
          <p:cNvSpPr>
            <a:spLocks noChangeArrowheads="1"/>
          </p:cNvSpPr>
          <p:nvPr/>
        </p:nvSpPr>
        <p:spPr bwMode="auto">
          <a:xfrm>
            <a:off x="2773363" y="4292600"/>
            <a:ext cx="1943100" cy="2447925"/>
          </a:xfrm>
          <a:prstGeom prst="cube">
            <a:avLst>
              <a:gd name="adj" fmla="val 9671"/>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Rectangle 5"/>
          <p:cNvSpPr>
            <a:spLocks noChangeArrowheads="1"/>
          </p:cNvSpPr>
          <p:nvPr/>
        </p:nvSpPr>
        <p:spPr bwMode="auto">
          <a:xfrm>
            <a:off x="3132138" y="4487863"/>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CLA</a:t>
            </a:r>
          </a:p>
        </p:txBody>
      </p:sp>
      <p:sp>
        <p:nvSpPr>
          <p:cNvPr id="194" name="Rectangle 6"/>
          <p:cNvSpPr>
            <a:spLocks noChangeArrowheads="1"/>
          </p:cNvSpPr>
          <p:nvPr/>
        </p:nvSpPr>
        <p:spPr bwMode="auto">
          <a:xfrm>
            <a:off x="3132138" y="4738688"/>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ADD        30</a:t>
            </a:r>
          </a:p>
        </p:txBody>
      </p:sp>
      <p:sp>
        <p:nvSpPr>
          <p:cNvPr id="195" name="Rectangle 7"/>
          <p:cNvSpPr>
            <a:spLocks noChangeArrowheads="1"/>
          </p:cNvSpPr>
          <p:nvPr/>
        </p:nvSpPr>
        <p:spPr bwMode="auto">
          <a:xfrm>
            <a:off x="3132138" y="4987925"/>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STA        40</a:t>
            </a:r>
          </a:p>
        </p:txBody>
      </p:sp>
      <p:sp>
        <p:nvSpPr>
          <p:cNvPr id="196" name="Rectangle 8"/>
          <p:cNvSpPr>
            <a:spLocks noChangeArrowheads="1"/>
          </p:cNvSpPr>
          <p:nvPr/>
        </p:nvSpPr>
        <p:spPr bwMode="auto">
          <a:xfrm>
            <a:off x="3132138" y="5238750"/>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NOP</a:t>
            </a:r>
          </a:p>
        </p:txBody>
      </p:sp>
      <p:sp>
        <p:nvSpPr>
          <p:cNvPr id="197" name="Rectangle 9"/>
          <p:cNvSpPr>
            <a:spLocks noChangeArrowheads="1"/>
          </p:cNvSpPr>
          <p:nvPr/>
        </p:nvSpPr>
        <p:spPr bwMode="auto">
          <a:xfrm>
            <a:off x="3132138" y="548957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JMP        21</a:t>
            </a:r>
          </a:p>
        </p:txBody>
      </p:sp>
      <p:sp>
        <p:nvSpPr>
          <p:cNvPr id="198" name="Rectangle 10"/>
          <p:cNvSpPr>
            <a:spLocks noChangeArrowheads="1"/>
          </p:cNvSpPr>
          <p:nvPr/>
        </p:nvSpPr>
        <p:spPr bwMode="auto">
          <a:xfrm>
            <a:off x="3132138" y="5738813"/>
            <a:ext cx="1368425" cy="250825"/>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a:t>
            </a:r>
          </a:p>
        </p:txBody>
      </p:sp>
      <p:sp>
        <p:nvSpPr>
          <p:cNvPr id="199" name="Rectangle 11"/>
          <p:cNvSpPr>
            <a:spLocks noChangeArrowheads="1"/>
          </p:cNvSpPr>
          <p:nvPr/>
        </p:nvSpPr>
        <p:spPr bwMode="auto">
          <a:xfrm>
            <a:off x="3132138" y="599122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000       006</a:t>
            </a:r>
          </a:p>
        </p:txBody>
      </p:sp>
      <p:sp>
        <p:nvSpPr>
          <p:cNvPr id="200" name="Rectangle 12"/>
          <p:cNvSpPr>
            <a:spLocks noChangeArrowheads="1"/>
          </p:cNvSpPr>
          <p:nvPr/>
        </p:nvSpPr>
        <p:spPr bwMode="auto">
          <a:xfrm>
            <a:off x="3132138" y="6240463"/>
            <a:ext cx="1368425" cy="249237"/>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a:t>
            </a:r>
          </a:p>
        </p:txBody>
      </p:sp>
      <p:sp>
        <p:nvSpPr>
          <p:cNvPr id="201" name="Rectangle 13"/>
          <p:cNvSpPr>
            <a:spLocks noChangeArrowheads="1"/>
          </p:cNvSpPr>
          <p:nvPr/>
        </p:nvSpPr>
        <p:spPr bwMode="auto">
          <a:xfrm>
            <a:off x="3132138" y="6489700"/>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000       004</a:t>
            </a:r>
          </a:p>
        </p:txBody>
      </p:sp>
      <p:sp>
        <p:nvSpPr>
          <p:cNvPr id="202" name="Rectangle 14"/>
          <p:cNvSpPr>
            <a:spLocks noChangeArrowheads="1"/>
          </p:cNvSpPr>
          <p:nvPr/>
        </p:nvSpPr>
        <p:spPr bwMode="auto">
          <a:xfrm>
            <a:off x="2757488" y="44878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20</a:t>
            </a:r>
          </a:p>
        </p:txBody>
      </p:sp>
      <p:sp>
        <p:nvSpPr>
          <p:cNvPr id="203" name="Rectangle 15"/>
          <p:cNvSpPr>
            <a:spLocks noChangeArrowheads="1"/>
          </p:cNvSpPr>
          <p:nvPr/>
        </p:nvSpPr>
        <p:spPr bwMode="auto">
          <a:xfrm>
            <a:off x="2757488" y="4738688"/>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21</a:t>
            </a:r>
          </a:p>
        </p:txBody>
      </p:sp>
      <p:sp>
        <p:nvSpPr>
          <p:cNvPr id="204" name="Rectangle 16"/>
          <p:cNvSpPr>
            <a:spLocks noChangeArrowheads="1"/>
          </p:cNvSpPr>
          <p:nvPr/>
        </p:nvSpPr>
        <p:spPr bwMode="auto">
          <a:xfrm>
            <a:off x="2757488" y="4987925"/>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22</a:t>
            </a:r>
          </a:p>
        </p:txBody>
      </p:sp>
      <p:sp>
        <p:nvSpPr>
          <p:cNvPr id="205" name="Rectangle 17"/>
          <p:cNvSpPr>
            <a:spLocks noChangeArrowheads="1"/>
          </p:cNvSpPr>
          <p:nvPr/>
        </p:nvSpPr>
        <p:spPr bwMode="auto">
          <a:xfrm>
            <a:off x="2757488" y="5238750"/>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23</a:t>
            </a:r>
          </a:p>
        </p:txBody>
      </p:sp>
      <p:sp>
        <p:nvSpPr>
          <p:cNvPr id="206" name="Rectangle 18"/>
          <p:cNvSpPr>
            <a:spLocks noChangeArrowheads="1"/>
          </p:cNvSpPr>
          <p:nvPr/>
        </p:nvSpPr>
        <p:spPr bwMode="auto">
          <a:xfrm>
            <a:off x="2757488" y="548957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24</a:t>
            </a:r>
          </a:p>
        </p:txBody>
      </p:sp>
      <p:sp>
        <p:nvSpPr>
          <p:cNvPr id="207" name="Rectangle 19"/>
          <p:cNvSpPr>
            <a:spLocks noChangeArrowheads="1"/>
          </p:cNvSpPr>
          <p:nvPr/>
        </p:nvSpPr>
        <p:spPr bwMode="auto">
          <a:xfrm>
            <a:off x="2757488" y="5738813"/>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FF"/>
              </a:solidFill>
              <a:effectLst/>
              <a:uLnTx/>
              <a:uFillTx/>
              <a:latin typeface="Arial" pitchFamily="34" charset="0"/>
            </a:endParaRPr>
          </a:p>
        </p:txBody>
      </p:sp>
      <p:sp>
        <p:nvSpPr>
          <p:cNvPr id="208" name="Rectangle 20"/>
          <p:cNvSpPr>
            <a:spLocks noChangeArrowheads="1"/>
          </p:cNvSpPr>
          <p:nvPr/>
        </p:nvSpPr>
        <p:spPr bwMode="auto">
          <a:xfrm>
            <a:off x="2757488" y="599122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30</a:t>
            </a:r>
          </a:p>
        </p:txBody>
      </p:sp>
      <p:sp>
        <p:nvSpPr>
          <p:cNvPr id="209" name="Rectangle 21"/>
          <p:cNvSpPr>
            <a:spLocks noChangeArrowheads="1"/>
          </p:cNvSpPr>
          <p:nvPr/>
        </p:nvSpPr>
        <p:spPr bwMode="auto">
          <a:xfrm>
            <a:off x="2757488" y="62404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FF"/>
              </a:solidFill>
              <a:effectLst/>
              <a:uLnTx/>
              <a:uFillTx/>
              <a:latin typeface="Arial" pitchFamily="34" charset="0"/>
            </a:endParaRPr>
          </a:p>
        </p:txBody>
      </p:sp>
      <p:sp>
        <p:nvSpPr>
          <p:cNvPr id="210" name="Rectangle 22"/>
          <p:cNvSpPr>
            <a:spLocks noChangeArrowheads="1"/>
          </p:cNvSpPr>
          <p:nvPr/>
        </p:nvSpPr>
        <p:spPr bwMode="auto">
          <a:xfrm>
            <a:off x="2757488" y="6489700"/>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FF"/>
                </a:solidFill>
                <a:effectLst/>
                <a:uLnTx/>
                <a:uFillTx/>
                <a:latin typeface="Arial" pitchFamily="34" charset="0"/>
              </a:rPr>
              <a:t>40</a:t>
            </a:r>
          </a:p>
        </p:txBody>
      </p:sp>
      <p:sp>
        <p:nvSpPr>
          <p:cNvPr id="211" name="AutoShape 23"/>
          <p:cNvSpPr>
            <a:spLocks noChangeArrowheads="1"/>
          </p:cNvSpPr>
          <p:nvPr/>
        </p:nvSpPr>
        <p:spPr bwMode="auto">
          <a:xfrm>
            <a:off x="3348038" y="476250"/>
            <a:ext cx="1944687" cy="64770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212" name="AutoShape 24"/>
          <p:cNvSpPr>
            <a:spLocks noChangeArrowheads="1"/>
          </p:cNvSpPr>
          <p:nvPr/>
        </p:nvSpPr>
        <p:spPr bwMode="auto">
          <a:xfrm>
            <a:off x="1690688" y="19891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000      021</a:t>
            </a:r>
          </a:p>
        </p:txBody>
      </p:sp>
      <p:sp>
        <p:nvSpPr>
          <p:cNvPr id="213" name="AutoShape 25"/>
          <p:cNvSpPr>
            <a:spLocks noChangeArrowheads="1"/>
          </p:cNvSpPr>
          <p:nvPr/>
        </p:nvSpPr>
        <p:spPr bwMode="auto">
          <a:xfrm>
            <a:off x="1690688" y="30686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000       030</a:t>
            </a:r>
          </a:p>
        </p:txBody>
      </p:sp>
      <p:sp>
        <p:nvSpPr>
          <p:cNvPr id="214" name="AutoShape 26"/>
          <p:cNvSpPr>
            <a:spLocks noChangeArrowheads="1"/>
          </p:cNvSpPr>
          <p:nvPr/>
        </p:nvSpPr>
        <p:spPr bwMode="auto">
          <a:xfrm>
            <a:off x="5435600" y="3213100"/>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STA    40</a:t>
            </a:r>
          </a:p>
        </p:txBody>
      </p:sp>
      <p:sp>
        <p:nvSpPr>
          <p:cNvPr id="215" name="AutoShape 27"/>
          <p:cNvSpPr>
            <a:spLocks noChangeArrowheads="1"/>
          </p:cNvSpPr>
          <p:nvPr/>
        </p:nvSpPr>
        <p:spPr bwMode="auto">
          <a:xfrm>
            <a:off x="6011863" y="23495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CLA</a:t>
            </a:r>
          </a:p>
        </p:txBody>
      </p:sp>
      <p:sp>
        <p:nvSpPr>
          <p:cNvPr id="216" name="AutoShape 28"/>
          <p:cNvSpPr>
            <a:spLocks noChangeArrowheads="1"/>
          </p:cNvSpPr>
          <p:nvPr/>
        </p:nvSpPr>
        <p:spPr bwMode="auto">
          <a:xfrm>
            <a:off x="6011863" y="16287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指令译码器</a:t>
            </a:r>
          </a:p>
        </p:txBody>
      </p:sp>
      <p:sp>
        <p:nvSpPr>
          <p:cNvPr id="217" name="AutoShape 29"/>
          <p:cNvSpPr>
            <a:spLocks noChangeArrowheads="1"/>
          </p:cNvSpPr>
          <p:nvPr/>
        </p:nvSpPr>
        <p:spPr bwMode="auto">
          <a:xfrm>
            <a:off x="6011863" y="549275"/>
            <a:ext cx="1368425" cy="792163"/>
          </a:xfrm>
          <a:prstGeom prst="cube">
            <a:avLst>
              <a:gd name="adj" fmla="val 10819"/>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操作控制器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时序产生器</a:t>
            </a:r>
          </a:p>
        </p:txBody>
      </p:sp>
      <p:sp>
        <p:nvSpPr>
          <p:cNvPr id="218" name="Rectangle 30"/>
          <p:cNvSpPr>
            <a:spLocks noChangeArrowheads="1"/>
          </p:cNvSpPr>
          <p:nvPr/>
        </p:nvSpPr>
        <p:spPr bwMode="auto">
          <a:xfrm>
            <a:off x="436563" y="18446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程序计数器</a:t>
            </a:r>
          </a:p>
          <a:p>
            <a:pPr algn="ctr"/>
            <a:r>
              <a:rPr lang="en-US" altLang="zh-CN" sz="1800" i="0">
                <a:solidFill>
                  <a:srgbClr val="001010"/>
                </a:solidFill>
                <a:latin typeface="Arial" pitchFamily="34" charset="0"/>
              </a:rPr>
              <a:t>PC</a:t>
            </a:r>
          </a:p>
        </p:txBody>
      </p:sp>
      <p:sp>
        <p:nvSpPr>
          <p:cNvPr id="219" name="Rectangle 31"/>
          <p:cNvSpPr>
            <a:spLocks noChangeArrowheads="1"/>
          </p:cNvSpPr>
          <p:nvPr/>
        </p:nvSpPr>
        <p:spPr bwMode="auto">
          <a:xfrm>
            <a:off x="365125" y="3068638"/>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地址寄存器</a:t>
            </a:r>
          </a:p>
          <a:p>
            <a:pPr algn="ctr"/>
            <a:r>
              <a:rPr lang="en-US" altLang="zh-CN" sz="1800" i="0">
                <a:solidFill>
                  <a:srgbClr val="001010"/>
                </a:solidFill>
                <a:latin typeface="Arial" pitchFamily="34" charset="0"/>
              </a:rPr>
              <a:t>AR</a:t>
            </a:r>
          </a:p>
        </p:txBody>
      </p:sp>
      <p:sp>
        <p:nvSpPr>
          <p:cNvPr id="220" name="AutoShape 32"/>
          <p:cNvSpPr>
            <a:spLocks noChangeArrowheads="1"/>
          </p:cNvSpPr>
          <p:nvPr/>
        </p:nvSpPr>
        <p:spPr bwMode="auto">
          <a:xfrm>
            <a:off x="2122488" y="2420938"/>
            <a:ext cx="288925" cy="647700"/>
          </a:xfrm>
          <a:prstGeom prst="downArrow">
            <a:avLst>
              <a:gd name="adj1" fmla="val 50000"/>
              <a:gd name="adj2" fmla="val 560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AutoShape 33"/>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AutoShape 34"/>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Rectangle 35"/>
          <p:cNvSpPr>
            <a:spLocks noChangeArrowheads="1"/>
          </p:cNvSpPr>
          <p:nvPr/>
        </p:nvSpPr>
        <p:spPr bwMode="auto">
          <a:xfrm>
            <a:off x="3532188" y="3500438"/>
            <a:ext cx="190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solidFill>
                  <a:srgbClr val="001010"/>
                </a:solidFill>
                <a:latin typeface="Arial" pitchFamily="34" charset="0"/>
              </a:rPr>
              <a:t>缓冲寄存器</a:t>
            </a:r>
            <a:r>
              <a:rPr lang="en-US" altLang="zh-CN" sz="1800" i="0">
                <a:solidFill>
                  <a:srgbClr val="001010"/>
                </a:solidFill>
                <a:latin typeface="Arial" pitchFamily="34" charset="0"/>
              </a:rPr>
              <a:t>DR</a:t>
            </a:r>
          </a:p>
        </p:txBody>
      </p:sp>
      <p:sp>
        <p:nvSpPr>
          <p:cNvPr id="224" name="AutoShape 36"/>
          <p:cNvSpPr>
            <a:spLocks noChangeArrowheads="1"/>
          </p:cNvSpPr>
          <p:nvPr/>
        </p:nvSpPr>
        <p:spPr bwMode="auto">
          <a:xfrm rot="10800000">
            <a:off x="6084888" y="2708275"/>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AutoShape 37"/>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Rectangle 38"/>
          <p:cNvSpPr>
            <a:spLocks noChangeArrowheads="1"/>
          </p:cNvSpPr>
          <p:nvPr/>
        </p:nvSpPr>
        <p:spPr bwMode="auto">
          <a:xfrm>
            <a:off x="3635375" y="2205038"/>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累加器</a:t>
            </a:r>
          </a:p>
          <a:p>
            <a:pPr algn="ctr"/>
            <a:r>
              <a:rPr lang="en-US" altLang="zh-CN" sz="1800" i="0">
                <a:solidFill>
                  <a:srgbClr val="001010"/>
                </a:solidFill>
                <a:latin typeface="Arial" pitchFamily="34" charset="0"/>
              </a:rPr>
              <a:t>AC</a:t>
            </a:r>
          </a:p>
        </p:txBody>
      </p:sp>
      <p:sp>
        <p:nvSpPr>
          <p:cNvPr id="227" name="AutoShape 39"/>
          <p:cNvSpPr>
            <a:spLocks noChangeArrowheads="1"/>
          </p:cNvSpPr>
          <p:nvPr/>
        </p:nvSpPr>
        <p:spPr bwMode="auto">
          <a:xfrm rot="10800000" flipV="1">
            <a:off x="6084888" y="3571875"/>
            <a:ext cx="287337" cy="361950"/>
          </a:xfrm>
          <a:prstGeom prst="downArrow">
            <a:avLst>
              <a:gd name="adj1" fmla="val 50000"/>
              <a:gd name="adj2" fmla="val 31492"/>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Rectangle 40"/>
          <p:cNvSpPr>
            <a:spLocks noChangeArrowheads="1"/>
          </p:cNvSpPr>
          <p:nvPr/>
        </p:nvSpPr>
        <p:spPr bwMode="auto">
          <a:xfrm>
            <a:off x="7348538" y="235585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指令寄存器</a:t>
            </a:r>
          </a:p>
          <a:p>
            <a:pPr algn="ctr"/>
            <a:r>
              <a:rPr lang="en-US" altLang="zh-CN" sz="1800" i="0">
                <a:solidFill>
                  <a:srgbClr val="001010"/>
                </a:solidFill>
                <a:latin typeface="Arial" pitchFamily="34" charset="0"/>
              </a:rPr>
              <a:t>IR</a:t>
            </a:r>
          </a:p>
        </p:txBody>
      </p:sp>
      <p:sp>
        <p:nvSpPr>
          <p:cNvPr id="229" name="AutoShape 41"/>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AutoShape 42"/>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Rectangle 43"/>
          <p:cNvSpPr>
            <a:spLocks noChangeArrowheads="1"/>
          </p:cNvSpPr>
          <p:nvPr/>
        </p:nvSpPr>
        <p:spPr bwMode="auto">
          <a:xfrm>
            <a:off x="7264400" y="6207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执行指令控制</a:t>
            </a:r>
          </a:p>
        </p:txBody>
      </p:sp>
      <p:sp>
        <p:nvSpPr>
          <p:cNvPr id="232" name="Line 44"/>
          <p:cNvSpPr>
            <a:spLocks noChangeShapeType="1"/>
          </p:cNvSpPr>
          <p:nvPr/>
        </p:nvSpPr>
        <p:spPr bwMode="auto">
          <a:xfrm flipV="1">
            <a:off x="6588125" y="260350"/>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Line 45"/>
          <p:cNvSpPr>
            <a:spLocks noChangeShapeType="1"/>
          </p:cNvSpPr>
          <p:nvPr/>
        </p:nvSpPr>
        <p:spPr bwMode="auto">
          <a:xfrm flipV="1">
            <a:off x="67325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Line 46"/>
          <p:cNvSpPr>
            <a:spLocks noChangeShapeType="1"/>
          </p:cNvSpPr>
          <p:nvPr/>
        </p:nvSpPr>
        <p:spPr bwMode="auto">
          <a:xfrm flipV="1">
            <a:off x="6877050"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Line 47"/>
          <p:cNvSpPr>
            <a:spLocks noChangeShapeType="1"/>
          </p:cNvSpPr>
          <p:nvPr/>
        </p:nvSpPr>
        <p:spPr bwMode="auto">
          <a:xfrm flipV="1">
            <a:off x="7019925"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Line 48"/>
          <p:cNvSpPr>
            <a:spLocks noChangeShapeType="1"/>
          </p:cNvSpPr>
          <p:nvPr/>
        </p:nvSpPr>
        <p:spPr bwMode="auto">
          <a:xfrm flipV="1">
            <a:off x="71643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AutoShape 49"/>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Rectangle 50"/>
          <p:cNvSpPr>
            <a:spLocks noChangeArrowheads="1"/>
          </p:cNvSpPr>
          <p:nvPr/>
        </p:nvSpPr>
        <p:spPr bwMode="auto">
          <a:xfrm>
            <a:off x="881063" y="444341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地址总线</a:t>
            </a:r>
          </a:p>
          <a:p>
            <a:pPr algn="ctr"/>
            <a:r>
              <a:rPr lang="en-US" altLang="zh-CN" sz="1800" i="0">
                <a:solidFill>
                  <a:srgbClr val="001010"/>
                </a:solidFill>
                <a:latin typeface="Arial" pitchFamily="34" charset="0"/>
              </a:rPr>
              <a:t>ABUS</a:t>
            </a:r>
          </a:p>
        </p:txBody>
      </p:sp>
      <p:sp>
        <p:nvSpPr>
          <p:cNvPr id="239" name="Rectangle 51"/>
          <p:cNvSpPr>
            <a:spLocks noChangeArrowheads="1"/>
          </p:cNvSpPr>
          <p:nvPr/>
        </p:nvSpPr>
        <p:spPr bwMode="auto">
          <a:xfrm>
            <a:off x="5345113" y="45085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latin typeface="Arial" pitchFamily="34" charset="0"/>
              </a:rPr>
              <a:t>数据总线</a:t>
            </a:r>
          </a:p>
          <a:p>
            <a:pPr algn="ctr"/>
            <a:r>
              <a:rPr lang="en-US" altLang="zh-CN" sz="1800" i="0">
                <a:latin typeface="Arial" pitchFamily="34" charset="0"/>
              </a:rPr>
              <a:t>DBUS</a:t>
            </a:r>
          </a:p>
        </p:txBody>
      </p:sp>
      <p:sp>
        <p:nvSpPr>
          <p:cNvPr id="240" name="AutoShape 52"/>
          <p:cNvSpPr>
            <a:spLocks noChangeArrowheads="1"/>
          </p:cNvSpPr>
          <p:nvPr/>
        </p:nvSpPr>
        <p:spPr bwMode="auto">
          <a:xfrm>
            <a:off x="1692275" y="30686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000      040</a:t>
            </a:r>
          </a:p>
        </p:txBody>
      </p:sp>
      <p:sp>
        <p:nvSpPr>
          <p:cNvPr id="241" name="AutoShape 53"/>
          <p:cNvSpPr>
            <a:spLocks noChangeArrowheads="1"/>
          </p:cNvSpPr>
          <p:nvPr/>
        </p:nvSpPr>
        <p:spPr bwMode="auto">
          <a:xfrm>
            <a:off x="1905000" y="3429000"/>
            <a:ext cx="290513" cy="1152525"/>
          </a:xfrm>
          <a:prstGeom prst="downArrow">
            <a:avLst>
              <a:gd name="adj1" fmla="val 50000"/>
              <a:gd name="adj2" fmla="val 9918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AutoShape 54"/>
          <p:cNvSpPr>
            <a:spLocks noChangeArrowheads="1"/>
          </p:cNvSpPr>
          <p:nvPr/>
        </p:nvSpPr>
        <p:spPr bwMode="auto">
          <a:xfrm rot="5400000">
            <a:off x="4787900" y="5229225"/>
            <a:ext cx="288925" cy="720725"/>
          </a:xfrm>
          <a:prstGeom prst="downArrow">
            <a:avLst>
              <a:gd name="adj1" fmla="val 50000"/>
              <a:gd name="adj2" fmla="val 62363"/>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AutoShape 55"/>
          <p:cNvSpPr>
            <a:spLocks noChangeArrowheads="1"/>
          </p:cNvSpPr>
          <p:nvPr/>
        </p:nvSpPr>
        <p:spPr bwMode="auto">
          <a:xfrm>
            <a:off x="5219700" y="4076700"/>
            <a:ext cx="288925" cy="1584325"/>
          </a:xfrm>
          <a:prstGeom prst="downArrow">
            <a:avLst>
              <a:gd name="adj1" fmla="val 50000"/>
              <a:gd name="adj2" fmla="val 137088"/>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Rectangle 56"/>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Rectangle 57"/>
          <p:cNvSpPr>
            <a:spLocks noChangeArrowheads="1"/>
          </p:cNvSpPr>
          <p:nvPr/>
        </p:nvSpPr>
        <p:spPr bwMode="auto">
          <a:xfrm flipV="1">
            <a:off x="5364163" y="3933825"/>
            <a:ext cx="9366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Rectangle 58"/>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Rectangle 59"/>
          <p:cNvSpPr>
            <a:spLocks noChangeArrowheads="1"/>
          </p:cNvSpPr>
          <p:nvPr/>
        </p:nvSpPr>
        <p:spPr bwMode="auto">
          <a:xfrm rot="5400000" flipV="1">
            <a:off x="6407944" y="3321844"/>
            <a:ext cx="137001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Rectangle 60"/>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Rectangle 61"/>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AutoShape 62"/>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AutoShape 63"/>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AutoShape 64"/>
          <p:cNvSpPr>
            <a:spLocks noChangeArrowheads="1"/>
          </p:cNvSpPr>
          <p:nvPr/>
        </p:nvSpPr>
        <p:spPr bwMode="auto">
          <a:xfrm>
            <a:off x="6011863" y="2347913"/>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STA     40</a:t>
            </a:r>
          </a:p>
        </p:txBody>
      </p:sp>
      <p:sp>
        <p:nvSpPr>
          <p:cNvPr id="253" name="AutoShape 65"/>
          <p:cNvSpPr>
            <a:spLocks noChangeArrowheads="1"/>
          </p:cNvSpPr>
          <p:nvPr/>
        </p:nvSpPr>
        <p:spPr bwMode="auto">
          <a:xfrm rot="10800000">
            <a:off x="6443663" y="1987550"/>
            <a:ext cx="288925" cy="433388"/>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Line 66"/>
          <p:cNvSpPr>
            <a:spLocks noChangeShapeType="1"/>
          </p:cNvSpPr>
          <p:nvPr/>
        </p:nvSpPr>
        <p:spPr bwMode="auto">
          <a:xfrm flipV="1">
            <a:off x="6372225" y="13414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Line 67"/>
          <p:cNvSpPr>
            <a:spLocks noChangeShapeType="1"/>
          </p:cNvSpPr>
          <p:nvPr/>
        </p:nvSpPr>
        <p:spPr bwMode="auto">
          <a:xfrm flipV="1">
            <a:off x="65166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Line 68"/>
          <p:cNvSpPr>
            <a:spLocks noChangeShapeType="1"/>
          </p:cNvSpPr>
          <p:nvPr/>
        </p:nvSpPr>
        <p:spPr bwMode="auto">
          <a:xfrm flipV="1">
            <a:off x="6661150"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Line 69"/>
          <p:cNvSpPr>
            <a:spLocks noChangeShapeType="1"/>
          </p:cNvSpPr>
          <p:nvPr/>
        </p:nvSpPr>
        <p:spPr bwMode="auto">
          <a:xfrm flipV="1">
            <a:off x="6804025"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Line 70"/>
          <p:cNvSpPr>
            <a:spLocks noChangeShapeType="1"/>
          </p:cNvSpPr>
          <p:nvPr/>
        </p:nvSpPr>
        <p:spPr bwMode="auto">
          <a:xfrm flipV="1">
            <a:off x="69484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Rectangle 71"/>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AutoShape 72"/>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Rectangle 73"/>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Rectangle 74"/>
          <p:cNvSpPr>
            <a:spLocks noRot="1" noChangeArrowheads="1"/>
          </p:cNvSpPr>
          <p:nvPr/>
        </p:nvSpPr>
        <p:spPr bwMode="auto">
          <a:xfrm>
            <a:off x="67469" y="5410200"/>
            <a:ext cx="30638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3200" i="0" dirty="0">
                <a:latin typeface="华文新魏" pitchFamily="2" charset="-122"/>
                <a:ea typeface="华文新魏" pitchFamily="2" charset="-122"/>
              </a:rPr>
              <a:t>STA</a:t>
            </a:r>
            <a:r>
              <a:rPr lang="zh-CN" altLang="en-US" sz="3200" i="0" dirty="0">
                <a:latin typeface="华文新魏" pitchFamily="2" charset="-122"/>
                <a:ea typeface="华文新魏" pitchFamily="2" charset="-122"/>
              </a:rPr>
              <a:t>指令</a:t>
            </a:r>
          </a:p>
        </p:txBody>
      </p:sp>
      <p:sp>
        <p:nvSpPr>
          <p:cNvPr id="263" name="AutoShape 75"/>
          <p:cNvSpPr>
            <a:spLocks noChangeArrowheads="1"/>
          </p:cNvSpPr>
          <p:nvPr/>
        </p:nvSpPr>
        <p:spPr bwMode="auto">
          <a:xfrm>
            <a:off x="1692275" y="19891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000      023</a:t>
            </a:r>
          </a:p>
        </p:txBody>
      </p:sp>
      <p:sp>
        <p:nvSpPr>
          <p:cNvPr id="264" name="Rectangle 76"/>
          <p:cNvSpPr>
            <a:spLocks noChangeArrowheads="1"/>
          </p:cNvSpPr>
          <p:nvPr/>
        </p:nvSpPr>
        <p:spPr bwMode="auto">
          <a:xfrm>
            <a:off x="2619375" y="2435225"/>
            <a:ext cx="44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en-US" altLang="zh-CN" sz="1800" b="1" i="0">
                <a:solidFill>
                  <a:srgbClr val="001010"/>
                </a:solidFill>
                <a:latin typeface="Arial" pitchFamily="34" charset="0"/>
              </a:rPr>
              <a:t>+1</a:t>
            </a:r>
          </a:p>
        </p:txBody>
      </p:sp>
      <p:sp>
        <p:nvSpPr>
          <p:cNvPr id="265" name="AutoShape 77"/>
          <p:cNvSpPr>
            <a:spLocks noChangeArrowheads="1"/>
          </p:cNvSpPr>
          <p:nvPr/>
        </p:nvSpPr>
        <p:spPr bwMode="auto">
          <a:xfrm rot="10800000">
            <a:off x="6443663" y="1989138"/>
            <a:ext cx="288925" cy="433387"/>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AutoShape 79"/>
          <p:cNvSpPr>
            <a:spLocks noChangeArrowheads="1"/>
          </p:cNvSpPr>
          <p:nvPr/>
        </p:nvSpPr>
        <p:spPr bwMode="auto">
          <a:xfrm>
            <a:off x="3779838" y="1844675"/>
            <a:ext cx="1368425" cy="360363"/>
          </a:xfrm>
          <a:prstGeom prst="cube">
            <a:avLst>
              <a:gd name="adj" fmla="val 25245"/>
            </a:avLst>
          </a:prstGeom>
          <a:solidFill>
            <a:srgbClr val="CCFF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000     006</a:t>
            </a:r>
          </a:p>
        </p:txBody>
      </p:sp>
      <p:sp>
        <p:nvSpPr>
          <p:cNvPr id="267" name="AutoShape 80"/>
          <p:cNvSpPr>
            <a:spLocks noChangeArrowheads="1"/>
          </p:cNvSpPr>
          <p:nvPr/>
        </p:nvSpPr>
        <p:spPr bwMode="auto">
          <a:xfrm rot="10800000">
            <a:off x="4427538" y="2205038"/>
            <a:ext cx="288925" cy="1223962"/>
          </a:xfrm>
          <a:prstGeom prst="downArrow">
            <a:avLst>
              <a:gd name="adj1" fmla="val 50000"/>
              <a:gd name="adj2" fmla="val 105907"/>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AutoShape 81"/>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9" name="AutoShape 82"/>
          <p:cNvSpPr>
            <a:spLocks noChangeArrowheads="1"/>
          </p:cNvSpPr>
          <p:nvPr/>
        </p:nvSpPr>
        <p:spPr bwMode="auto">
          <a:xfrm>
            <a:off x="5435600" y="3213100"/>
            <a:ext cx="1368425" cy="360363"/>
          </a:xfrm>
          <a:prstGeom prst="cube">
            <a:avLst>
              <a:gd name="adj" fmla="val 25245"/>
            </a:avLst>
          </a:prstGeom>
          <a:solidFill>
            <a:srgbClr val="CCFF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000     006</a:t>
            </a:r>
          </a:p>
        </p:txBody>
      </p:sp>
      <p:sp>
        <p:nvSpPr>
          <p:cNvPr id="270" name="Rectangle 83"/>
          <p:cNvSpPr>
            <a:spLocks noChangeArrowheads="1"/>
          </p:cNvSpPr>
          <p:nvPr/>
        </p:nvSpPr>
        <p:spPr bwMode="auto">
          <a:xfrm flipV="1">
            <a:off x="3492500" y="3933825"/>
            <a:ext cx="1871663"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Rectangle 84"/>
          <p:cNvSpPr>
            <a:spLocks noChangeArrowheads="1"/>
          </p:cNvSpPr>
          <p:nvPr/>
        </p:nvSpPr>
        <p:spPr bwMode="auto">
          <a:xfrm flipV="1">
            <a:off x="5364163" y="3933825"/>
            <a:ext cx="936625"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2" name="AutoShape 85"/>
          <p:cNvSpPr>
            <a:spLocks noChangeArrowheads="1"/>
          </p:cNvSpPr>
          <p:nvPr/>
        </p:nvSpPr>
        <p:spPr bwMode="auto">
          <a:xfrm rot="5400000">
            <a:off x="3095625" y="3032125"/>
            <a:ext cx="288925" cy="504825"/>
          </a:xfrm>
          <a:prstGeom prst="downArrow">
            <a:avLst>
              <a:gd name="adj1" fmla="val 50000"/>
              <a:gd name="adj2" fmla="val 43681"/>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3" name="Rectangle 86"/>
          <p:cNvSpPr>
            <a:spLocks noChangeArrowheads="1"/>
          </p:cNvSpPr>
          <p:nvPr/>
        </p:nvSpPr>
        <p:spPr bwMode="auto">
          <a:xfrm rot="5400000" flipV="1">
            <a:off x="3167063" y="3538537"/>
            <a:ext cx="793750"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Rectangle 87"/>
          <p:cNvSpPr>
            <a:spLocks noChangeArrowheads="1"/>
          </p:cNvSpPr>
          <p:nvPr/>
        </p:nvSpPr>
        <p:spPr bwMode="auto">
          <a:xfrm flipV="1">
            <a:off x="6300788" y="3933825"/>
            <a:ext cx="863600"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Rectangle 88"/>
          <p:cNvSpPr>
            <a:spLocks noChangeArrowheads="1"/>
          </p:cNvSpPr>
          <p:nvPr/>
        </p:nvSpPr>
        <p:spPr bwMode="auto">
          <a:xfrm rot="5400000" flipV="1">
            <a:off x="6407944" y="3320256"/>
            <a:ext cx="1368425" cy="144463"/>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6" name="AutoShape 89"/>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7" name="AutoShape 90"/>
          <p:cNvSpPr>
            <a:spLocks noChangeArrowheads="1"/>
          </p:cNvSpPr>
          <p:nvPr/>
        </p:nvSpPr>
        <p:spPr bwMode="auto">
          <a:xfrm>
            <a:off x="1908175" y="3429000"/>
            <a:ext cx="287338" cy="1152525"/>
          </a:xfrm>
          <a:prstGeom prst="downArrow">
            <a:avLst>
              <a:gd name="adj1" fmla="val 50000"/>
              <a:gd name="adj2" fmla="val 100276"/>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AutoShape 91"/>
          <p:cNvSpPr>
            <a:spLocks noChangeArrowheads="1"/>
          </p:cNvSpPr>
          <p:nvPr/>
        </p:nvSpPr>
        <p:spPr bwMode="auto">
          <a:xfrm rot="10800000" flipV="1">
            <a:off x="6084888" y="3573463"/>
            <a:ext cx="287337" cy="361950"/>
          </a:xfrm>
          <a:prstGeom prst="downArrow">
            <a:avLst>
              <a:gd name="adj1" fmla="val 50000"/>
              <a:gd name="adj2" fmla="val 31492"/>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AutoShape 92"/>
          <p:cNvSpPr>
            <a:spLocks noChangeArrowheads="1"/>
          </p:cNvSpPr>
          <p:nvPr/>
        </p:nvSpPr>
        <p:spPr bwMode="auto">
          <a:xfrm rot="5400000">
            <a:off x="4787900" y="5229225"/>
            <a:ext cx="288925" cy="720725"/>
          </a:xfrm>
          <a:prstGeom prst="downArrow">
            <a:avLst>
              <a:gd name="adj1" fmla="val 50000"/>
              <a:gd name="adj2" fmla="val 62363"/>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0" name="AutoShape 93"/>
          <p:cNvSpPr>
            <a:spLocks noChangeArrowheads="1"/>
          </p:cNvSpPr>
          <p:nvPr/>
        </p:nvSpPr>
        <p:spPr bwMode="auto">
          <a:xfrm>
            <a:off x="5219700" y="4076700"/>
            <a:ext cx="288925" cy="1584325"/>
          </a:xfrm>
          <a:prstGeom prst="downArrow">
            <a:avLst>
              <a:gd name="adj1" fmla="val 50000"/>
              <a:gd name="adj2" fmla="val 137088"/>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1" name="Rectangle 94"/>
          <p:cNvSpPr>
            <a:spLocks noChangeArrowheads="1"/>
          </p:cNvSpPr>
          <p:nvPr/>
        </p:nvSpPr>
        <p:spPr bwMode="auto">
          <a:xfrm flipV="1">
            <a:off x="5364163" y="3933825"/>
            <a:ext cx="936625" cy="142875"/>
          </a:xfrm>
          <a:prstGeom prst="rect">
            <a:avLst/>
          </a:prstGeom>
          <a:solidFill>
            <a:srgbClr val="00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Rectangle 95"/>
          <p:cNvSpPr>
            <a:spLocks noChangeArrowheads="1"/>
          </p:cNvSpPr>
          <p:nvPr/>
        </p:nvSpPr>
        <p:spPr bwMode="auto">
          <a:xfrm>
            <a:off x="3132138" y="6491288"/>
            <a:ext cx="1368425" cy="250825"/>
          </a:xfrm>
          <a:prstGeom prst="rect">
            <a:avLst/>
          </a:prstGeom>
          <a:solidFill>
            <a:srgbClr val="339966"/>
          </a:solidFill>
          <a:ln w="9525">
            <a:solidFill>
              <a:srgbClr val="FF6600"/>
            </a:solidFill>
            <a:miter lim="800000"/>
            <a:headEnd/>
            <a:tailEnd/>
          </a:ln>
        </p:spPr>
        <p:txBody>
          <a:bodyPr wrap="none" anchor="ctr"/>
          <a:lstStyle/>
          <a:p>
            <a:pPr algn="ctr"/>
            <a:r>
              <a:rPr lang="en-US" altLang="zh-CN" sz="1800" i="0">
                <a:solidFill>
                  <a:srgbClr val="0000FF"/>
                </a:solidFill>
                <a:latin typeface="Arial" pitchFamily="34" charset="0"/>
              </a:rPr>
              <a:t>000       006</a:t>
            </a:r>
          </a:p>
        </p:txBody>
      </p:sp>
      <p:sp>
        <p:nvSpPr>
          <p:cNvPr id="283" name="Rectangle 96"/>
          <p:cNvSpPr>
            <a:spLocks noChangeArrowheads="1"/>
          </p:cNvSpPr>
          <p:nvPr/>
        </p:nvSpPr>
        <p:spPr bwMode="auto">
          <a:xfrm>
            <a:off x="5721716" y="5511018"/>
            <a:ext cx="299319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marL="285750" indent="-285750" algn="l" fontAlgn="auto">
              <a:spcBef>
                <a:spcPts val="0"/>
              </a:spcBef>
              <a:spcAft>
                <a:spcPts val="0"/>
              </a:spcAft>
              <a:buClr>
                <a:srgbClr val="FFC000"/>
              </a:buClr>
              <a:buFont typeface="Wingdings" panose="05000000000000000000" pitchFamily="2" charset="2"/>
              <a:buChar char="n"/>
            </a:pPr>
            <a:r>
              <a:rPr lang="pt-BR" altLang="zh-CN" i="0" kern="0" dirty="0">
                <a:solidFill>
                  <a:srgbClr val="000000"/>
                </a:solidFill>
              </a:rPr>
              <a:t>AR </a:t>
            </a:r>
            <a:r>
              <a:rPr lang="pt-BR" altLang="zh-CN" i="0" kern="0" dirty="0" smtClean="0">
                <a:solidFill>
                  <a:srgbClr val="000000"/>
                </a:solidFill>
                <a:sym typeface="Wingdings" panose="05000000000000000000" pitchFamily="2" charset="2"/>
              </a:rPr>
              <a:t></a:t>
            </a:r>
            <a:r>
              <a:rPr lang="pt-BR" altLang="zh-CN" i="0" kern="0" dirty="0" smtClean="0">
                <a:solidFill>
                  <a:srgbClr val="000000"/>
                </a:solidFill>
              </a:rPr>
              <a:t> </a:t>
            </a:r>
            <a:r>
              <a:rPr lang="pt-BR" altLang="zh-CN" i="0" kern="0" dirty="0">
                <a:solidFill>
                  <a:srgbClr val="000000"/>
                </a:solidFill>
              </a:rPr>
              <a:t>IR(A)</a:t>
            </a:r>
          </a:p>
          <a:p>
            <a:pPr marL="285750" indent="-285750" algn="l" fontAlgn="auto">
              <a:spcBef>
                <a:spcPts val="0"/>
              </a:spcBef>
              <a:spcAft>
                <a:spcPts val="0"/>
              </a:spcAft>
              <a:buClr>
                <a:srgbClr val="FFC000"/>
              </a:buClr>
              <a:buFont typeface="Wingdings" panose="05000000000000000000" pitchFamily="2" charset="2"/>
              <a:buChar char="n"/>
            </a:pPr>
            <a:r>
              <a:rPr lang="pt-BR" altLang="zh-CN" i="0" kern="0" dirty="0">
                <a:solidFill>
                  <a:srgbClr val="000000"/>
                </a:solidFill>
              </a:rPr>
              <a:t>DR </a:t>
            </a:r>
            <a:r>
              <a:rPr lang="pt-BR" altLang="zh-CN" i="0" kern="0" dirty="0">
                <a:solidFill>
                  <a:srgbClr val="000000"/>
                </a:solidFill>
                <a:sym typeface="Wingdings" panose="05000000000000000000" pitchFamily="2" charset="2"/>
              </a:rPr>
              <a:t> </a:t>
            </a:r>
            <a:r>
              <a:rPr lang="pt-BR" altLang="zh-CN" i="0" kern="0" dirty="0" smtClean="0">
                <a:solidFill>
                  <a:srgbClr val="000000"/>
                </a:solidFill>
              </a:rPr>
              <a:t> </a:t>
            </a:r>
            <a:r>
              <a:rPr lang="pt-BR" altLang="zh-CN" i="0" kern="0" dirty="0">
                <a:solidFill>
                  <a:srgbClr val="000000"/>
                </a:solidFill>
              </a:rPr>
              <a:t>(AC)</a:t>
            </a:r>
          </a:p>
          <a:p>
            <a:pPr marL="285750" indent="-285750" algn="l" fontAlgn="auto">
              <a:spcBef>
                <a:spcPts val="0"/>
              </a:spcBef>
              <a:spcAft>
                <a:spcPts val="0"/>
              </a:spcAft>
              <a:buClr>
                <a:srgbClr val="FFC000"/>
              </a:buClr>
              <a:buFont typeface="Wingdings" panose="05000000000000000000" pitchFamily="2" charset="2"/>
              <a:buChar char="n"/>
            </a:pPr>
            <a:r>
              <a:rPr lang="pt-BR" altLang="zh-CN" i="0" kern="0" dirty="0">
                <a:solidFill>
                  <a:srgbClr val="000000"/>
                </a:solidFill>
              </a:rPr>
              <a:t>Mem[AR] </a:t>
            </a:r>
            <a:r>
              <a:rPr lang="pt-BR" altLang="zh-CN" i="0" kern="0" dirty="0">
                <a:solidFill>
                  <a:srgbClr val="000000"/>
                </a:solidFill>
                <a:sym typeface="Wingdings" panose="05000000000000000000" pitchFamily="2" charset="2"/>
              </a:rPr>
              <a:t> </a:t>
            </a:r>
            <a:r>
              <a:rPr lang="pt-BR" altLang="zh-CN" i="0" kern="0" dirty="0" smtClean="0">
                <a:solidFill>
                  <a:srgbClr val="000000"/>
                </a:solidFill>
              </a:rPr>
              <a:t> </a:t>
            </a:r>
            <a:r>
              <a:rPr lang="pt-BR" altLang="zh-CN" i="0" kern="0" dirty="0">
                <a:solidFill>
                  <a:srgbClr val="000000"/>
                </a:solidFill>
              </a:rPr>
              <a:t>(DR)</a:t>
            </a:r>
          </a:p>
        </p:txBody>
      </p:sp>
      <p:sp>
        <p:nvSpPr>
          <p:cNvPr id="284"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362066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500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wipe(up)">
                                      <p:cBhvr>
                                        <p:cTn id="7" dur="1000"/>
                                        <p:tgtEl>
                                          <p:spTgt spid="267"/>
                                        </p:tgtEl>
                                      </p:cBhvr>
                                    </p:animEffect>
                                  </p:childTnLst>
                                </p:cTn>
                              </p:par>
                            </p:childTnLst>
                          </p:cTn>
                        </p:par>
                        <p:par>
                          <p:cTn id="8" fill="hold">
                            <p:stCondLst>
                              <p:cond delay="5000"/>
                            </p:stCondLst>
                            <p:childTnLst>
                              <p:par>
                                <p:cTn id="9" presetID="22" presetClass="entr" presetSubtype="8" repeatCount="5000" fill="hold" grpId="0" nodeType="afterEffect">
                                  <p:stCondLst>
                                    <p:cond delay="0"/>
                                  </p:stCondLst>
                                  <p:childTnLst>
                                    <p:set>
                                      <p:cBhvr>
                                        <p:cTn id="10" dur="1" fill="hold">
                                          <p:stCondLst>
                                            <p:cond delay="0"/>
                                          </p:stCondLst>
                                        </p:cTn>
                                        <p:tgtEl>
                                          <p:spTgt spid="268"/>
                                        </p:tgtEl>
                                        <p:attrNameLst>
                                          <p:attrName>style.visibility</p:attrName>
                                        </p:attrNameLst>
                                      </p:cBhvr>
                                      <p:to>
                                        <p:strVal val="visible"/>
                                      </p:to>
                                    </p:set>
                                    <p:animEffect transition="in" filter="wipe(left)">
                                      <p:cBhvr>
                                        <p:cTn id="11" dur="1000"/>
                                        <p:tgtEl>
                                          <p:spTgt spid="26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repeatCount="5000" fill="hold" grpId="0" nodeType="clickEffect">
                                  <p:stCondLst>
                                    <p:cond delay="0"/>
                                  </p:stCondLst>
                                  <p:childTnLst>
                                    <p:set>
                                      <p:cBhvr>
                                        <p:cTn id="15" dur="1" fill="hold">
                                          <p:stCondLst>
                                            <p:cond delay="0"/>
                                          </p:stCondLst>
                                        </p:cTn>
                                        <p:tgtEl>
                                          <p:spTgt spid="269"/>
                                        </p:tgtEl>
                                        <p:attrNameLst>
                                          <p:attrName>style.visibility</p:attrName>
                                        </p:attrNameLst>
                                      </p:cBhvr>
                                      <p:to>
                                        <p:strVal val="visible"/>
                                      </p:to>
                                    </p:set>
                                    <p:anim calcmode="lin" valueType="num">
                                      <p:cBhvr additive="base">
                                        <p:cTn id="16" dur="1000" fill="hold"/>
                                        <p:tgtEl>
                                          <p:spTgt spid="269"/>
                                        </p:tgtEl>
                                        <p:attrNameLst>
                                          <p:attrName>ppt_x</p:attrName>
                                        </p:attrNameLst>
                                      </p:cBhvr>
                                      <p:tavLst>
                                        <p:tav tm="0">
                                          <p:val>
                                            <p:strVal val="#ppt_x"/>
                                          </p:val>
                                        </p:tav>
                                        <p:tav tm="100000">
                                          <p:val>
                                            <p:strVal val="#ppt_x"/>
                                          </p:val>
                                        </p:tav>
                                      </p:tavLst>
                                    </p:anim>
                                    <p:anim calcmode="lin" valueType="num">
                                      <p:cBhvr additive="base">
                                        <p:cTn id="17" dur="1000" fill="hold"/>
                                        <p:tgtEl>
                                          <p:spTgt spid="26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repeatCount="5000" fill="hold" grpId="0" nodeType="clickEffect">
                                  <p:stCondLst>
                                    <p:cond delay="0"/>
                                  </p:stCondLst>
                                  <p:childTnLst>
                                    <p:set>
                                      <p:cBhvr>
                                        <p:cTn id="21" dur="1" fill="hold">
                                          <p:stCondLst>
                                            <p:cond delay="0"/>
                                          </p:stCondLst>
                                        </p:cTn>
                                        <p:tgtEl>
                                          <p:spTgt spid="275"/>
                                        </p:tgtEl>
                                        <p:attrNameLst>
                                          <p:attrName>style.visibility</p:attrName>
                                        </p:attrNameLst>
                                      </p:cBhvr>
                                      <p:to>
                                        <p:strVal val="visible"/>
                                      </p:to>
                                    </p:set>
                                    <p:animEffect transition="in" filter="wipe(up)">
                                      <p:cBhvr>
                                        <p:cTn id="22" dur="1000"/>
                                        <p:tgtEl>
                                          <p:spTgt spid="275"/>
                                        </p:tgtEl>
                                      </p:cBhvr>
                                    </p:animEffect>
                                  </p:childTnLst>
                                </p:cTn>
                              </p:par>
                            </p:childTnLst>
                          </p:cTn>
                        </p:par>
                        <p:par>
                          <p:cTn id="23" fill="hold">
                            <p:stCondLst>
                              <p:cond delay="5000"/>
                            </p:stCondLst>
                            <p:childTnLst>
                              <p:par>
                                <p:cTn id="24" presetID="22" presetClass="entr" presetSubtype="2" repeatCount="5000" fill="hold" grpId="0" nodeType="afterEffect">
                                  <p:stCondLst>
                                    <p:cond delay="0"/>
                                  </p:stCondLst>
                                  <p:childTnLst>
                                    <p:set>
                                      <p:cBhvr>
                                        <p:cTn id="25" dur="1" fill="hold">
                                          <p:stCondLst>
                                            <p:cond delay="0"/>
                                          </p:stCondLst>
                                        </p:cTn>
                                        <p:tgtEl>
                                          <p:spTgt spid="274"/>
                                        </p:tgtEl>
                                        <p:attrNameLst>
                                          <p:attrName>style.visibility</p:attrName>
                                        </p:attrNameLst>
                                      </p:cBhvr>
                                      <p:to>
                                        <p:strVal val="visible"/>
                                      </p:to>
                                    </p:set>
                                    <p:animEffect transition="in" filter="wipe(right)">
                                      <p:cBhvr>
                                        <p:cTn id="26" dur="1000"/>
                                        <p:tgtEl>
                                          <p:spTgt spid="274"/>
                                        </p:tgtEl>
                                      </p:cBhvr>
                                    </p:animEffect>
                                  </p:childTnLst>
                                </p:cTn>
                              </p:par>
                            </p:childTnLst>
                          </p:cTn>
                        </p:par>
                        <p:par>
                          <p:cTn id="27" fill="hold">
                            <p:stCondLst>
                              <p:cond delay="10000"/>
                            </p:stCondLst>
                            <p:childTnLst>
                              <p:par>
                                <p:cTn id="28" presetID="22" presetClass="entr" presetSubtype="2" repeatCount="5000" fill="hold" grpId="0" nodeType="afterEffect">
                                  <p:stCondLst>
                                    <p:cond delay="0"/>
                                  </p:stCondLst>
                                  <p:childTnLst>
                                    <p:set>
                                      <p:cBhvr>
                                        <p:cTn id="29" dur="1" fill="hold">
                                          <p:stCondLst>
                                            <p:cond delay="0"/>
                                          </p:stCondLst>
                                        </p:cTn>
                                        <p:tgtEl>
                                          <p:spTgt spid="271"/>
                                        </p:tgtEl>
                                        <p:attrNameLst>
                                          <p:attrName>style.visibility</p:attrName>
                                        </p:attrNameLst>
                                      </p:cBhvr>
                                      <p:to>
                                        <p:strVal val="visible"/>
                                      </p:to>
                                    </p:set>
                                    <p:animEffect transition="in" filter="wipe(right)">
                                      <p:cBhvr>
                                        <p:cTn id="30" dur="1000"/>
                                        <p:tgtEl>
                                          <p:spTgt spid="271"/>
                                        </p:tgtEl>
                                      </p:cBhvr>
                                    </p:animEffect>
                                  </p:childTnLst>
                                </p:cTn>
                              </p:par>
                            </p:childTnLst>
                          </p:cTn>
                        </p:par>
                        <p:par>
                          <p:cTn id="31" fill="hold">
                            <p:stCondLst>
                              <p:cond delay="15000"/>
                            </p:stCondLst>
                            <p:childTnLst>
                              <p:par>
                                <p:cTn id="32" presetID="22" presetClass="entr" presetSubtype="2" repeatCount="5000" fill="hold" grpId="0" nodeType="afterEffect">
                                  <p:stCondLst>
                                    <p:cond delay="0"/>
                                  </p:stCondLst>
                                  <p:childTnLst>
                                    <p:set>
                                      <p:cBhvr>
                                        <p:cTn id="33" dur="1" fill="hold">
                                          <p:stCondLst>
                                            <p:cond delay="0"/>
                                          </p:stCondLst>
                                        </p:cTn>
                                        <p:tgtEl>
                                          <p:spTgt spid="270"/>
                                        </p:tgtEl>
                                        <p:attrNameLst>
                                          <p:attrName>style.visibility</p:attrName>
                                        </p:attrNameLst>
                                      </p:cBhvr>
                                      <p:to>
                                        <p:strVal val="visible"/>
                                      </p:to>
                                    </p:set>
                                    <p:animEffect transition="in" filter="wipe(right)">
                                      <p:cBhvr>
                                        <p:cTn id="34" dur="1000"/>
                                        <p:tgtEl>
                                          <p:spTgt spid="270"/>
                                        </p:tgtEl>
                                      </p:cBhvr>
                                    </p:animEffect>
                                  </p:childTnLst>
                                </p:cTn>
                              </p:par>
                            </p:childTnLst>
                          </p:cTn>
                        </p:par>
                        <p:par>
                          <p:cTn id="35" fill="hold">
                            <p:stCondLst>
                              <p:cond delay="20000"/>
                            </p:stCondLst>
                            <p:childTnLst>
                              <p:par>
                                <p:cTn id="36" presetID="22" presetClass="entr" presetSubtype="4" repeatCount="5000" fill="hold" grpId="0" nodeType="afterEffect">
                                  <p:stCondLst>
                                    <p:cond delay="0"/>
                                  </p:stCondLst>
                                  <p:childTnLst>
                                    <p:set>
                                      <p:cBhvr>
                                        <p:cTn id="37" dur="1" fill="hold">
                                          <p:stCondLst>
                                            <p:cond delay="0"/>
                                          </p:stCondLst>
                                        </p:cTn>
                                        <p:tgtEl>
                                          <p:spTgt spid="273"/>
                                        </p:tgtEl>
                                        <p:attrNameLst>
                                          <p:attrName>style.visibility</p:attrName>
                                        </p:attrNameLst>
                                      </p:cBhvr>
                                      <p:to>
                                        <p:strVal val="visible"/>
                                      </p:to>
                                    </p:set>
                                    <p:animEffect transition="in" filter="wipe(down)">
                                      <p:cBhvr>
                                        <p:cTn id="38" dur="1000"/>
                                        <p:tgtEl>
                                          <p:spTgt spid="273"/>
                                        </p:tgtEl>
                                      </p:cBhvr>
                                    </p:animEffect>
                                  </p:childTnLst>
                                </p:cTn>
                              </p:par>
                            </p:childTnLst>
                          </p:cTn>
                        </p:par>
                        <p:par>
                          <p:cTn id="39" fill="hold">
                            <p:stCondLst>
                              <p:cond delay="25000"/>
                            </p:stCondLst>
                            <p:childTnLst>
                              <p:par>
                                <p:cTn id="40" presetID="22" presetClass="entr" presetSubtype="2" repeatCount="5000" fill="hold" grpId="0" nodeType="afterEffect">
                                  <p:stCondLst>
                                    <p:cond delay="0"/>
                                  </p:stCondLst>
                                  <p:childTnLst>
                                    <p:set>
                                      <p:cBhvr>
                                        <p:cTn id="41" dur="1" fill="hold">
                                          <p:stCondLst>
                                            <p:cond delay="0"/>
                                          </p:stCondLst>
                                        </p:cTn>
                                        <p:tgtEl>
                                          <p:spTgt spid="272"/>
                                        </p:tgtEl>
                                        <p:attrNameLst>
                                          <p:attrName>style.visibility</p:attrName>
                                        </p:attrNameLst>
                                      </p:cBhvr>
                                      <p:to>
                                        <p:strVal val="visible"/>
                                      </p:to>
                                    </p:set>
                                    <p:animEffect transition="in" filter="wipe(right)">
                                      <p:cBhvr>
                                        <p:cTn id="42" dur="1000"/>
                                        <p:tgtEl>
                                          <p:spTgt spid="27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5000" fill="hold" grpId="0" nodeType="clickEffect">
                                  <p:stCondLst>
                                    <p:cond delay="0"/>
                                  </p:stCondLst>
                                  <p:childTnLst>
                                    <p:set>
                                      <p:cBhvr>
                                        <p:cTn id="46" dur="1" fill="hold">
                                          <p:stCondLst>
                                            <p:cond delay="0"/>
                                          </p:stCondLst>
                                        </p:cTn>
                                        <p:tgtEl>
                                          <p:spTgt spid="240"/>
                                        </p:tgtEl>
                                        <p:attrNameLst>
                                          <p:attrName>style.visibility</p:attrName>
                                        </p:attrNameLst>
                                      </p:cBhvr>
                                      <p:to>
                                        <p:strVal val="visible"/>
                                      </p:to>
                                    </p:set>
                                    <p:anim calcmode="lin" valueType="num">
                                      <p:cBhvr additive="base">
                                        <p:cTn id="47" dur="1000" fill="hold"/>
                                        <p:tgtEl>
                                          <p:spTgt spid="240"/>
                                        </p:tgtEl>
                                        <p:attrNameLst>
                                          <p:attrName>ppt_x</p:attrName>
                                        </p:attrNameLst>
                                      </p:cBhvr>
                                      <p:tavLst>
                                        <p:tav tm="0">
                                          <p:val>
                                            <p:strVal val="1+#ppt_w/2"/>
                                          </p:val>
                                        </p:tav>
                                        <p:tav tm="100000">
                                          <p:val>
                                            <p:strVal val="#ppt_x"/>
                                          </p:val>
                                        </p:tav>
                                      </p:tavLst>
                                    </p:anim>
                                    <p:anim calcmode="lin" valueType="num">
                                      <p:cBhvr additive="base">
                                        <p:cTn id="48" dur="1000" fill="hold"/>
                                        <p:tgtEl>
                                          <p:spTgt spid="24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repeatCount="5000" fill="hold" grpId="0" nodeType="clickEffect">
                                  <p:stCondLst>
                                    <p:cond delay="0"/>
                                  </p:stCondLst>
                                  <p:childTnLst>
                                    <p:set>
                                      <p:cBhvr>
                                        <p:cTn id="52" dur="1" fill="hold">
                                          <p:stCondLst>
                                            <p:cond delay="0"/>
                                          </p:stCondLst>
                                        </p:cTn>
                                        <p:tgtEl>
                                          <p:spTgt spid="277"/>
                                        </p:tgtEl>
                                        <p:attrNameLst>
                                          <p:attrName>style.visibility</p:attrName>
                                        </p:attrNameLst>
                                      </p:cBhvr>
                                      <p:to>
                                        <p:strVal val="visible"/>
                                      </p:to>
                                    </p:set>
                                    <p:animEffect transition="in" filter="wipe(up)">
                                      <p:cBhvr>
                                        <p:cTn id="53" dur="1000"/>
                                        <p:tgtEl>
                                          <p:spTgt spid="277"/>
                                        </p:tgtEl>
                                      </p:cBhvr>
                                    </p:animEffect>
                                  </p:childTnLst>
                                </p:cTn>
                              </p:par>
                            </p:childTnLst>
                          </p:cTn>
                        </p:par>
                        <p:par>
                          <p:cTn id="54" fill="hold">
                            <p:stCondLst>
                              <p:cond delay="5000"/>
                            </p:stCondLst>
                            <p:childTnLst>
                              <p:par>
                                <p:cTn id="55" presetID="22" presetClass="entr" presetSubtype="8" repeatCount="5000" fill="hold" grpId="0" nodeType="afterEffect">
                                  <p:stCondLst>
                                    <p:cond delay="0"/>
                                  </p:stCondLst>
                                  <p:childTnLst>
                                    <p:set>
                                      <p:cBhvr>
                                        <p:cTn id="56" dur="1" fill="hold">
                                          <p:stCondLst>
                                            <p:cond delay="0"/>
                                          </p:stCondLst>
                                        </p:cTn>
                                        <p:tgtEl>
                                          <p:spTgt spid="276"/>
                                        </p:tgtEl>
                                        <p:attrNameLst>
                                          <p:attrName>style.visibility</p:attrName>
                                        </p:attrNameLst>
                                      </p:cBhvr>
                                      <p:to>
                                        <p:strVal val="visible"/>
                                      </p:to>
                                    </p:set>
                                    <p:animEffect transition="in" filter="wipe(left)">
                                      <p:cBhvr>
                                        <p:cTn id="57" dur="1000"/>
                                        <p:tgtEl>
                                          <p:spTgt spid="276"/>
                                        </p:tgtEl>
                                      </p:cBhvr>
                                    </p:animEffect>
                                  </p:childTnLst>
                                </p:cTn>
                              </p:par>
                            </p:childTnLst>
                          </p:cTn>
                        </p:par>
                      </p:childTnLst>
                    </p:cTn>
                  </p:par>
                  <p:par>
                    <p:cTn id="58" fill="hold">
                      <p:stCondLst>
                        <p:cond delay="indefinite"/>
                      </p:stCondLst>
                      <p:childTnLst>
                        <p:par>
                          <p:cTn id="59" fill="hold">
                            <p:stCondLst>
                              <p:cond delay="0"/>
                            </p:stCondLst>
                            <p:childTnLst>
                              <p:par>
                                <p:cTn id="60" presetID="24" presetClass="emph" presetSubtype="0" repeatCount="4000" fill="hold" grpId="0" nodeType="clickEffect">
                                  <p:stCondLst>
                                    <p:cond delay="0"/>
                                  </p:stCondLst>
                                  <p:childTnLst>
                                    <p:animClr clrSpc="hsl" dir="cw">
                                      <p:cBhvr override="childStyle">
                                        <p:cTn id="61" dur="1000" fill="hold"/>
                                        <p:tgtEl>
                                          <p:spTgt spid="210"/>
                                        </p:tgtEl>
                                        <p:attrNameLst>
                                          <p:attrName>style.color</p:attrName>
                                        </p:attrNameLst>
                                      </p:cBhvr>
                                      <p:by>
                                        <p:hsl h="0" s="-12549" l="-25098"/>
                                      </p:by>
                                    </p:animClr>
                                    <p:animClr clrSpc="hsl" dir="cw">
                                      <p:cBhvr>
                                        <p:cTn id="62" dur="1000" fill="hold"/>
                                        <p:tgtEl>
                                          <p:spTgt spid="210"/>
                                        </p:tgtEl>
                                        <p:attrNameLst>
                                          <p:attrName>fillcolor</p:attrName>
                                        </p:attrNameLst>
                                      </p:cBhvr>
                                      <p:by>
                                        <p:hsl h="0" s="-12549" l="-25098"/>
                                      </p:by>
                                    </p:animClr>
                                    <p:animClr clrSpc="hsl" dir="cw">
                                      <p:cBhvr>
                                        <p:cTn id="63" dur="1000" fill="hold"/>
                                        <p:tgtEl>
                                          <p:spTgt spid="210"/>
                                        </p:tgtEl>
                                        <p:attrNameLst>
                                          <p:attrName>stroke.color</p:attrName>
                                        </p:attrNameLst>
                                      </p:cBhvr>
                                      <p:by>
                                        <p:hsl h="0" s="-12549" l="-25098"/>
                                      </p:by>
                                    </p:animClr>
                                    <p:set>
                                      <p:cBhvr>
                                        <p:cTn id="64" dur="1000" fill="hold"/>
                                        <p:tgtEl>
                                          <p:spTgt spid="210"/>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4000" fill="hold" grpId="1" nodeType="clickEffect">
                                  <p:stCondLst>
                                    <p:cond delay="0"/>
                                  </p:stCondLst>
                                  <p:childTnLst>
                                    <p:anim calcmode="discrete" valueType="str">
                                      <p:cBhvr>
                                        <p:cTn id="68" dur="1000" fill="hold"/>
                                        <p:tgtEl>
                                          <p:spTgt spid="210"/>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repeatCount="5000" fill="hold" grpId="1" nodeType="clickEffect">
                                  <p:stCondLst>
                                    <p:cond delay="0"/>
                                  </p:stCondLst>
                                  <p:childTnLst>
                                    <p:anim calcmode="discrete" valueType="str">
                                      <p:cBhvr>
                                        <p:cTn id="72" dur="1000" fill="hold"/>
                                        <p:tgtEl>
                                          <p:spTgt spid="269"/>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5000" fill="hold" grpId="0" nodeType="clickEffect">
                                  <p:stCondLst>
                                    <p:cond delay="0"/>
                                  </p:stCondLst>
                                  <p:childTnLst>
                                    <p:set>
                                      <p:cBhvr>
                                        <p:cTn id="76" dur="1" fill="hold">
                                          <p:stCondLst>
                                            <p:cond delay="0"/>
                                          </p:stCondLst>
                                        </p:cTn>
                                        <p:tgtEl>
                                          <p:spTgt spid="278"/>
                                        </p:tgtEl>
                                        <p:attrNameLst>
                                          <p:attrName>style.visibility</p:attrName>
                                        </p:attrNameLst>
                                      </p:cBhvr>
                                      <p:to>
                                        <p:strVal val="visible"/>
                                      </p:to>
                                    </p:set>
                                    <p:animEffect transition="in" filter="wipe(up)">
                                      <p:cBhvr>
                                        <p:cTn id="77" dur="1000"/>
                                        <p:tgtEl>
                                          <p:spTgt spid="278"/>
                                        </p:tgtEl>
                                      </p:cBhvr>
                                    </p:animEffect>
                                  </p:childTnLst>
                                </p:cTn>
                              </p:par>
                            </p:childTnLst>
                          </p:cTn>
                        </p:par>
                        <p:par>
                          <p:cTn id="78" fill="hold">
                            <p:stCondLst>
                              <p:cond delay="5000"/>
                            </p:stCondLst>
                            <p:childTnLst>
                              <p:par>
                                <p:cTn id="79" presetID="22" presetClass="entr" presetSubtype="2" repeatCount="5000" fill="hold" grpId="0" nodeType="afterEffect">
                                  <p:stCondLst>
                                    <p:cond delay="0"/>
                                  </p:stCondLst>
                                  <p:childTnLst>
                                    <p:set>
                                      <p:cBhvr>
                                        <p:cTn id="80" dur="1" fill="hold">
                                          <p:stCondLst>
                                            <p:cond delay="0"/>
                                          </p:stCondLst>
                                        </p:cTn>
                                        <p:tgtEl>
                                          <p:spTgt spid="281"/>
                                        </p:tgtEl>
                                        <p:attrNameLst>
                                          <p:attrName>style.visibility</p:attrName>
                                        </p:attrNameLst>
                                      </p:cBhvr>
                                      <p:to>
                                        <p:strVal val="visible"/>
                                      </p:to>
                                    </p:set>
                                    <p:animEffect transition="in" filter="wipe(right)">
                                      <p:cBhvr>
                                        <p:cTn id="81" dur="1000"/>
                                        <p:tgtEl>
                                          <p:spTgt spid="281"/>
                                        </p:tgtEl>
                                      </p:cBhvr>
                                    </p:animEffect>
                                  </p:childTnLst>
                                </p:cTn>
                              </p:par>
                            </p:childTnLst>
                          </p:cTn>
                        </p:par>
                        <p:par>
                          <p:cTn id="82" fill="hold">
                            <p:stCondLst>
                              <p:cond delay="10000"/>
                            </p:stCondLst>
                            <p:childTnLst>
                              <p:par>
                                <p:cTn id="83" presetID="22" presetClass="entr" presetSubtype="1" repeatCount="5000" fill="hold" grpId="0" nodeType="afterEffect">
                                  <p:stCondLst>
                                    <p:cond delay="0"/>
                                  </p:stCondLst>
                                  <p:childTnLst>
                                    <p:set>
                                      <p:cBhvr>
                                        <p:cTn id="84" dur="1" fill="hold">
                                          <p:stCondLst>
                                            <p:cond delay="0"/>
                                          </p:stCondLst>
                                        </p:cTn>
                                        <p:tgtEl>
                                          <p:spTgt spid="280"/>
                                        </p:tgtEl>
                                        <p:attrNameLst>
                                          <p:attrName>style.visibility</p:attrName>
                                        </p:attrNameLst>
                                      </p:cBhvr>
                                      <p:to>
                                        <p:strVal val="visible"/>
                                      </p:to>
                                    </p:set>
                                    <p:animEffect transition="in" filter="wipe(up)">
                                      <p:cBhvr>
                                        <p:cTn id="85" dur="1000"/>
                                        <p:tgtEl>
                                          <p:spTgt spid="280"/>
                                        </p:tgtEl>
                                      </p:cBhvr>
                                    </p:animEffect>
                                  </p:childTnLst>
                                </p:cTn>
                              </p:par>
                            </p:childTnLst>
                          </p:cTn>
                        </p:par>
                        <p:par>
                          <p:cTn id="86" fill="hold">
                            <p:stCondLst>
                              <p:cond delay="15000"/>
                            </p:stCondLst>
                            <p:childTnLst>
                              <p:par>
                                <p:cTn id="87" presetID="22" presetClass="entr" presetSubtype="2" repeatCount="5000" fill="hold" grpId="0" nodeType="afterEffect">
                                  <p:stCondLst>
                                    <p:cond delay="0"/>
                                  </p:stCondLst>
                                  <p:childTnLst>
                                    <p:set>
                                      <p:cBhvr>
                                        <p:cTn id="88" dur="1" fill="hold">
                                          <p:stCondLst>
                                            <p:cond delay="0"/>
                                          </p:stCondLst>
                                        </p:cTn>
                                        <p:tgtEl>
                                          <p:spTgt spid="279"/>
                                        </p:tgtEl>
                                        <p:attrNameLst>
                                          <p:attrName>style.visibility</p:attrName>
                                        </p:attrNameLst>
                                      </p:cBhvr>
                                      <p:to>
                                        <p:strVal val="visible"/>
                                      </p:to>
                                    </p:set>
                                    <p:animEffect transition="in" filter="wipe(right)">
                                      <p:cBhvr>
                                        <p:cTn id="89" dur="1000"/>
                                        <p:tgtEl>
                                          <p:spTgt spid="279"/>
                                        </p:tgtEl>
                                      </p:cBhvr>
                                    </p:animEffect>
                                  </p:childTnLst>
                                </p:cTn>
                              </p:par>
                            </p:childTnLst>
                          </p:cTn>
                        </p:par>
                      </p:childTnLst>
                    </p:cTn>
                  </p:par>
                  <p:par>
                    <p:cTn id="90" fill="hold">
                      <p:stCondLst>
                        <p:cond delay="indefinite"/>
                      </p:stCondLst>
                      <p:childTnLst>
                        <p:par>
                          <p:cTn id="91" fill="hold">
                            <p:stCondLst>
                              <p:cond delay="0"/>
                            </p:stCondLst>
                            <p:childTnLst>
                              <p:par>
                                <p:cTn id="92" presetID="35" presetClass="emph" presetSubtype="0" repeatCount="4000" fill="hold" grpId="0" nodeType="clickEffect">
                                  <p:stCondLst>
                                    <p:cond delay="0"/>
                                  </p:stCondLst>
                                  <p:childTnLst>
                                    <p:anim calcmode="discrete" valueType="str">
                                      <p:cBhvr>
                                        <p:cTn id="93" dur="1000" fill="hold"/>
                                        <p:tgtEl>
                                          <p:spTgt spid="192"/>
                                        </p:tgtEl>
                                        <p:attrNameLst>
                                          <p:attrName>style.visibility</p:attrName>
                                        </p:attrNameLst>
                                      </p:cBhvr>
                                      <p:tavLst>
                                        <p:tav tm="0">
                                          <p:val>
                                            <p:strVal val="hidden"/>
                                          </p:val>
                                        </p:tav>
                                        <p:tav tm="50000">
                                          <p:val>
                                            <p:strVal val="visible"/>
                                          </p:val>
                                        </p:tav>
                                      </p:tavLst>
                                    </p:anim>
                                  </p:childTnLst>
                                </p:cTn>
                              </p:par>
                              <p:par>
                                <p:cTn id="94" presetID="35" presetClass="emph" presetSubtype="0" repeatCount="4000" fill="hold" grpId="0" nodeType="withEffect">
                                  <p:stCondLst>
                                    <p:cond delay="0"/>
                                  </p:stCondLst>
                                  <p:childTnLst>
                                    <p:anim calcmode="discrete" valueType="str">
                                      <p:cBhvr>
                                        <p:cTn id="95" dur="1000" fill="hold"/>
                                        <p:tgtEl>
                                          <p:spTgt spid="193"/>
                                        </p:tgtEl>
                                        <p:attrNameLst>
                                          <p:attrName>style.visibility</p:attrName>
                                        </p:attrNameLst>
                                      </p:cBhvr>
                                      <p:tavLst>
                                        <p:tav tm="0">
                                          <p:val>
                                            <p:strVal val="hidden"/>
                                          </p:val>
                                        </p:tav>
                                        <p:tav tm="50000">
                                          <p:val>
                                            <p:strVal val="visible"/>
                                          </p:val>
                                        </p:tav>
                                      </p:tavLst>
                                    </p:anim>
                                  </p:childTnLst>
                                </p:cTn>
                              </p:par>
                              <p:par>
                                <p:cTn id="96" presetID="35" presetClass="emph" presetSubtype="0" repeatCount="4000" fill="hold" grpId="0" nodeType="withEffect">
                                  <p:stCondLst>
                                    <p:cond delay="0"/>
                                  </p:stCondLst>
                                  <p:childTnLst>
                                    <p:anim calcmode="discrete" valueType="str">
                                      <p:cBhvr>
                                        <p:cTn id="97" dur="1000" fill="hold"/>
                                        <p:tgtEl>
                                          <p:spTgt spid="194"/>
                                        </p:tgtEl>
                                        <p:attrNameLst>
                                          <p:attrName>style.visibility</p:attrName>
                                        </p:attrNameLst>
                                      </p:cBhvr>
                                      <p:tavLst>
                                        <p:tav tm="0">
                                          <p:val>
                                            <p:strVal val="hidden"/>
                                          </p:val>
                                        </p:tav>
                                        <p:tav tm="50000">
                                          <p:val>
                                            <p:strVal val="visible"/>
                                          </p:val>
                                        </p:tav>
                                      </p:tavLst>
                                    </p:anim>
                                  </p:childTnLst>
                                </p:cTn>
                              </p:par>
                              <p:par>
                                <p:cTn id="98" presetID="35" presetClass="emph" presetSubtype="0" repeatCount="4000" fill="hold" grpId="0" nodeType="withEffect">
                                  <p:stCondLst>
                                    <p:cond delay="0"/>
                                  </p:stCondLst>
                                  <p:childTnLst>
                                    <p:anim calcmode="discrete" valueType="str">
                                      <p:cBhvr>
                                        <p:cTn id="99" dur="1000" fill="hold"/>
                                        <p:tgtEl>
                                          <p:spTgt spid="195"/>
                                        </p:tgtEl>
                                        <p:attrNameLst>
                                          <p:attrName>style.visibility</p:attrName>
                                        </p:attrNameLst>
                                      </p:cBhvr>
                                      <p:tavLst>
                                        <p:tav tm="0">
                                          <p:val>
                                            <p:strVal val="hidden"/>
                                          </p:val>
                                        </p:tav>
                                        <p:tav tm="50000">
                                          <p:val>
                                            <p:strVal val="visible"/>
                                          </p:val>
                                        </p:tav>
                                      </p:tavLst>
                                    </p:anim>
                                  </p:childTnLst>
                                </p:cTn>
                              </p:par>
                              <p:par>
                                <p:cTn id="100" presetID="35" presetClass="emph" presetSubtype="0" repeatCount="4000" fill="hold" grpId="0" nodeType="withEffect">
                                  <p:stCondLst>
                                    <p:cond delay="0"/>
                                  </p:stCondLst>
                                  <p:childTnLst>
                                    <p:anim calcmode="discrete" valueType="str">
                                      <p:cBhvr>
                                        <p:cTn id="101" dur="1000" fill="hold"/>
                                        <p:tgtEl>
                                          <p:spTgt spid="196"/>
                                        </p:tgtEl>
                                        <p:attrNameLst>
                                          <p:attrName>style.visibility</p:attrName>
                                        </p:attrNameLst>
                                      </p:cBhvr>
                                      <p:tavLst>
                                        <p:tav tm="0">
                                          <p:val>
                                            <p:strVal val="hidden"/>
                                          </p:val>
                                        </p:tav>
                                        <p:tav tm="50000">
                                          <p:val>
                                            <p:strVal val="visible"/>
                                          </p:val>
                                        </p:tav>
                                      </p:tavLst>
                                    </p:anim>
                                  </p:childTnLst>
                                </p:cTn>
                              </p:par>
                              <p:par>
                                <p:cTn id="102" presetID="35" presetClass="emph" presetSubtype="0" repeatCount="4000" fill="hold" grpId="0" nodeType="withEffect">
                                  <p:stCondLst>
                                    <p:cond delay="0"/>
                                  </p:stCondLst>
                                  <p:childTnLst>
                                    <p:anim calcmode="discrete" valueType="str">
                                      <p:cBhvr>
                                        <p:cTn id="103" dur="1000" fill="hold"/>
                                        <p:tgtEl>
                                          <p:spTgt spid="197"/>
                                        </p:tgtEl>
                                        <p:attrNameLst>
                                          <p:attrName>style.visibility</p:attrName>
                                        </p:attrNameLst>
                                      </p:cBhvr>
                                      <p:tavLst>
                                        <p:tav tm="0">
                                          <p:val>
                                            <p:strVal val="hidden"/>
                                          </p:val>
                                        </p:tav>
                                        <p:tav tm="50000">
                                          <p:val>
                                            <p:strVal val="visible"/>
                                          </p:val>
                                        </p:tav>
                                      </p:tavLst>
                                    </p:anim>
                                  </p:childTnLst>
                                </p:cTn>
                              </p:par>
                              <p:par>
                                <p:cTn id="104" presetID="35" presetClass="emph" presetSubtype="0" repeatCount="4000" fill="hold" grpId="0" nodeType="withEffect">
                                  <p:stCondLst>
                                    <p:cond delay="0"/>
                                  </p:stCondLst>
                                  <p:childTnLst>
                                    <p:anim calcmode="discrete" valueType="str">
                                      <p:cBhvr>
                                        <p:cTn id="105" dur="1000" fill="hold"/>
                                        <p:tgtEl>
                                          <p:spTgt spid="198"/>
                                        </p:tgtEl>
                                        <p:attrNameLst>
                                          <p:attrName>style.visibility</p:attrName>
                                        </p:attrNameLst>
                                      </p:cBhvr>
                                      <p:tavLst>
                                        <p:tav tm="0">
                                          <p:val>
                                            <p:strVal val="hidden"/>
                                          </p:val>
                                        </p:tav>
                                        <p:tav tm="50000">
                                          <p:val>
                                            <p:strVal val="visible"/>
                                          </p:val>
                                        </p:tav>
                                      </p:tavLst>
                                    </p:anim>
                                  </p:childTnLst>
                                </p:cTn>
                              </p:par>
                              <p:par>
                                <p:cTn id="106" presetID="35" presetClass="emph" presetSubtype="0" repeatCount="4000" fill="hold" grpId="0" nodeType="withEffect">
                                  <p:stCondLst>
                                    <p:cond delay="0"/>
                                  </p:stCondLst>
                                  <p:childTnLst>
                                    <p:anim calcmode="discrete" valueType="str">
                                      <p:cBhvr>
                                        <p:cTn id="107" dur="1000" fill="hold"/>
                                        <p:tgtEl>
                                          <p:spTgt spid="199"/>
                                        </p:tgtEl>
                                        <p:attrNameLst>
                                          <p:attrName>style.visibility</p:attrName>
                                        </p:attrNameLst>
                                      </p:cBhvr>
                                      <p:tavLst>
                                        <p:tav tm="0">
                                          <p:val>
                                            <p:strVal val="hidden"/>
                                          </p:val>
                                        </p:tav>
                                        <p:tav tm="50000">
                                          <p:val>
                                            <p:strVal val="visible"/>
                                          </p:val>
                                        </p:tav>
                                      </p:tavLst>
                                    </p:anim>
                                  </p:childTnLst>
                                </p:cTn>
                              </p:par>
                              <p:par>
                                <p:cTn id="108" presetID="35" presetClass="emph" presetSubtype="0" repeatCount="4000" fill="hold" grpId="0" nodeType="withEffect">
                                  <p:stCondLst>
                                    <p:cond delay="0"/>
                                  </p:stCondLst>
                                  <p:childTnLst>
                                    <p:anim calcmode="discrete" valueType="str">
                                      <p:cBhvr>
                                        <p:cTn id="109" dur="1000" fill="hold"/>
                                        <p:tgtEl>
                                          <p:spTgt spid="200"/>
                                        </p:tgtEl>
                                        <p:attrNameLst>
                                          <p:attrName>style.visibility</p:attrName>
                                        </p:attrNameLst>
                                      </p:cBhvr>
                                      <p:tavLst>
                                        <p:tav tm="0">
                                          <p:val>
                                            <p:strVal val="hidden"/>
                                          </p:val>
                                        </p:tav>
                                        <p:tav tm="50000">
                                          <p:val>
                                            <p:strVal val="visible"/>
                                          </p:val>
                                        </p:tav>
                                      </p:tavLst>
                                    </p:anim>
                                  </p:childTnLst>
                                </p:cTn>
                              </p:par>
                              <p:par>
                                <p:cTn id="110" presetID="35" presetClass="emph" presetSubtype="0" repeatCount="4000" fill="hold" grpId="1" nodeType="withEffect">
                                  <p:stCondLst>
                                    <p:cond delay="0"/>
                                  </p:stCondLst>
                                  <p:childTnLst>
                                    <p:anim calcmode="discrete" valueType="str">
                                      <p:cBhvr>
                                        <p:cTn id="111" dur="1000" fill="hold"/>
                                        <p:tgtEl>
                                          <p:spTgt spid="201"/>
                                        </p:tgtEl>
                                        <p:attrNameLst>
                                          <p:attrName>style.visibility</p:attrName>
                                        </p:attrNameLst>
                                      </p:cBhvr>
                                      <p:tavLst>
                                        <p:tav tm="0">
                                          <p:val>
                                            <p:strVal val="hidden"/>
                                          </p:val>
                                        </p:tav>
                                        <p:tav tm="50000">
                                          <p:val>
                                            <p:strVal val="visible"/>
                                          </p:val>
                                        </p:tav>
                                      </p:tavLst>
                                    </p:anim>
                                  </p:childTnLst>
                                </p:cTn>
                              </p:par>
                              <p:par>
                                <p:cTn id="112" presetID="35" presetClass="emph" presetSubtype="0" repeatCount="4000" fill="hold" grpId="0" nodeType="withEffect">
                                  <p:stCondLst>
                                    <p:cond delay="0"/>
                                  </p:stCondLst>
                                  <p:childTnLst>
                                    <p:anim calcmode="discrete" valueType="str">
                                      <p:cBhvr>
                                        <p:cTn id="113" dur="1000" fill="hold"/>
                                        <p:tgtEl>
                                          <p:spTgt spid="202"/>
                                        </p:tgtEl>
                                        <p:attrNameLst>
                                          <p:attrName>style.visibility</p:attrName>
                                        </p:attrNameLst>
                                      </p:cBhvr>
                                      <p:tavLst>
                                        <p:tav tm="0">
                                          <p:val>
                                            <p:strVal val="hidden"/>
                                          </p:val>
                                        </p:tav>
                                        <p:tav tm="50000">
                                          <p:val>
                                            <p:strVal val="visible"/>
                                          </p:val>
                                        </p:tav>
                                      </p:tavLst>
                                    </p:anim>
                                  </p:childTnLst>
                                </p:cTn>
                              </p:par>
                              <p:par>
                                <p:cTn id="114" presetID="35" presetClass="emph" presetSubtype="0" repeatCount="4000" fill="hold" grpId="0" nodeType="withEffect">
                                  <p:stCondLst>
                                    <p:cond delay="0"/>
                                  </p:stCondLst>
                                  <p:childTnLst>
                                    <p:anim calcmode="discrete" valueType="str">
                                      <p:cBhvr>
                                        <p:cTn id="115" dur="1000" fill="hold"/>
                                        <p:tgtEl>
                                          <p:spTgt spid="203"/>
                                        </p:tgtEl>
                                        <p:attrNameLst>
                                          <p:attrName>style.visibility</p:attrName>
                                        </p:attrNameLst>
                                      </p:cBhvr>
                                      <p:tavLst>
                                        <p:tav tm="0">
                                          <p:val>
                                            <p:strVal val="hidden"/>
                                          </p:val>
                                        </p:tav>
                                        <p:tav tm="50000">
                                          <p:val>
                                            <p:strVal val="visible"/>
                                          </p:val>
                                        </p:tav>
                                      </p:tavLst>
                                    </p:anim>
                                  </p:childTnLst>
                                </p:cTn>
                              </p:par>
                              <p:par>
                                <p:cTn id="116" presetID="35" presetClass="emph" presetSubtype="0" repeatCount="4000" fill="hold" grpId="0" nodeType="withEffect">
                                  <p:stCondLst>
                                    <p:cond delay="0"/>
                                  </p:stCondLst>
                                  <p:childTnLst>
                                    <p:anim calcmode="discrete" valueType="str">
                                      <p:cBhvr>
                                        <p:cTn id="117" dur="1000" fill="hold"/>
                                        <p:tgtEl>
                                          <p:spTgt spid="204"/>
                                        </p:tgtEl>
                                        <p:attrNameLst>
                                          <p:attrName>style.visibility</p:attrName>
                                        </p:attrNameLst>
                                      </p:cBhvr>
                                      <p:tavLst>
                                        <p:tav tm="0">
                                          <p:val>
                                            <p:strVal val="hidden"/>
                                          </p:val>
                                        </p:tav>
                                        <p:tav tm="50000">
                                          <p:val>
                                            <p:strVal val="visible"/>
                                          </p:val>
                                        </p:tav>
                                      </p:tavLst>
                                    </p:anim>
                                  </p:childTnLst>
                                </p:cTn>
                              </p:par>
                              <p:par>
                                <p:cTn id="118" presetID="35" presetClass="emph" presetSubtype="0" repeatCount="4000" fill="hold" grpId="0" nodeType="withEffect">
                                  <p:stCondLst>
                                    <p:cond delay="0"/>
                                  </p:stCondLst>
                                  <p:childTnLst>
                                    <p:anim calcmode="discrete" valueType="str">
                                      <p:cBhvr>
                                        <p:cTn id="119" dur="1000" fill="hold"/>
                                        <p:tgtEl>
                                          <p:spTgt spid="205"/>
                                        </p:tgtEl>
                                        <p:attrNameLst>
                                          <p:attrName>style.visibility</p:attrName>
                                        </p:attrNameLst>
                                      </p:cBhvr>
                                      <p:tavLst>
                                        <p:tav tm="0">
                                          <p:val>
                                            <p:strVal val="hidden"/>
                                          </p:val>
                                        </p:tav>
                                        <p:tav tm="50000">
                                          <p:val>
                                            <p:strVal val="visible"/>
                                          </p:val>
                                        </p:tav>
                                      </p:tavLst>
                                    </p:anim>
                                  </p:childTnLst>
                                </p:cTn>
                              </p:par>
                              <p:par>
                                <p:cTn id="120" presetID="35" presetClass="emph" presetSubtype="0" repeatCount="4000" fill="hold" grpId="0" nodeType="withEffect">
                                  <p:stCondLst>
                                    <p:cond delay="0"/>
                                  </p:stCondLst>
                                  <p:childTnLst>
                                    <p:anim calcmode="discrete" valueType="str">
                                      <p:cBhvr>
                                        <p:cTn id="121" dur="1000" fill="hold"/>
                                        <p:tgtEl>
                                          <p:spTgt spid="206"/>
                                        </p:tgtEl>
                                        <p:attrNameLst>
                                          <p:attrName>style.visibility</p:attrName>
                                        </p:attrNameLst>
                                      </p:cBhvr>
                                      <p:tavLst>
                                        <p:tav tm="0">
                                          <p:val>
                                            <p:strVal val="hidden"/>
                                          </p:val>
                                        </p:tav>
                                        <p:tav tm="50000">
                                          <p:val>
                                            <p:strVal val="visible"/>
                                          </p:val>
                                        </p:tav>
                                      </p:tavLst>
                                    </p:anim>
                                  </p:childTnLst>
                                </p:cTn>
                              </p:par>
                              <p:par>
                                <p:cTn id="122" presetID="35" presetClass="emph" presetSubtype="0" repeatCount="4000" fill="hold" grpId="0" nodeType="withEffect">
                                  <p:stCondLst>
                                    <p:cond delay="0"/>
                                  </p:stCondLst>
                                  <p:childTnLst>
                                    <p:anim calcmode="discrete" valueType="str">
                                      <p:cBhvr>
                                        <p:cTn id="123" dur="1000" fill="hold"/>
                                        <p:tgtEl>
                                          <p:spTgt spid="207"/>
                                        </p:tgtEl>
                                        <p:attrNameLst>
                                          <p:attrName>style.visibility</p:attrName>
                                        </p:attrNameLst>
                                      </p:cBhvr>
                                      <p:tavLst>
                                        <p:tav tm="0">
                                          <p:val>
                                            <p:strVal val="hidden"/>
                                          </p:val>
                                        </p:tav>
                                        <p:tav tm="50000">
                                          <p:val>
                                            <p:strVal val="visible"/>
                                          </p:val>
                                        </p:tav>
                                      </p:tavLst>
                                    </p:anim>
                                  </p:childTnLst>
                                </p:cTn>
                              </p:par>
                              <p:par>
                                <p:cTn id="124" presetID="35" presetClass="emph" presetSubtype="0" repeatCount="4000" fill="hold" grpId="0" nodeType="withEffect">
                                  <p:stCondLst>
                                    <p:cond delay="0"/>
                                  </p:stCondLst>
                                  <p:childTnLst>
                                    <p:anim calcmode="discrete" valueType="str">
                                      <p:cBhvr>
                                        <p:cTn id="125" dur="1000" fill="hold"/>
                                        <p:tgtEl>
                                          <p:spTgt spid="208"/>
                                        </p:tgtEl>
                                        <p:attrNameLst>
                                          <p:attrName>style.visibility</p:attrName>
                                        </p:attrNameLst>
                                      </p:cBhvr>
                                      <p:tavLst>
                                        <p:tav tm="0">
                                          <p:val>
                                            <p:strVal val="hidden"/>
                                          </p:val>
                                        </p:tav>
                                        <p:tav tm="50000">
                                          <p:val>
                                            <p:strVal val="visible"/>
                                          </p:val>
                                        </p:tav>
                                      </p:tavLst>
                                    </p:anim>
                                  </p:childTnLst>
                                </p:cTn>
                              </p:par>
                              <p:par>
                                <p:cTn id="126" presetID="35" presetClass="emph" presetSubtype="0" repeatCount="4000" fill="hold" grpId="0" nodeType="withEffect">
                                  <p:stCondLst>
                                    <p:cond delay="0"/>
                                  </p:stCondLst>
                                  <p:childTnLst>
                                    <p:anim calcmode="discrete" valueType="str">
                                      <p:cBhvr>
                                        <p:cTn id="127" dur="1000" fill="hold"/>
                                        <p:tgtEl>
                                          <p:spTgt spid="209"/>
                                        </p:tgtEl>
                                        <p:attrNameLst>
                                          <p:attrName>style.visibility</p:attrName>
                                        </p:attrNameLst>
                                      </p:cBhvr>
                                      <p:tavLst>
                                        <p:tav tm="0">
                                          <p:val>
                                            <p:strVal val="hidden"/>
                                          </p:val>
                                        </p:tav>
                                        <p:tav tm="50000">
                                          <p:val>
                                            <p:strVal val="visible"/>
                                          </p:val>
                                        </p:tav>
                                      </p:tavLst>
                                    </p:anim>
                                  </p:childTnLst>
                                </p:cTn>
                              </p:par>
                              <p:par>
                                <p:cTn id="128" presetID="35" presetClass="emph" presetSubtype="0" repeatCount="4000" fill="hold" grpId="2" nodeType="withEffect">
                                  <p:stCondLst>
                                    <p:cond delay="0"/>
                                  </p:stCondLst>
                                  <p:childTnLst>
                                    <p:anim calcmode="discrete" valueType="str">
                                      <p:cBhvr>
                                        <p:cTn id="129" dur="1000" fill="hold"/>
                                        <p:tgtEl>
                                          <p:spTgt spid="210"/>
                                        </p:tgtEl>
                                        <p:attrNameLst>
                                          <p:attrName>style.visibility</p:attrName>
                                        </p:attrNameLst>
                                      </p:cBhvr>
                                      <p:tavLst>
                                        <p:tav tm="0">
                                          <p:val>
                                            <p:strVal val="hidden"/>
                                          </p:val>
                                        </p:tav>
                                        <p:tav tm="50000">
                                          <p:val>
                                            <p:strVal val="visible"/>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3" repeatCount="4000" fill="hold" grpId="1" nodeType="clickEffect">
                                  <p:stCondLst>
                                    <p:cond delay="0"/>
                                  </p:stCondLst>
                                  <p:childTnLst>
                                    <p:set>
                                      <p:cBhvr>
                                        <p:cTn id="133" dur="1" fill="hold">
                                          <p:stCondLst>
                                            <p:cond delay="0"/>
                                          </p:stCondLst>
                                        </p:cTn>
                                        <p:tgtEl>
                                          <p:spTgt spid="282"/>
                                        </p:tgtEl>
                                        <p:attrNameLst>
                                          <p:attrName>style.visibility</p:attrName>
                                        </p:attrNameLst>
                                      </p:cBhvr>
                                      <p:to>
                                        <p:strVal val="visible"/>
                                      </p:to>
                                    </p:set>
                                    <p:anim calcmode="lin" valueType="num">
                                      <p:cBhvr additive="base">
                                        <p:cTn id="134" dur="1000" fill="hold"/>
                                        <p:tgtEl>
                                          <p:spTgt spid="282"/>
                                        </p:tgtEl>
                                        <p:attrNameLst>
                                          <p:attrName>ppt_x</p:attrName>
                                        </p:attrNameLst>
                                      </p:cBhvr>
                                      <p:tavLst>
                                        <p:tav tm="0">
                                          <p:val>
                                            <p:strVal val="1+#ppt_w/2"/>
                                          </p:val>
                                        </p:tav>
                                        <p:tav tm="100000">
                                          <p:val>
                                            <p:strVal val="#ppt_x"/>
                                          </p:val>
                                        </p:tav>
                                      </p:tavLst>
                                    </p:anim>
                                    <p:anim calcmode="lin" valueType="num">
                                      <p:cBhvr additive="base">
                                        <p:cTn id="135" dur="1000" fill="hold"/>
                                        <p:tgtEl>
                                          <p:spTgt spid="282"/>
                                        </p:tgtEl>
                                        <p:attrNameLst>
                                          <p:attrName>ppt_y</p:attrName>
                                        </p:attrNameLst>
                                      </p:cBhvr>
                                      <p:tavLst>
                                        <p:tav tm="0">
                                          <p:val>
                                            <p:strVal val="0-#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35" presetClass="emph" presetSubtype="0" repeatCount="4000" fill="hold" grpId="0" nodeType="clickEffect">
                                  <p:stCondLst>
                                    <p:cond delay="0"/>
                                  </p:stCondLst>
                                  <p:childTnLst>
                                    <p:anim calcmode="discrete" valueType="str">
                                      <p:cBhvr>
                                        <p:cTn id="139" dur="1000" fill="hold"/>
                                        <p:tgtEl>
                                          <p:spTgt spid="201"/>
                                        </p:tgtEl>
                                        <p:attrNameLst>
                                          <p:attrName>style.visibility</p:attrName>
                                        </p:attrNameLst>
                                      </p:cBhvr>
                                      <p:tavLst>
                                        <p:tav tm="0">
                                          <p:val>
                                            <p:strVal val="hidden"/>
                                          </p:val>
                                        </p:tav>
                                        <p:tav tm="50000">
                                          <p:val>
                                            <p:strVal val="visible"/>
                                          </p:val>
                                        </p:tav>
                                      </p:tavLst>
                                    </p:anim>
                                  </p:childTnLst>
                                </p:cTn>
                              </p:par>
                            </p:childTnLst>
                          </p:cTn>
                        </p:par>
                      </p:childTnLst>
                    </p:cTn>
                  </p:par>
                  <p:par>
                    <p:cTn id="140" fill="hold">
                      <p:stCondLst>
                        <p:cond delay="indefinite"/>
                      </p:stCondLst>
                      <p:childTnLst>
                        <p:par>
                          <p:cTn id="141" fill="hold">
                            <p:stCondLst>
                              <p:cond delay="0"/>
                            </p:stCondLst>
                            <p:childTnLst>
                              <p:par>
                                <p:cTn id="142" presetID="35" presetClass="emph" presetSubtype="0" repeatCount="4000" fill="hold" grpId="0" nodeType="clickEffect">
                                  <p:stCondLst>
                                    <p:cond delay="0"/>
                                  </p:stCondLst>
                                  <p:childTnLst>
                                    <p:anim calcmode="discrete" valueType="str">
                                      <p:cBhvr>
                                        <p:cTn id="143" dur="1000" fill="hold"/>
                                        <p:tgtEl>
                                          <p:spTgt spid="282"/>
                                        </p:tgtEl>
                                        <p:attrNameLst>
                                          <p:attrName>style.visibility</p:attrName>
                                        </p:attrNameLst>
                                      </p:cBhvr>
                                      <p:tavLst>
                                        <p:tav tm="0">
                                          <p:val>
                                            <p:strVal val="hidden"/>
                                          </p:val>
                                        </p:tav>
                                        <p:tav tm="50000">
                                          <p:val>
                                            <p:strVal val="visible"/>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283"/>
                                        </p:tgtEl>
                                        <p:attrNameLst>
                                          <p:attrName>style.visibility</p:attrName>
                                        </p:attrNameLst>
                                      </p:cBhvr>
                                      <p:to>
                                        <p:strVal val="visible"/>
                                      </p:to>
                                    </p:set>
                                    <p:anim calcmode="lin" valueType="num">
                                      <p:cBhvr additive="base">
                                        <p:cTn id="148" dur="500" fill="hold"/>
                                        <p:tgtEl>
                                          <p:spTgt spid="283"/>
                                        </p:tgtEl>
                                        <p:attrNameLst>
                                          <p:attrName>ppt_x</p:attrName>
                                        </p:attrNameLst>
                                      </p:cBhvr>
                                      <p:tavLst>
                                        <p:tav tm="0">
                                          <p:val>
                                            <p:strVal val="#ppt_x"/>
                                          </p:val>
                                        </p:tav>
                                        <p:tav tm="100000">
                                          <p:val>
                                            <p:strVal val="#ppt_x"/>
                                          </p:val>
                                        </p:tav>
                                      </p:tavLst>
                                    </p:anim>
                                    <p:anim calcmode="lin" valueType="num">
                                      <p:cBhvr additive="base">
                                        <p:cTn id="149"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1" grpId="1"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0" grpId="1" animBg="1"/>
      <p:bldP spid="210" grpId="2" animBg="1"/>
      <p:bldP spid="240" grpId="0" animBg="1"/>
      <p:bldP spid="267" grpId="0" animBg="1"/>
      <p:bldP spid="268" grpId="0" animBg="1"/>
      <p:bldP spid="269" grpId="0" animBg="1"/>
      <p:bldP spid="269" grpId="1"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2" grpId="1" animBg="1"/>
      <p:bldP spid="28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dirty="0" smtClean="0"/>
              <a:t>STA 40</a:t>
            </a:r>
            <a:r>
              <a:rPr lang="zh-CN" altLang="en-US" dirty="0" smtClean="0"/>
              <a:t>指令周期</a:t>
            </a:r>
          </a:p>
        </p:txBody>
      </p:sp>
      <p:sp>
        <p:nvSpPr>
          <p:cNvPr id="31748" name="Rectangle 3"/>
          <p:cNvSpPr>
            <a:spLocks noGrp="1" noChangeArrowheads="1"/>
          </p:cNvSpPr>
          <p:nvPr>
            <p:ph type="body" idx="1"/>
          </p:nvPr>
        </p:nvSpPr>
        <p:spPr/>
        <p:txBody>
          <a:bodyPr/>
          <a:lstStyle/>
          <a:p>
            <a:pPr eaLnBrk="1" hangingPunct="1"/>
            <a:r>
              <a:rPr lang="zh-CN" altLang="en-US" dirty="0"/>
              <a:t>取指令周期 </a:t>
            </a:r>
            <a:r>
              <a:rPr lang="en-US" altLang="zh-CN" dirty="0"/>
              <a:t>IR </a:t>
            </a:r>
            <a:r>
              <a:rPr lang="en-US" altLang="zh-CN" dirty="0">
                <a:sym typeface="Wingdings" panose="05000000000000000000" pitchFamily="2" charset="2"/>
              </a:rPr>
              <a:t> </a:t>
            </a:r>
            <a:r>
              <a:rPr lang="en-US" altLang="zh-CN" dirty="0" smtClean="0"/>
              <a:t>Mem[PC++]</a:t>
            </a:r>
            <a:endParaRPr lang="en-US" altLang="zh-CN" dirty="0">
              <a:solidFill>
                <a:srgbClr val="0000FF"/>
              </a:solidFill>
            </a:endParaRPr>
          </a:p>
          <a:p>
            <a:pPr marL="701675" lvl="1" indent="-342900"/>
            <a:r>
              <a:rPr lang="en-US" altLang="zh-CN" dirty="0">
                <a:solidFill>
                  <a:srgbClr val="0000FF"/>
                </a:solidFill>
                <a:cs typeface="Arial" pitchFamily="34" charset="0"/>
              </a:rPr>
              <a:t>AR </a:t>
            </a:r>
            <a:r>
              <a:rPr lang="en-US" altLang="zh-CN" dirty="0">
                <a:solidFill>
                  <a:srgbClr val="0000FF"/>
                </a:solidFill>
                <a:cs typeface="Arial" pitchFamily="34" charset="0"/>
                <a:sym typeface="Wingdings" panose="05000000000000000000" pitchFamily="2" charset="2"/>
              </a:rPr>
              <a:t> </a:t>
            </a:r>
            <a:r>
              <a:rPr lang="en-US" altLang="zh-CN" dirty="0">
                <a:solidFill>
                  <a:srgbClr val="0000FF"/>
                </a:solidFill>
                <a:cs typeface="Arial" pitchFamily="34" charset="0"/>
              </a:rPr>
              <a:t>(PC)</a:t>
            </a:r>
          </a:p>
          <a:p>
            <a:pPr marL="701675" lvl="1" indent="-342900"/>
            <a:r>
              <a:rPr lang="en-US" altLang="zh-CN" dirty="0">
                <a:solidFill>
                  <a:srgbClr val="0000FF"/>
                </a:solidFill>
                <a:cs typeface="Arial" pitchFamily="34" charset="0"/>
              </a:rPr>
              <a:t>IR  </a:t>
            </a:r>
            <a:r>
              <a:rPr lang="en-US" altLang="zh-CN" dirty="0">
                <a:solidFill>
                  <a:srgbClr val="0000FF"/>
                </a:solidFill>
                <a:cs typeface="Arial" pitchFamily="34" charset="0"/>
                <a:sym typeface="Wingdings" panose="05000000000000000000" pitchFamily="2" charset="2"/>
              </a:rPr>
              <a:t> DR   </a:t>
            </a:r>
            <a:r>
              <a:rPr lang="en-US" altLang="zh-CN" dirty="0" smtClean="0">
                <a:solidFill>
                  <a:srgbClr val="0000FF"/>
                </a:solidFill>
                <a:cs typeface="Arial" pitchFamily="34" charset="0"/>
              </a:rPr>
              <a:t>Mem[AR]</a:t>
            </a:r>
            <a:endParaRPr lang="en-US" altLang="zh-CN" dirty="0">
              <a:solidFill>
                <a:srgbClr val="0000FF"/>
              </a:solidFill>
              <a:cs typeface="Arial" pitchFamily="34" charset="0"/>
            </a:endParaRPr>
          </a:p>
          <a:p>
            <a:pPr marL="701675" lvl="1" indent="-342900"/>
            <a:r>
              <a:rPr lang="en-US" altLang="zh-CN" dirty="0">
                <a:solidFill>
                  <a:srgbClr val="0000FF"/>
                </a:solidFill>
                <a:cs typeface="Arial" pitchFamily="34" charset="0"/>
              </a:rPr>
              <a:t>PC </a:t>
            </a:r>
            <a:r>
              <a:rPr lang="en-US" altLang="zh-CN" dirty="0">
                <a:solidFill>
                  <a:srgbClr val="0000FF"/>
                </a:solidFill>
                <a:cs typeface="Arial" pitchFamily="34" charset="0"/>
                <a:sym typeface="Wingdings" panose="05000000000000000000" pitchFamily="2" charset="2"/>
              </a:rPr>
              <a:t></a:t>
            </a:r>
            <a:r>
              <a:rPr lang="en-US" altLang="zh-CN" dirty="0">
                <a:solidFill>
                  <a:srgbClr val="0000FF"/>
                </a:solidFill>
                <a:cs typeface="Arial" pitchFamily="34" charset="0"/>
              </a:rPr>
              <a:t> (PC) + 1</a:t>
            </a:r>
          </a:p>
          <a:p>
            <a:pPr eaLnBrk="1" hangingPunct="1">
              <a:lnSpc>
                <a:spcPct val="100000"/>
              </a:lnSpc>
            </a:pPr>
            <a:r>
              <a:rPr lang="zh-CN" altLang="en-US" dirty="0" smtClean="0"/>
              <a:t>执行指令</a:t>
            </a:r>
            <a:r>
              <a:rPr lang="zh-CN" altLang="en-US" dirty="0"/>
              <a:t>周期</a:t>
            </a:r>
            <a:endParaRPr lang="en-US" altLang="zh-CN" dirty="0"/>
          </a:p>
          <a:p>
            <a:pPr lvl="1" eaLnBrk="1" hangingPunct="1">
              <a:lnSpc>
                <a:spcPct val="105000"/>
              </a:lnSpc>
            </a:pPr>
            <a:r>
              <a:rPr lang="en-US" altLang="zh-CN" dirty="0" smtClean="0">
                <a:cs typeface="Arial" pitchFamily="34" charset="0"/>
              </a:rPr>
              <a:t>AR </a:t>
            </a:r>
            <a:r>
              <a:rPr lang="en-US" altLang="zh-CN" dirty="0" smtClean="0">
                <a:cs typeface="Arial" pitchFamily="34" charset="0"/>
                <a:sym typeface="Wingdings" panose="05000000000000000000" pitchFamily="2" charset="2"/>
              </a:rPr>
              <a:t> </a:t>
            </a:r>
            <a:r>
              <a:rPr lang="en-US" altLang="zh-CN" dirty="0" smtClean="0">
                <a:cs typeface="Arial" pitchFamily="34" charset="0"/>
              </a:rPr>
              <a:t>IR(A)</a:t>
            </a:r>
            <a:endParaRPr lang="en-US" altLang="zh-CN" dirty="0">
              <a:cs typeface="Arial" pitchFamily="34" charset="0"/>
            </a:endParaRPr>
          </a:p>
          <a:p>
            <a:pPr lvl="1" eaLnBrk="1" hangingPunct="1">
              <a:lnSpc>
                <a:spcPct val="105000"/>
              </a:lnSpc>
            </a:pPr>
            <a:r>
              <a:rPr lang="en-US" altLang="zh-CN" dirty="0" smtClean="0">
                <a:cs typeface="Arial" pitchFamily="34" charset="0"/>
              </a:rPr>
              <a:t>DR </a:t>
            </a:r>
            <a:r>
              <a:rPr lang="en-US" altLang="zh-CN" dirty="0" smtClean="0">
                <a:cs typeface="Arial" pitchFamily="34" charset="0"/>
                <a:sym typeface="Wingdings" panose="05000000000000000000" pitchFamily="2" charset="2"/>
              </a:rPr>
              <a:t> </a:t>
            </a:r>
            <a:r>
              <a:rPr lang="en-US" altLang="zh-CN" dirty="0" smtClean="0">
                <a:cs typeface="Arial" pitchFamily="34" charset="0"/>
              </a:rPr>
              <a:t>(AC)</a:t>
            </a:r>
          </a:p>
          <a:p>
            <a:pPr lvl="1" eaLnBrk="1" hangingPunct="1">
              <a:lnSpc>
                <a:spcPct val="105000"/>
              </a:lnSpc>
            </a:pPr>
            <a:r>
              <a:rPr lang="en-US" altLang="zh-CN" dirty="0">
                <a:cs typeface="Arial" pitchFamily="34" charset="0"/>
              </a:rPr>
              <a:t>Mem[AR</a:t>
            </a:r>
            <a:r>
              <a:rPr lang="en-US" altLang="zh-CN" dirty="0" smtClean="0">
                <a:cs typeface="Arial" pitchFamily="34" charset="0"/>
              </a:rPr>
              <a:t>] </a:t>
            </a:r>
            <a:r>
              <a:rPr lang="en-US" altLang="zh-CN" dirty="0" smtClean="0">
                <a:cs typeface="Arial" pitchFamily="34" charset="0"/>
                <a:sym typeface="Wingdings" panose="05000000000000000000" pitchFamily="2" charset="2"/>
              </a:rPr>
              <a:t> </a:t>
            </a:r>
            <a:r>
              <a:rPr lang="en-US" altLang="zh-CN" dirty="0" smtClean="0">
                <a:cs typeface="Arial" pitchFamily="34" charset="0"/>
              </a:rPr>
              <a:t> (DR)</a:t>
            </a:r>
          </a:p>
          <a:p>
            <a:pPr eaLnBrk="1" hangingPunct="1">
              <a:lnSpc>
                <a:spcPct val="100000"/>
              </a:lnSpc>
            </a:pPr>
            <a:endParaRPr lang="en-US" altLang="zh-CN" dirty="0" smtClean="0"/>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2921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mtClean="0"/>
              <a:t>NOP</a:t>
            </a:r>
            <a:r>
              <a:rPr lang="zh-CN" altLang="en-US" smtClean="0"/>
              <a:t>指令周期</a:t>
            </a:r>
          </a:p>
        </p:txBody>
      </p:sp>
      <p:sp>
        <p:nvSpPr>
          <p:cNvPr id="32772" name="Line 3"/>
          <p:cNvSpPr>
            <a:spLocks noChangeShapeType="1"/>
          </p:cNvSpPr>
          <p:nvPr/>
        </p:nvSpPr>
        <p:spPr bwMode="auto">
          <a:xfrm>
            <a:off x="2841848" y="1778025"/>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3412" name="Oval 4"/>
          <p:cNvSpPr>
            <a:spLocks noChangeArrowheads="1"/>
          </p:cNvSpPr>
          <p:nvPr/>
        </p:nvSpPr>
        <p:spPr bwMode="auto">
          <a:xfrm>
            <a:off x="3057748" y="2354288"/>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取指令</a:t>
            </a:r>
          </a:p>
          <a:p>
            <a:pPr algn="ctr"/>
            <a:r>
              <a:rPr lang="en-US" altLang="zh-CN" sz="1800" i="0">
                <a:solidFill>
                  <a:schemeClr val="tx1"/>
                </a:solidFill>
                <a:latin typeface="Arial" pitchFamily="34" charset="0"/>
              </a:rPr>
              <a:t>PC+1</a:t>
            </a:r>
          </a:p>
        </p:txBody>
      </p:sp>
      <p:sp>
        <p:nvSpPr>
          <p:cNvPr id="1553413" name="Oval 5"/>
          <p:cNvSpPr>
            <a:spLocks noChangeArrowheads="1"/>
          </p:cNvSpPr>
          <p:nvPr/>
        </p:nvSpPr>
        <p:spPr bwMode="auto">
          <a:xfrm>
            <a:off x="3057748" y="4083075"/>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指令译码</a:t>
            </a:r>
          </a:p>
        </p:txBody>
      </p:sp>
      <p:sp>
        <p:nvSpPr>
          <p:cNvPr id="1553414" name="AutoShape 6"/>
          <p:cNvSpPr>
            <a:spLocks noChangeArrowheads="1"/>
          </p:cNvSpPr>
          <p:nvPr/>
        </p:nvSpPr>
        <p:spPr bwMode="auto">
          <a:xfrm>
            <a:off x="3489548" y="3578250"/>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32776" name="Line 7"/>
          <p:cNvSpPr>
            <a:spLocks noChangeShapeType="1"/>
          </p:cNvSpPr>
          <p:nvPr/>
        </p:nvSpPr>
        <p:spPr bwMode="auto">
          <a:xfrm>
            <a:off x="4426173" y="1778025"/>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32777" name="Line 8"/>
          <p:cNvSpPr>
            <a:spLocks noChangeShapeType="1"/>
          </p:cNvSpPr>
          <p:nvPr/>
        </p:nvSpPr>
        <p:spPr bwMode="auto">
          <a:xfrm>
            <a:off x="5939061" y="1778025"/>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3417" name="Oval 9"/>
          <p:cNvSpPr>
            <a:spLocks noChangeArrowheads="1"/>
          </p:cNvSpPr>
          <p:nvPr/>
        </p:nvSpPr>
        <p:spPr bwMode="auto">
          <a:xfrm>
            <a:off x="4570636" y="3146450"/>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空操作</a:t>
            </a:r>
          </a:p>
          <a:p>
            <a:pPr algn="ctr"/>
            <a:r>
              <a:rPr lang="zh-CN" altLang="en-US" sz="1800" i="0">
                <a:solidFill>
                  <a:schemeClr val="tx1"/>
                </a:solidFill>
                <a:latin typeface="Arial" pitchFamily="34" charset="0"/>
              </a:rPr>
              <a:t>等待</a:t>
            </a:r>
          </a:p>
          <a:p>
            <a:pPr algn="ctr"/>
            <a:r>
              <a:rPr lang="zh-CN" altLang="en-US" sz="1800" i="0">
                <a:solidFill>
                  <a:schemeClr val="tx1"/>
                </a:solidFill>
                <a:latin typeface="Arial" pitchFamily="34" charset="0"/>
              </a:rPr>
              <a:t>一个周期</a:t>
            </a:r>
          </a:p>
        </p:txBody>
      </p:sp>
      <p:sp>
        <p:nvSpPr>
          <p:cNvPr id="1553418" name="AutoShape 10"/>
          <p:cNvSpPr>
            <a:spLocks noChangeArrowheads="1"/>
          </p:cNvSpPr>
          <p:nvPr/>
        </p:nvSpPr>
        <p:spPr bwMode="auto">
          <a:xfrm rot="-7696440">
            <a:off x="4245991" y="3974332"/>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3419" name="AutoShape 11"/>
          <p:cNvSpPr>
            <a:spLocks noChangeArrowheads="1"/>
          </p:cNvSpPr>
          <p:nvPr/>
        </p:nvSpPr>
        <p:spPr bwMode="auto">
          <a:xfrm rot="-7696440">
            <a:off x="5685855" y="2966269"/>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3420" name="Oval 12"/>
          <p:cNvSpPr>
            <a:spLocks noChangeArrowheads="1"/>
          </p:cNvSpPr>
          <p:nvPr/>
        </p:nvSpPr>
        <p:spPr bwMode="auto">
          <a:xfrm>
            <a:off x="6083523" y="2354288"/>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i="0" dirty="0"/>
              <a:t>取指令</a:t>
            </a:r>
            <a:endParaRPr lang="en-US" altLang="zh-CN" i="0" dirty="0"/>
          </a:p>
          <a:p>
            <a:pPr algn="ctr"/>
            <a:r>
              <a:rPr lang="en-US" altLang="zh-CN" i="0" dirty="0"/>
              <a:t>PC+1</a:t>
            </a:r>
          </a:p>
        </p:txBody>
      </p:sp>
      <p:sp>
        <p:nvSpPr>
          <p:cNvPr id="1553421" name="AutoShape 13"/>
          <p:cNvSpPr>
            <a:spLocks/>
          </p:cNvSpPr>
          <p:nvPr/>
        </p:nvSpPr>
        <p:spPr bwMode="auto">
          <a:xfrm rot="-5400000">
            <a:off x="3597498" y="4838726"/>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53422" name="AutoShape 14"/>
          <p:cNvSpPr>
            <a:spLocks/>
          </p:cNvSpPr>
          <p:nvPr/>
        </p:nvSpPr>
        <p:spPr bwMode="auto">
          <a:xfrm rot="-5400000">
            <a:off x="5181823" y="4838726"/>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53423" name="Rectangle 15"/>
          <p:cNvSpPr>
            <a:spLocks noChangeArrowheads="1"/>
          </p:cNvSpPr>
          <p:nvPr/>
        </p:nvSpPr>
        <p:spPr bwMode="auto">
          <a:xfrm>
            <a:off x="2986311" y="5559450"/>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取指令阶段</a:t>
            </a:r>
          </a:p>
        </p:txBody>
      </p:sp>
      <p:sp>
        <p:nvSpPr>
          <p:cNvPr id="1553424" name="Rectangle 16"/>
          <p:cNvSpPr>
            <a:spLocks noChangeArrowheads="1"/>
          </p:cNvSpPr>
          <p:nvPr/>
        </p:nvSpPr>
        <p:spPr bwMode="auto">
          <a:xfrm>
            <a:off x="4461098" y="55737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执行指令阶段</a:t>
            </a:r>
          </a:p>
        </p:txBody>
      </p:sp>
      <p:sp>
        <p:nvSpPr>
          <p:cNvPr id="32786" name="Line 17"/>
          <p:cNvSpPr>
            <a:spLocks noChangeShapeType="1"/>
          </p:cNvSpPr>
          <p:nvPr/>
        </p:nvSpPr>
        <p:spPr bwMode="auto">
          <a:xfrm>
            <a:off x="2841848" y="1995513"/>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2787" name="Line 18"/>
          <p:cNvSpPr>
            <a:spLocks noChangeShapeType="1"/>
          </p:cNvSpPr>
          <p:nvPr/>
        </p:nvSpPr>
        <p:spPr bwMode="auto">
          <a:xfrm>
            <a:off x="4354736" y="1995513"/>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2788" name="Rectangle 19"/>
          <p:cNvSpPr>
            <a:spLocks noChangeArrowheads="1"/>
          </p:cNvSpPr>
          <p:nvPr/>
        </p:nvSpPr>
        <p:spPr bwMode="auto">
          <a:xfrm>
            <a:off x="2841848" y="16288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32789" name="Rectangle 20"/>
          <p:cNvSpPr>
            <a:spLocks noChangeArrowheads="1"/>
          </p:cNvSpPr>
          <p:nvPr/>
        </p:nvSpPr>
        <p:spPr bwMode="auto">
          <a:xfrm>
            <a:off x="4426173" y="163515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53429" name="AutoShape 21"/>
          <p:cNvSpPr>
            <a:spLocks noChangeArrowheads="1"/>
          </p:cNvSpPr>
          <p:nvPr/>
        </p:nvSpPr>
        <p:spPr bwMode="auto">
          <a:xfrm rot="16200000" flipH="1">
            <a:off x="2591816" y="2678932"/>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3430" name="Rectangle 22"/>
          <p:cNvSpPr>
            <a:spLocks noChangeArrowheads="1"/>
          </p:cNvSpPr>
          <p:nvPr/>
        </p:nvSpPr>
        <p:spPr bwMode="auto">
          <a:xfrm>
            <a:off x="2195736" y="300357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开始</a:t>
            </a:r>
          </a:p>
        </p:txBody>
      </p:sp>
      <p:sp>
        <p:nvSpPr>
          <p:cNvPr id="24"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655616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3430"/>
                                        </p:tgtEl>
                                        <p:attrNameLst>
                                          <p:attrName>style.visibility</p:attrName>
                                        </p:attrNameLst>
                                      </p:cBhvr>
                                      <p:to>
                                        <p:strVal val="visible"/>
                                      </p:to>
                                    </p:set>
                                    <p:anim calcmode="lin" valueType="num">
                                      <p:cBhvr additive="base">
                                        <p:cTn id="7" dur="500" fill="hold"/>
                                        <p:tgtEl>
                                          <p:spTgt spid="1553430"/>
                                        </p:tgtEl>
                                        <p:attrNameLst>
                                          <p:attrName>ppt_x</p:attrName>
                                        </p:attrNameLst>
                                      </p:cBhvr>
                                      <p:tavLst>
                                        <p:tav tm="0">
                                          <p:val>
                                            <p:strVal val="#ppt_x"/>
                                          </p:val>
                                        </p:tav>
                                        <p:tav tm="100000">
                                          <p:val>
                                            <p:strVal val="#ppt_x"/>
                                          </p:val>
                                        </p:tav>
                                      </p:tavLst>
                                    </p:anim>
                                    <p:anim calcmode="lin" valueType="num">
                                      <p:cBhvr additive="base">
                                        <p:cTn id="8" dur="500" fill="hold"/>
                                        <p:tgtEl>
                                          <p:spTgt spid="155343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3429"/>
                                        </p:tgtEl>
                                        <p:attrNameLst>
                                          <p:attrName>style.visibility</p:attrName>
                                        </p:attrNameLst>
                                      </p:cBhvr>
                                      <p:to>
                                        <p:strVal val="visible"/>
                                      </p:to>
                                    </p:set>
                                    <p:anim calcmode="lin" valueType="num">
                                      <p:cBhvr additive="base">
                                        <p:cTn id="13" dur="500" fill="hold"/>
                                        <p:tgtEl>
                                          <p:spTgt spid="1553429"/>
                                        </p:tgtEl>
                                        <p:attrNameLst>
                                          <p:attrName>ppt_x</p:attrName>
                                        </p:attrNameLst>
                                      </p:cBhvr>
                                      <p:tavLst>
                                        <p:tav tm="0">
                                          <p:val>
                                            <p:strVal val="0-#ppt_w/2"/>
                                          </p:val>
                                        </p:tav>
                                        <p:tav tm="100000">
                                          <p:val>
                                            <p:strVal val="#ppt_x"/>
                                          </p:val>
                                        </p:tav>
                                      </p:tavLst>
                                    </p:anim>
                                    <p:anim calcmode="lin" valueType="num">
                                      <p:cBhvr additive="base">
                                        <p:cTn id="14" dur="500" fill="hold"/>
                                        <p:tgtEl>
                                          <p:spTgt spid="155342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53412"/>
                                        </p:tgtEl>
                                        <p:attrNameLst>
                                          <p:attrName>style.visibility</p:attrName>
                                        </p:attrNameLst>
                                      </p:cBhvr>
                                      <p:to>
                                        <p:strVal val="visible"/>
                                      </p:to>
                                    </p:set>
                                    <p:anim calcmode="lin" valueType="num">
                                      <p:cBhvr additive="base">
                                        <p:cTn id="19" dur="500" fill="hold"/>
                                        <p:tgtEl>
                                          <p:spTgt spid="1553412"/>
                                        </p:tgtEl>
                                        <p:attrNameLst>
                                          <p:attrName>ppt_x</p:attrName>
                                        </p:attrNameLst>
                                      </p:cBhvr>
                                      <p:tavLst>
                                        <p:tav tm="0">
                                          <p:val>
                                            <p:strVal val="#ppt_x"/>
                                          </p:val>
                                        </p:tav>
                                        <p:tav tm="100000">
                                          <p:val>
                                            <p:strVal val="#ppt_x"/>
                                          </p:val>
                                        </p:tav>
                                      </p:tavLst>
                                    </p:anim>
                                    <p:anim calcmode="lin" valueType="num">
                                      <p:cBhvr additive="base">
                                        <p:cTn id="20" dur="500" fill="hold"/>
                                        <p:tgtEl>
                                          <p:spTgt spid="15534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1553414"/>
                                        </p:tgtEl>
                                        <p:attrNameLst>
                                          <p:attrName>style.visibility</p:attrName>
                                        </p:attrNameLst>
                                      </p:cBhvr>
                                      <p:to>
                                        <p:strVal val="visible"/>
                                      </p:to>
                                    </p:set>
                                    <p:anim calcmode="lin" valueType="num">
                                      <p:cBhvr>
                                        <p:cTn id="25" dur="500" fill="hold"/>
                                        <p:tgtEl>
                                          <p:spTgt spid="1553414"/>
                                        </p:tgtEl>
                                        <p:attrNameLst>
                                          <p:attrName>ppt_x</p:attrName>
                                        </p:attrNameLst>
                                      </p:cBhvr>
                                      <p:tavLst>
                                        <p:tav tm="0">
                                          <p:val>
                                            <p:strVal val="#ppt_x"/>
                                          </p:val>
                                        </p:tav>
                                        <p:tav tm="100000">
                                          <p:val>
                                            <p:strVal val="#ppt_x"/>
                                          </p:val>
                                        </p:tav>
                                      </p:tavLst>
                                    </p:anim>
                                    <p:anim calcmode="lin" valueType="num">
                                      <p:cBhvr>
                                        <p:cTn id="26" dur="500" fill="hold"/>
                                        <p:tgtEl>
                                          <p:spTgt spid="1553414"/>
                                        </p:tgtEl>
                                        <p:attrNameLst>
                                          <p:attrName>ppt_y</p:attrName>
                                        </p:attrNameLst>
                                      </p:cBhvr>
                                      <p:tavLst>
                                        <p:tav tm="0">
                                          <p:val>
                                            <p:strVal val="#ppt_y-#ppt_h/2"/>
                                          </p:val>
                                        </p:tav>
                                        <p:tav tm="100000">
                                          <p:val>
                                            <p:strVal val="#ppt_y"/>
                                          </p:val>
                                        </p:tav>
                                      </p:tavLst>
                                    </p:anim>
                                    <p:anim calcmode="lin" valueType="num">
                                      <p:cBhvr>
                                        <p:cTn id="27" dur="500" fill="hold"/>
                                        <p:tgtEl>
                                          <p:spTgt spid="1553414"/>
                                        </p:tgtEl>
                                        <p:attrNameLst>
                                          <p:attrName>ppt_w</p:attrName>
                                        </p:attrNameLst>
                                      </p:cBhvr>
                                      <p:tavLst>
                                        <p:tav tm="0">
                                          <p:val>
                                            <p:strVal val="#ppt_w"/>
                                          </p:val>
                                        </p:tav>
                                        <p:tav tm="100000">
                                          <p:val>
                                            <p:strVal val="#ppt_w"/>
                                          </p:val>
                                        </p:tav>
                                      </p:tavLst>
                                    </p:anim>
                                    <p:anim calcmode="lin" valueType="num">
                                      <p:cBhvr>
                                        <p:cTn id="28" dur="500" fill="hold"/>
                                        <p:tgtEl>
                                          <p:spTgt spid="155341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53413"/>
                                        </p:tgtEl>
                                        <p:attrNameLst>
                                          <p:attrName>style.visibility</p:attrName>
                                        </p:attrNameLst>
                                      </p:cBhvr>
                                      <p:to>
                                        <p:strVal val="visible"/>
                                      </p:to>
                                    </p:set>
                                    <p:anim calcmode="lin" valueType="num">
                                      <p:cBhvr additive="base">
                                        <p:cTn id="33" dur="500" fill="hold"/>
                                        <p:tgtEl>
                                          <p:spTgt spid="1553413"/>
                                        </p:tgtEl>
                                        <p:attrNameLst>
                                          <p:attrName>ppt_x</p:attrName>
                                        </p:attrNameLst>
                                      </p:cBhvr>
                                      <p:tavLst>
                                        <p:tav tm="0">
                                          <p:val>
                                            <p:strVal val="#ppt_x"/>
                                          </p:val>
                                        </p:tav>
                                        <p:tav tm="100000">
                                          <p:val>
                                            <p:strVal val="#ppt_x"/>
                                          </p:val>
                                        </p:tav>
                                      </p:tavLst>
                                    </p:anim>
                                    <p:anim calcmode="lin" valueType="num">
                                      <p:cBhvr additive="base">
                                        <p:cTn id="34" dur="500" fill="hold"/>
                                        <p:tgtEl>
                                          <p:spTgt spid="155341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53418"/>
                                        </p:tgtEl>
                                        <p:attrNameLst>
                                          <p:attrName>style.visibility</p:attrName>
                                        </p:attrNameLst>
                                      </p:cBhvr>
                                      <p:to>
                                        <p:strVal val="visible"/>
                                      </p:to>
                                    </p:set>
                                    <p:animEffect transition="in" filter="wipe(down)">
                                      <p:cBhvr>
                                        <p:cTn id="39" dur="500"/>
                                        <p:tgtEl>
                                          <p:spTgt spid="15534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53417"/>
                                        </p:tgtEl>
                                        <p:attrNameLst>
                                          <p:attrName>style.visibility</p:attrName>
                                        </p:attrNameLst>
                                      </p:cBhvr>
                                      <p:to>
                                        <p:strVal val="visible"/>
                                      </p:to>
                                    </p:set>
                                    <p:anim calcmode="lin" valueType="num">
                                      <p:cBhvr additive="base">
                                        <p:cTn id="44" dur="500" fill="hold"/>
                                        <p:tgtEl>
                                          <p:spTgt spid="1553417"/>
                                        </p:tgtEl>
                                        <p:attrNameLst>
                                          <p:attrName>ppt_x</p:attrName>
                                        </p:attrNameLst>
                                      </p:cBhvr>
                                      <p:tavLst>
                                        <p:tav tm="0">
                                          <p:val>
                                            <p:strVal val="#ppt_x"/>
                                          </p:val>
                                        </p:tav>
                                        <p:tav tm="100000">
                                          <p:val>
                                            <p:strVal val="#ppt_x"/>
                                          </p:val>
                                        </p:tav>
                                      </p:tavLst>
                                    </p:anim>
                                    <p:anim calcmode="lin" valueType="num">
                                      <p:cBhvr additive="base">
                                        <p:cTn id="45" dur="500" fill="hold"/>
                                        <p:tgtEl>
                                          <p:spTgt spid="1553417"/>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1553419"/>
                                        </p:tgtEl>
                                        <p:attrNameLst>
                                          <p:attrName>style.visibility</p:attrName>
                                        </p:attrNameLst>
                                      </p:cBhvr>
                                      <p:to>
                                        <p:strVal val="visible"/>
                                      </p:to>
                                    </p:set>
                                    <p:anim calcmode="lin" valueType="num">
                                      <p:cBhvr>
                                        <p:cTn id="50" dur="500" fill="hold"/>
                                        <p:tgtEl>
                                          <p:spTgt spid="1553419"/>
                                        </p:tgtEl>
                                        <p:attrNameLst>
                                          <p:attrName>ppt_w</p:attrName>
                                        </p:attrNameLst>
                                      </p:cBhvr>
                                      <p:tavLst>
                                        <p:tav tm="0">
                                          <p:val>
                                            <p:fltVal val="0"/>
                                          </p:val>
                                        </p:tav>
                                        <p:tav tm="100000">
                                          <p:val>
                                            <p:strVal val="#ppt_w"/>
                                          </p:val>
                                        </p:tav>
                                      </p:tavLst>
                                    </p:anim>
                                    <p:anim calcmode="lin" valueType="num">
                                      <p:cBhvr>
                                        <p:cTn id="51" dur="500" fill="hold"/>
                                        <p:tgtEl>
                                          <p:spTgt spid="1553419"/>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553420"/>
                                        </p:tgtEl>
                                        <p:attrNameLst>
                                          <p:attrName>style.visibility</p:attrName>
                                        </p:attrNameLst>
                                      </p:cBhvr>
                                      <p:to>
                                        <p:strVal val="visible"/>
                                      </p:to>
                                    </p:set>
                                    <p:anim calcmode="lin" valueType="num">
                                      <p:cBhvr additive="base">
                                        <p:cTn id="56" dur="500" fill="hold"/>
                                        <p:tgtEl>
                                          <p:spTgt spid="1553420"/>
                                        </p:tgtEl>
                                        <p:attrNameLst>
                                          <p:attrName>ppt_x</p:attrName>
                                        </p:attrNameLst>
                                      </p:cBhvr>
                                      <p:tavLst>
                                        <p:tav tm="0">
                                          <p:val>
                                            <p:strVal val="#ppt_x"/>
                                          </p:val>
                                        </p:tav>
                                        <p:tav tm="100000">
                                          <p:val>
                                            <p:strVal val="#ppt_x"/>
                                          </p:val>
                                        </p:tav>
                                      </p:tavLst>
                                    </p:anim>
                                    <p:anim calcmode="lin" valueType="num">
                                      <p:cBhvr additive="base">
                                        <p:cTn id="57" dur="500" fill="hold"/>
                                        <p:tgtEl>
                                          <p:spTgt spid="1553420"/>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0" fill="hold" grpId="0" nodeType="clickEffect">
                                  <p:stCondLst>
                                    <p:cond delay="0"/>
                                  </p:stCondLst>
                                  <p:childTnLst>
                                    <p:set>
                                      <p:cBhvr>
                                        <p:cTn id="61" dur="1" fill="hold">
                                          <p:stCondLst>
                                            <p:cond delay="0"/>
                                          </p:stCondLst>
                                        </p:cTn>
                                        <p:tgtEl>
                                          <p:spTgt spid="1553421"/>
                                        </p:tgtEl>
                                        <p:attrNameLst>
                                          <p:attrName>style.visibility</p:attrName>
                                        </p:attrNameLst>
                                      </p:cBhvr>
                                      <p:to>
                                        <p:strVal val="visible"/>
                                      </p:to>
                                    </p:set>
                                    <p:anim calcmode="lin" valueType="num">
                                      <p:cBhvr>
                                        <p:cTn id="62" dur="500" fill="hold"/>
                                        <p:tgtEl>
                                          <p:spTgt spid="1553421"/>
                                        </p:tgtEl>
                                        <p:attrNameLst>
                                          <p:attrName>ppt_w</p:attrName>
                                        </p:attrNameLst>
                                      </p:cBhvr>
                                      <p:tavLst>
                                        <p:tav tm="0">
                                          <p:val>
                                            <p:fltVal val="0"/>
                                          </p:val>
                                        </p:tav>
                                        <p:tav tm="100000">
                                          <p:val>
                                            <p:strVal val="#ppt_w"/>
                                          </p:val>
                                        </p:tav>
                                      </p:tavLst>
                                    </p:anim>
                                    <p:anim calcmode="lin" valueType="num">
                                      <p:cBhvr>
                                        <p:cTn id="63" dur="500" fill="hold"/>
                                        <p:tgtEl>
                                          <p:spTgt spid="1553421"/>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553423"/>
                                        </p:tgtEl>
                                        <p:attrNameLst>
                                          <p:attrName>style.visibility</p:attrName>
                                        </p:attrNameLst>
                                      </p:cBhvr>
                                      <p:to>
                                        <p:strVal val="visible"/>
                                      </p:to>
                                    </p:set>
                                    <p:anim calcmode="lin" valueType="num">
                                      <p:cBhvr additive="base">
                                        <p:cTn id="68" dur="500" fill="hold"/>
                                        <p:tgtEl>
                                          <p:spTgt spid="1553423"/>
                                        </p:tgtEl>
                                        <p:attrNameLst>
                                          <p:attrName>ppt_x</p:attrName>
                                        </p:attrNameLst>
                                      </p:cBhvr>
                                      <p:tavLst>
                                        <p:tav tm="0">
                                          <p:val>
                                            <p:strVal val="#ppt_x"/>
                                          </p:val>
                                        </p:tav>
                                        <p:tav tm="100000">
                                          <p:val>
                                            <p:strVal val="#ppt_x"/>
                                          </p:val>
                                        </p:tav>
                                      </p:tavLst>
                                    </p:anim>
                                    <p:anim calcmode="lin" valueType="num">
                                      <p:cBhvr additive="base">
                                        <p:cTn id="69" dur="500" fill="hold"/>
                                        <p:tgtEl>
                                          <p:spTgt spid="1553423"/>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35" presetClass="emph" presetSubtype="0" repeatCount="5000" fill="hold" grpId="1" nodeType="clickEffect">
                                  <p:stCondLst>
                                    <p:cond delay="0"/>
                                  </p:stCondLst>
                                  <p:childTnLst>
                                    <p:anim calcmode="discrete" valueType="str">
                                      <p:cBhvr>
                                        <p:cTn id="73" dur="1000" fill="hold"/>
                                        <p:tgtEl>
                                          <p:spTgt spid="1553423"/>
                                        </p:tgtEl>
                                        <p:attrNameLst>
                                          <p:attrName>style.visibility</p:attrName>
                                        </p:attrNameLst>
                                      </p:cBhvr>
                                      <p:tavLst>
                                        <p:tav tm="0">
                                          <p:val>
                                            <p:strVal val="hidden"/>
                                          </p:val>
                                        </p:tav>
                                        <p:tav tm="50000">
                                          <p:val>
                                            <p:strVal val="visible"/>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1553422"/>
                                        </p:tgtEl>
                                        <p:attrNameLst>
                                          <p:attrName>style.visibility</p:attrName>
                                        </p:attrNameLst>
                                      </p:cBhvr>
                                      <p:to>
                                        <p:strVal val="visible"/>
                                      </p:to>
                                    </p:set>
                                    <p:anim calcmode="lin" valueType="num">
                                      <p:cBhvr>
                                        <p:cTn id="78" dur="500" fill="hold"/>
                                        <p:tgtEl>
                                          <p:spTgt spid="1553422"/>
                                        </p:tgtEl>
                                        <p:attrNameLst>
                                          <p:attrName>ppt_w</p:attrName>
                                        </p:attrNameLst>
                                      </p:cBhvr>
                                      <p:tavLst>
                                        <p:tav tm="0">
                                          <p:val>
                                            <p:fltVal val="0"/>
                                          </p:val>
                                        </p:tav>
                                        <p:tav tm="100000">
                                          <p:val>
                                            <p:strVal val="#ppt_w"/>
                                          </p:val>
                                        </p:tav>
                                      </p:tavLst>
                                    </p:anim>
                                    <p:anim calcmode="lin" valueType="num">
                                      <p:cBhvr>
                                        <p:cTn id="79" dur="500" fill="hold"/>
                                        <p:tgtEl>
                                          <p:spTgt spid="1553422"/>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553424"/>
                                        </p:tgtEl>
                                        <p:attrNameLst>
                                          <p:attrName>style.visibility</p:attrName>
                                        </p:attrNameLst>
                                      </p:cBhvr>
                                      <p:to>
                                        <p:strVal val="visible"/>
                                      </p:to>
                                    </p:set>
                                    <p:anim calcmode="lin" valueType="num">
                                      <p:cBhvr additive="base">
                                        <p:cTn id="84" dur="500" fill="hold"/>
                                        <p:tgtEl>
                                          <p:spTgt spid="1553424"/>
                                        </p:tgtEl>
                                        <p:attrNameLst>
                                          <p:attrName>ppt_x</p:attrName>
                                        </p:attrNameLst>
                                      </p:cBhvr>
                                      <p:tavLst>
                                        <p:tav tm="0">
                                          <p:val>
                                            <p:strVal val="#ppt_x"/>
                                          </p:val>
                                        </p:tav>
                                        <p:tav tm="100000">
                                          <p:val>
                                            <p:strVal val="#ppt_x"/>
                                          </p:val>
                                        </p:tav>
                                      </p:tavLst>
                                    </p:anim>
                                    <p:anim calcmode="lin" valueType="num">
                                      <p:cBhvr additive="base">
                                        <p:cTn id="85" dur="500" fill="hold"/>
                                        <p:tgtEl>
                                          <p:spTgt spid="1553424"/>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35" presetClass="emph" presetSubtype="0" repeatCount="5000" fill="hold" grpId="1" nodeType="clickEffect">
                                  <p:stCondLst>
                                    <p:cond delay="0"/>
                                  </p:stCondLst>
                                  <p:childTnLst>
                                    <p:anim calcmode="discrete" valueType="str">
                                      <p:cBhvr>
                                        <p:cTn id="89" dur="1000" fill="hold"/>
                                        <p:tgtEl>
                                          <p:spTgt spid="15534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3412" grpId="0" animBg="1"/>
      <p:bldP spid="1553413" grpId="0" animBg="1"/>
      <p:bldP spid="1553414" grpId="0" animBg="1"/>
      <p:bldP spid="1553417" grpId="0" animBg="1"/>
      <p:bldP spid="1553418" grpId="0" animBg="1"/>
      <p:bldP spid="1553419" grpId="0" animBg="1"/>
      <p:bldP spid="1553420" grpId="0" animBg="1"/>
      <p:bldP spid="1553421" grpId="0" animBg="1"/>
      <p:bldP spid="1553422" grpId="0" animBg="1"/>
      <p:bldP spid="1553423" grpId="0"/>
      <p:bldP spid="1553423" grpId="1"/>
      <p:bldP spid="1553424" grpId="0"/>
      <p:bldP spid="1553424" grpId="1"/>
      <p:bldP spid="1553429" grpId="0" animBg="1"/>
      <p:bldP spid="15534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zh-CN" smtClean="0"/>
              <a:t>JMP 21</a:t>
            </a:r>
            <a:r>
              <a:rPr lang="zh-CN" altLang="en-US" smtClean="0"/>
              <a:t>指令周期</a:t>
            </a:r>
          </a:p>
        </p:txBody>
      </p:sp>
      <p:sp>
        <p:nvSpPr>
          <p:cNvPr id="33796" name="Line 3"/>
          <p:cNvSpPr>
            <a:spLocks noChangeShapeType="1"/>
          </p:cNvSpPr>
          <p:nvPr/>
        </p:nvSpPr>
        <p:spPr bwMode="auto">
          <a:xfrm>
            <a:off x="2928938" y="1839913"/>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4436" name="Oval 4"/>
          <p:cNvSpPr>
            <a:spLocks noChangeArrowheads="1"/>
          </p:cNvSpPr>
          <p:nvPr/>
        </p:nvSpPr>
        <p:spPr bwMode="auto">
          <a:xfrm>
            <a:off x="3144838" y="2416175"/>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取指令</a:t>
            </a:r>
          </a:p>
          <a:p>
            <a:pPr algn="ctr"/>
            <a:r>
              <a:rPr lang="en-US" altLang="zh-CN" sz="1800" i="0">
                <a:solidFill>
                  <a:schemeClr val="tx1"/>
                </a:solidFill>
                <a:latin typeface="Arial" pitchFamily="34" charset="0"/>
              </a:rPr>
              <a:t>PC+1</a:t>
            </a:r>
          </a:p>
        </p:txBody>
      </p:sp>
      <p:sp>
        <p:nvSpPr>
          <p:cNvPr id="1554437" name="Oval 5"/>
          <p:cNvSpPr>
            <a:spLocks noChangeArrowheads="1"/>
          </p:cNvSpPr>
          <p:nvPr/>
        </p:nvSpPr>
        <p:spPr bwMode="auto">
          <a:xfrm>
            <a:off x="3144838" y="4144963"/>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指令译码</a:t>
            </a:r>
          </a:p>
        </p:txBody>
      </p:sp>
      <p:sp>
        <p:nvSpPr>
          <p:cNvPr id="1554438" name="AutoShape 6"/>
          <p:cNvSpPr>
            <a:spLocks noChangeArrowheads="1"/>
          </p:cNvSpPr>
          <p:nvPr/>
        </p:nvSpPr>
        <p:spPr bwMode="auto">
          <a:xfrm>
            <a:off x="3576638" y="3640138"/>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33800" name="Line 7"/>
          <p:cNvSpPr>
            <a:spLocks noChangeShapeType="1"/>
          </p:cNvSpPr>
          <p:nvPr/>
        </p:nvSpPr>
        <p:spPr bwMode="auto">
          <a:xfrm>
            <a:off x="4513263" y="1839913"/>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33801" name="Line 8"/>
          <p:cNvSpPr>
            <a:spLocks noChangeShapeType="1"/>
          </p:cNvSpPr>
          <p:nvPr/>
        </p:nvSpPr>
        <p:spPr bwMode="auto">
          <a:xfrm>
            <a:off x="6026150" y="1839913"/>
            <a:ext cx="0" cy="3673475"/>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1554441" name="Oval 9"/>
          <p:cNvSpPr>
            <a:spLocks noChangeArrowheads="1"/>
          </p:cNvSpPr>
          <p:nvPr/>
        </p:nvSpPr>
        <p:spPr bwMode="auto">
          <a:xfrm>
            <a:off x="4657725" y="3208338"/>
            <a:ext cx="1152525" cy="1152525"/>
          </a:xfrm>
          <a:prstGeom prst="ellipse">
            <a:avLst/>
          </a:prstGeom>
          <a:solidFill>
            <a:srgbClr val="FFCC00"/>
          </a:solidFill>
          <a:ln w="28575" algn="ctr">
            <a:solidFill>
              <a:srgbClr val="003300"/>
            </a:solidFill>
            <a:round/>
            <a:headEnd/>
            <a:tailEnd/>
          </a:ln>
        </p:spPr>
        <p:txBody>
          <a:bodyPr wrap="none" anchor="ctr"/>
          <a:lstStyle/>
          <a:p>
            <a:pPr algn="ctr"/>
            <a:r>
              <a:rPr lang="zh-CN" altLang="en-US" sz="1800" i="0">
                <a:solidFill>
                  <a:schemeClr val="tx1"/>
                </a:solidFill>
                <a:latin typeface="Arial" pitchFamily="34" charset="0"/>
              </a:rPr>
              <a:t>送</a:t>
            </a:r>
          </a:p>
          <a:p>
            <a:pPr algn="ctr"/>
            <a:r>
              <a:rPr lang="zh-CN" altLang="en-US" sz="1800" i="0">
                <a:solidFill>
                  <a:schemeClr val="tx1"/>
                </a:solidFill>
                <a:latin typeface="Arial" pitchFamily="34" charset="0"/>
              </a:rPr>
              <a:t>转移地址</a:t>
            </a:r>
          </a:p>
        </p:txBody>
      </p:sp>
      <p:sp>
        <p:nvSpPr>
          <p:cNvPr id="1554442" name="AutoShape 10"/>
          <p:cNvSpPr>
            <a:spLocks noChangeArrowheads="1"/>
          </p:cNvSpPr>
          <p:nvPr/>
        </p:nvSpPr>
        <p:spPr bwMode="auto">
          <a:xfrm rot="-7696440">
            <a:off x="4333082" y="4036219"/>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4443" name="AutoShape 11"/>
          <p:cNvSpPr>
            <a:spLocks noChangeArrowheads="1"/>
          </p:cNvSpPr>
          <p:nvPr/>
        </p:nvSpPr>
        <p:spPr bwMode="auto">
          <a:xfrm rot="-7696440">
            <a:off x="5772943" y="3028157"/>
            <a:ext cx="360363"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4444" name="Oval 12"/>
          <p:cNvSpPr>
            <a:spLocks noChangeArrowheads="1"/>
          </p:cNvSpPr>
          <p:nvPr/>
        </p:nvSpPr>
        <p:spPr bwMode="auto">
          <a:xfrm>
            <a:off x="6170613" y="2416175"/>
            <a:ext cx="1152525" cy="1152525"/>
          </a:xfrm>
          <a:prstGeom prst="ellipse">
            <a:avLst/>
          </a:prstGeom>
          <a:solidFill>
            <a:srgbClr val="FFFFFF"/>
          </a:solidFill>
          <a:ln w="28575" algn="ctr">
            <a:solidFill>
              <a:srgbClr val="003300"/>
            </a:solidFill>
            <a:round/>
            <a:headEnd/>
            <a:tailEnd/>
          </a:ln>
        </p:spPr>
        <p:txBody>
          <a:bodyPr wrap="none" anchor="ctr"/>
          <a:lstStyle/>
          <a:p>
            <a:pPr algn="ctr"/>
            <a:r>
              <a:rPr lang="zh-CN" altLang="en-US" i="0" dirty="0"/>
              <a:t>取指令</a:t>
            </a:r>
            <a:endParaRPr lang="en-US" altLang="zh-CN" i="0" dirty="0"/>
          </a:p>
          <a:p>
            <a:pPr algn="ctr"/>
            <a:r>
              <a:rPr lang="en-US" altLang="zh-CN" i="0" dirty="0"/>
              <a:t>PC+1</a:t>
            </a:r>
          </a:p>
        </p:txBody>
      </p:sp>
      <p:sp>
        <p:nvSpPr>
          <p:cNvPr id="1554445" name="AutoShape 13"/>
          <p:cNvSpPr>
            <a:spLocks/>
          </p:cNvSpPr>
          <p:nvPr/>
        </p:nvSpPr>
        <p:spPr bwMode="auto">
          <a:xfrm rot="-5400000">
            <a:off x="3684587" y="4900613"/>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54446" name="AutoShape 14"/>
          <p:cNvSpPr>
            <a:spLocks/>
          </p:cNvSpPr>
          <p:nvPr/>
        </p:nvSpPr>
        <p:spPr bwMode="auto">
          <a:xfrm rot="-5400000">
            <a:off x="5268912" y="4900613"/>
            <a:ext cx="73025" cy="1441450"/>
          </a:xfrm>
          <a:prstGeom prst="leftBrace">
            <a:avLst>
              <a:gd name="adj1" fmla="val 164493"/>
              <a:gd name="adj2" fmla="val 50000"/>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1554447" name="Rectangle 15"/>
          <p:cNvSpPr>
            <a:spLocks noChangeArrowheads="1"/>
          </p:cNvSpPr>
          <p:nvPr/>
        </p:nvSpPr>
        <p:spPr bwMode="auto">
          <a:xfrm>
            <a:off x="3073400" y="5700713"/>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取指令阶段</a:t>
            </a:r>
          </a:p>
        </p:txBody>
      </p:sp>
      <p:sp>
        <p:nvSpPr>
          <p:cNvPr id="1554448" name="Rectangle 16"/>
          <p:cNvSpPr>
            <a:spLocks noChangeArrowheads="1"/>
          </p:cNvSpPr>
          <p:nvPr/>
        </p:nvSpPr>
        <p:spPr bwMode="auto">
          <a:xfrm>
            <a:off x="4471988" y="57150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执行指令阶段</a:t>
            </a:r>
          </a:p>
        </p:txBody>
      </p:sp>
      <p:sp>
        <p:nvSpPr>
          <p:cNvPr id="33810" name="Line 17"/>
          <p:cNvSpPr>
            <a:spLocks noChangeShapeType="1"/>
          </p:cNvSpPr>
          <p:nvPr/>
        </p:nvSpPr>
        <p:spPr bwMode="auto">
          <a:xfrm>
            <a:off x="2928938" y="2057400"/>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3811" name="Line 18"/>
          <p:cNvSpPr>
            <a:spLocks noChangeShapeType="1"/>
          </p:cNvSpPr>
          <p:nvPr/>
        </p:nvSpPr>
        <p:spPr bwMode="auto">
          <a:xfrm>
            <a:off x="4441825" y="2057400"/>
            <a:ext cx="1584325" cy="0"/>
          </a:xfrm>
          <a:prstGeom prst="line">
            <a:avLst/>
          </a:prstGeom>
          <a:noFill/>
          <a:ln w="28575">
            <a:solidFill>
              <a:srgbClr val="0033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3812" name="Rectangle 19"/>
          <p:cNvSpPr>
            <a:spLocks noChangeArrowheads="1"/>
          </p:cNvSpPr>
          <p:nvPr/>
        </p:nvSpPr>
        <p:spPr bwMode="auto">
          <a:xfrm>
            <a:off x="2928938" y="1690688"/>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33813" name="Rectangle 20"/>
          <p:cNvSpPr>
            <a:spLocks noChangeArrowheads="1"/>
          </p:cNvSpPr>
          <p:nvPr/>
        </p:nvSpPr>
        <p:spPr bwMode="auto">
          <a:xfrm>
            <a:off x="4513263" y="1697038"/>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en-US" altLang="zh-CN" sz="1800" i="0">
                <a:solidFill>
                  <a:schemeClr val="tx1"/>
                </a:solidFill>
                <a:latin typeface="Arial" pitchFamily="34" charset="0"/>
              </a:rPr>
              <a:t>1</a:t>
            </a:r>
            <a:r>
              <a:rPr lang="zh-CN" altLang="en-US" sz="1800" i="0">
                <a:solidFill>
                  <a:schemeClr val="tx1"/>
                </a:solidFill>
                <a:latin typeface="Arial" pitchFamily="34" charset="0"/>
              </a:rPr>
              <a:t>个</a:t>
            </a:r>
            <a:r>
              <a:rPr lang="en-US" altLang="zh-CN" sz="1800" i="0">
                <a:solidFill>
                  <a:schemeClr val="tx1"/>
                </a:solidFill>
                <a:latin typeface="Arial" pitchFamily="34" charset="0"/>
              </a:rPr>
              <a:t>CPU</a:t>
            </a:r>
            <a:r>
              <a:rPr lang="zh-CN" altLang="en-US" sz="1800" i="0">
                <a:solidFill>
                  <a:schemeClr val="tx1"/>
                </a:solidFill>
                <a:latin typeface="Arial" pitchFamily="34" charset="0"/>
              </a:rPr>
              <a:t>周期</a:t>
            </a:r>
          </a:p>
        </p:txBody>
      </p:sp>
      <p:sp>
        <p:nvSpPr>
          <p:cNvPr id="1554453" name="AutoShape 21"/>
          <p:cNvSpPr>
            <a:spLocks noChangeArrowheads="1"/>
          </p:cNvSpPr>
          <p:nvPr/>
        </p:nvSpPr>
        <p:spPr bwMode="auto">
          <a:xfrm rot="16200000" flipH="1">
            <a:off x="2678907" y="2740819"/>
            <a:ext cx="360362" cy="431800"/>
          </a:xfrm>
          <a:prstGeom prst="downArrow">
            <a:avLst>
              <a:gd name="adj1" fmla="val 50000"/>
              <a:gd name="adj2" fmla="val 29956"/>
            </a:avLst>
          </a:prstGeom>
          <a:solidFill>
            <a:srgbClr val="FFFFFF"/>
          </a:solidFill>
          <a:ln w="28575" algn="ctr">
            <a:solidFill>
              <a:srgbClr val="003300"/>
            </a:solidFill>
            <a:miter lim="800000"/>
            <a:headEnd/>
            <a:tailEnd/>
          </a:ln>
        </p:spPr>
        <p:txBody>
          <a:bodyPr wrap="none" anchor="ctr"/>
          <a:lstStyle/>
          <a:p>
            <a:pPr algn="ctr"/>
            <a:endParaRPr lang="zh-CN" altLang="en-US" i="0"/>
          </a:p>
        </p:txBody>
      </p:sp>
      <p:sp>
        <p:nvSpPr>
          <p:cNvPr id="1554454" name="Rectangle 22"/>
          <p:cNvSpPr>
            <a:spLocks noChangeArrowheads="1"/>
          </p:cNvSpPr>
          <p:nvPr/>
        </p:nvSpPr>
        <p:spPr bwMode="auto">
          <a:xfrm>
            <a:off x="2282825" y="30654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ctr"/>
            <a:r>
              <a:rPr lang="zh-CN" altLang="en-US" sz="1800" i="0">
                <a:solidFill>
                  <a:schemeClr val="tx1"/>
                </a:solidFill>
                <a:latin typeface="Arial" pitchFamily="34" charset="0"/>
              </a:rPr>
              <a:t>开始</a:t>
            </a:r>
          </a:p>
        </p:txBody>
      </p:sp>
      <p:sp>
        <p:nvSpPr>
          <p:cNvPr id="24"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692601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4454"/>
                                        </p:tgtEl>
                                        <p:attrNameLst>
                                          <p:attrName>style.visibility</p:attrName>
                                        </p:attrNameLst>
                                      </p:cBhvr>
                                      <p:to>
                                        <p:strVal val="visible"/>
                                      </p:to>
                                    </p:set>
                                    <p:anim calcmode="lin" valueType="num">
                                      <p:cBhvr additive="base">
                                        <p:cTn id="7" dur="500" fill="hold"/>
                                        <p:tgtEl>
                                          <p:spTgt spid="1554454"/>
                                        </p:tgtEl>
                                        <p:attrNameLst>
                                          <p:attrName>ppt_x</p:attrName>
                                        </p:attrNameLst>
                                      </p:cBhvr>
                                      <p:tavLst>
                                        <p:tav tm="0">
                                          <p:val>
                                            <p:strVal val="#ppt_x"/>
                                          </p:val>
                                        </p:tav>
                                        <p:tav tm="100000">
                                          <p:val>
                                            <p:strVal val="#ppt_x"/>
                                          </p:val>
                                        </p:tav>
                                      </p:tavLst>
                                    </p:anim>
                                    <p:anim calcmode="lin" valueType="num">
                                      <p:cBhvr additive="base">
                                        <p:cTn id="8" dur="500" fill="hold"/>
                                        <p:tgtEl>
                                          <p:spTgt spid="155445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4453"/>
                                        </p:tgtEl>
                                        <p:attrNameLst>
                                          <p:attrName>style.visibility</p:attrName>
                                        </p:attrNameLst>
                                      </p:cBhvr>
                                      <p:to>
                                        <p:strVal val="visible"/>
                                      </p:to>
                                    </p:set>
                                    <p:anim calcmode="lin" valueType="num">
                                      <p:cBhvr additive="base">
                                        <p:cTn id="13" dur="500" fill="hold"/>
                                        <p:tgtEl>
                                          <p:spTgt spid="1554453"/>
                                        </p:tgtEl>
                                        <p:attrNameLst>
                                          <p:attrName>ppt_x</p:attrName>
                                        </p:attrNameLst>
                                      </p:cBhvr>
                                      <p:tavLst>
                                        <p:tav tm="0">
                                          <p:val>
                                            <p:strVal val="0-#ppt_w/2"/>
                                          </p:val>
                                        </p:tav>
                                        <p:tav tm="100000">
                                          <p:val>
                                            <p:strVal val="#ppt_x"/>
                                          </p:val>
                                        </p:tav>
                                      </p:tavLst>
                                    </p:anim>
                                    <p:anim calcmode="lin" valueType="num">
                                      <p:cBhvr additive="base">
                                        <p:cTn id="14" dur="500" fill="hold"/>
                                        <p:tgtEl>
                                          <p:spTgt spid="155445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54436"/>
                                        </p:tgtEl>
                                        <p:attrNameLst>
                                          <p:attrName>style.visibility</p:attrName>
                                        </p:attrNameLst>
                                      </p:cBhvr>
                                      <p:to>
                                        <p:strVal val="visible"/>
                                      </p:to>
                                    </p:set>
                                    <p:anim calcmode="lin" valueType="num">
                                      <p:cBhvr additive="base">
                                        <p:cTn id="19" dur="500" fill="hold"/>
                                        <p:tgtEl>
                                          <p:spTgt spid="1554436"/>
                                        </p:tgtEl>
                                        <p:attrNameLst>
                                          <p:attrName>ppt_x</p:attrName>
                                        </p:attrNameLst>
                                      </p:cBhvr>
                                      <p:tavLst>
                                        <p:tav tm="0">
                                          <p:val>
                                            <p:strVal val="#ppt_x"/>
                                          </p:val>
                                        </p:tav>
                                        <p:tav tm="100000">
                                          <p:val>
                                            <p:strVal val="#ppt_x"/>
                                          </p:val>
                                        </p:tav>
                                      </p:tavLst>
                                    </p:anim>
                                    <p:anim calcmode="lin" valueType="num">
                                      <p:cBhvr additive="base">
                                        <p:cTn id="20" dur="500" fill="hold"/>
                                        <p:tgtEl>
                                          <p:spTgt spid="155443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1554438"/>
                                        </p:tgtEl>
                                        <p:attrNameLst>
                                          <p:attrName>style.visibility</p:attrName>
                                        </p:attrNameLst>
                                      </p:cBhvr>
                                      <p:to>
                                        <p:strVal val="visible"/>
                                      </p:to>
                                    </p:set>
                                    <p:anim calcmode="lin" valueType="num">
                                      <p:cBhvr>
                                        <p:cTn id="25" dur="500" fill="hold"/>
                                        <p:tgtEl>
                                          <p:spTgt spid="1554438"/>
                                        </p:tgtEl>
                                        <p:attrNameLst>
                                          <p:attrName>ppt_x</p:attrName>
                                        </p:attrNameLst>
                                      </p:cBhvr>
                                      <p:tavLst>
                                        <p:tav tm="0">
                                          <p:val>
                                            <p:strVal val="#ppt_x"/>
                                          </p:val>
                                        </p:tav>
                                        <p:tav tm="100000">
                                          <p:val>
                                            <p:strVal val="#ppt_x"/>
                                          </p:val>
                                        </p:tav>
                                      </p:tavLst>
                                    </p:anim>
                                    <p:anim calcmode="lin" valueType="num">
                                      <p:cBhvr>
                                        <p:cTn id="26" dur="500" fill="hold"/>
                                        <p:tgtEl>
                                          <p:spTgt spid="1554438"/>
                                        </p:tgtEl>
                                        <p:attrNameLst>
                                          <p:attrName>ppt_y</p:attrName>
                                        </p:attrNameLst>
                                      </p:cBhvr>
                                      <p:tavLst>
                                        <p:tav tm="0">
                                          <p:val>
                                            <p:strVal val="#ppt_y-#ppt_h/2"/>
                                          </p:val>
                                        </p:tav>
                                        <p:tav tm="100000">
                                          <p:val>
                                            <p:strVal val="#ppt_y"/>
                                          </p:val>
                                        </p:tav>
                                      </p:tavLst>
                                    </p:anim>
                                    <p:anim calcmode="lin" valueType="num">
                                      <p:cBhvr>
                                        <p:cTn id="27" dur="500" fill="hold"/>
                                        <p:tgtEl>
                                          <p:spTgt spid="1554438"/>
                                        </p:tgtEl>
                                        <p:attrNameLst>
                                          <p:attrName>ppt_w</p:attrName>
                                        </p:attrNameLst>
                                      </p:cBhvr>
                                      <p:tavLst>
                                        <p:tav tm="0">
                                          <p:val>
                                            <p:strVal val="#ppt_w"/>
                                          </p:val>
                                        </p:tav>
                                        <p:tav tm="100000">
                                          <p:val>
                                            <p:strVal val="#ppt_w"/>
                                          </p:val>
                                        </p:tav>
                                      </p:tavLst>
                                    </p:anim>
                                    <p:anim calcmode="lin" valueType="num">
                                      <p:cBhvr>
                                        <p:cTn id="28" dur="500" fill="hold"/>
                                        <p:tgtEl>
                                          <p:spTgt spid="1554438"/>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54437"/>
                                        </p:tgtEl>
                                        <p:attrNameLst>
                                          <p:attrName>style.visibility</p:attrName>
                                        </p:attrNameLst>
                                      </p:cBhvr>
                                      <p:to>
                                        <p:strVal val="visible"/>
                                      </p:to>
                                    </p:set>
                                    <p:anim calcmode="lin" valueType="num">
                                      <p:cBhvr additive="base">
                                        <p:cTn id="33" dur="500" fill="hold"/>
                                        <p:tgtEl>
                                          <p:spTgt spid="1554437"/>
                                        </p:tgtEl>
                                        <p:attrNameLst>
                                          <p:attrName>ppt_x</p:attrName>
                                        </p:attrNameLst>
                                      </p:cBhvr>
                                      <p:tavLst>
                                        <p:tav tm="0">
                                          <p:val>
                                            <p:strVal val="#ppt_x"/>
                                          </p:val>
                                        </p:tav>
                                        <p:tav tm="100000">
                                          <p:val>
                                            <p:strVal val="#ppt_x"/>
                                          </p:val>
                                        </p:tav>
                                      </p:tavLst>
                                    </p:anim>
                                    <p:anim calcmode="lin" valueType="num">
                                      <p:cBhvr additive="base">
                                        <p:cTn id="34" dur="500" fill="hold"/>
                                        <p:tgtEl>
                                          <p:spTgt spid="1554437"/>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54442"/>
                                        </p:tgtEl>
                                        <p:attrNameLst>
                                          <p:attrName>style.visibility</p:attrName>
                                        </p:attrNameLst>
                                      </p:cBhvr>
                                      <p:to>
                                        <p:strVal val="visible"/>
                                      </p:to>
                                    </p:set>
                                    <p:animEffect transition="in" filter="wipe(down)">
                                      <p:cBhvr>
                                        <p:cTn id="39" dur="500"/>
                                        <p:tgtEl>
                                          <p:spTgt spid="155444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54441"/>
                                        </p:tgtEl>
                                        <p:attrNameLst>
                                          <p:attrName>style.visibility</p:attrName>
                                        </p:attrNameLst>
                                      </p:cBhvr>
                                      <p:to>
                                        <p:strVal val="visible"/>
                                      </p:to>
                                    </p:set>
                                    <p:anim calcmode="lin" valueType="num">
                                      <p:cBhvr additive="base">
                                        <p:cTn id="44" dur="500" fill="hold"/>
                                        <p:tgtEl>
                                          <p:spTgt spid="1554441"/>
                                        </p:tgtEl>
                                        <p:attrNameLst>
                                          <p:attrName>ppt_x</p:attrName>
                                        </p:attrNameLst>
                                      </p:cBhvr>
                                      <p:tavLst>
                                        <p:tav tm="0">
                                          <p:val>
                                            <p:strVal val="#ppt_x"/>
                                          </p:val>
                                        </p:tav>
                                        <p:tav tm="100000">
                                          <p:val>
                                            <p:strVal val="#ppt_x"/>
                                          </p:val>
                                        </p:tav>
                                      </p:tavLst>
                                    </p:anim>
                                    <p:anim calcmode="lin" valueType="num">
                                      <p:cBhvr additive="base">
                                        <p:cTn id="45" dur="500" fill="hold"/>
                                        <p:tgtEl>
                                          <p:spTgt spid="1554441"/>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1554443"/>
                                        </p:tgtEl>
                                        <p:attrNameLst>
                                          <p:attrName>style.visibility</p:attrName>
                                        </p:attrNameLst>
                                      </p:cBhvr>
                                      <p:to>
                                        <p:strVal val="visible"/>
                                      </p:to>
                                    </p:set>
                                    <p:anim calcmode="lin" valueType="num">
                                      <p:cBhvr>
                                        <p:cTn id="50" dur="500" fill="hold"/>
                                        <p:tgtEl>
                                          <p:spTgt spid="1554443"/>
                                        </p:tgtEl>
                                        <p:attrNameLst>
                                          <p:attrName>ppt_w</p:attrName>
                                        </p:attrNameLst>
                                      </p:cBhvr>
                                      <p:tavLst>
                                        <p:tav tm="0">
                                          <p:val>
                                            <p:fltVal val="0"/>
                                          </p:val>
                                        </p:tav>
                                        <p:tav tm="100000">
                                          <p:val>
                                            <p:strVal val="#ppt_w"/>
                                          </p:val>
                                        </p:tav>
                                      </p:tavLst>
                                    </p:anim>
                                    <p:anim calcmode="lin" valueType="num">
                                      <p:cBhvr>
                                        <p:cTn id="51" dur="500" fill="hold"/>
                                        <p:tgtEl>
                                          <p:spTgt spid="1554443"/>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554444"/>
                                        </p:tgtEl>
                                        <p:attrNameLst>
                                          <p:attrName>style.visibility</p:attrName>
                                        </p:attrNameLst>
                                      </p:cBhvr>
                                      <p:to>
                                        <p:strVal val="visible"/>
                                      </p:to>
                                    </p:set>
                                    <p:anim calcmode="lin" valueType="num">
                                      <p:cBhvr additive="base">
                                        <p:cTn id="56" dur="500" fill="hold"/>
                                        <p:tgtEl>
                                          <p:spTgt spid="1554444"/>
                                        </p:tgtEl>
                                        <p:attrNameLst>
                                          <p:attrName>ppt_x</p:attrName>
                                        </p:attrNameLst>
                                      </p:cBhvr>
                                      <p:tavLst>
                                        <p:tav tm="0">
                                          <p:val>
                                            <p:strVal val="#ppt_x"/>
                                          </p:val>
                                        </p:tav>
                                        <p:tav tm="100000">
                                          <p:val>
                                            <p:strVal val="#ppt_x"/>
                                          </p:val>
                                        </p:tav>
                                      </p:tavLst>
                                    </p:anim>
                                    <p:anim calcmode="lin" valueType="num">
                                      <p:cBhvr additive="base">
                                        <p:cTn id="57" dur="500" fill="hold"/>
                                        <p:tgtEl>
                                          <p:spTgt spid="1554444"/>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0" fill="hold" grpId="0" nodeType="clickEffect">
                                  <p:stCondLst>
                                    <p:cond delay="0"/>
                                  </p:stCondLst>
                                  <p:childTnLst>
                                    <p:set>
                                      <p:cBhvr>
                                        <p:cTn id="61" dur="1" fill="hold">
                                          <p:stCondLst>
                                            <p:cond delay="0"/>
                                          </p:stCondLst>
                                        </p:cTn>
                                        <p:tgtEl>
                                          <p:spTgt spid="1554445"/>
                                        </p:tgtEl>
                                        <p:attrNameLst>
                                          <p:attrName>style.visibility</p:attrName>
                                        </p:attrNameLst>
                                      </p:cBhvr>
                                      <p:to>
                                        <p:strVal val="visible"/>
                                      </p:to>
                                    </p:set>
                                    <p:anim calcmode="lin" valueType="num">
                                      <p:cBhvr>
                                        <p:cTn id="62" dur="500" fill="hold"/>
                                        <p:tgtEl>
                                          <p:spTgt spid="1554445"/>
                                        </p:tgtEl>
                                        <p:attrNameLst>
                                          <p:attrName>ppt_w</p:attrName>
                                        </p:attrNameLst>
                                      </p:cBhvr>
                                      <p:tavLst>
                                        <p:tav tm="0">
                                          <p:val>
                                            <p:fltVal val="0"/>
                                          </p:val>
                                        </p:tav>
                                        <p:tav tm="100000">
                                          <p:val>
                                            <p:strVal val="#ppt_w"/>
                                          </p:val>
                                        </p:tav>
                                      </p:tavLst>
                                    </p:anim>
                                    <p:anim calcmode="lin" valueType="num">
                                      <p:cBhvr>
                                        <p:cTn id="63" dur="500" fill="hold"/>
                                        <p:tgtEl>
                                          <p:spTgt spid="1554445"/>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554447"/>
                                        </p:tgtEl>
                                        <p:attrNameLst>
                                          <p:attrName>style.visibility</p:attrName>
                                        </p:attrNameLst>
                                      </p:cBhvr>
                                      <p:to>
                                        <p:strVal val="visible"/>
                                      </p:to>
                                    </p:set>
                                    <p:anim calcmode="lin" valueType="num">
                                      <p:cBhvr additive="base">
                                        <p:cTn id="68" dur="500" fill="hold"/>
                                        <p:tgtEl>
                                          <p:spTgt spid="1554447"/>
                                        </p:tgtEl>
                                        <p:attrNameLst>
                                          <p:attrName>ppt_x</p:attrName>
                                        </p:attrNameLst>
                                      </p:cBhvr>
                                      <p:tavLst>
                                        <p:tav tm="0">
                                          <p:val>
                                            <p:strVal val="#ppt_x"/>
                                          </p:val>
                                        </p:tav>
                                        <p:tav tm="100000">
                                          <p:val>
                                            <p:strVal val="#ppt_x"/>
                                          </p:val>
                                        </p:tav>
                                      </p:tavLst>
                                    </p:anim>
                                    <p:anim calcmode="lin" valueType="num">
                                      <p:cBhvr additive="base">
                                        <p:cTn id="69" dur="500" fill="hold"/>
                                        <p:tgtEl>
                                          <p:spTgt spid="1554447"/>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35" presetClass="emph" presetSubtype="0" repeatCount="5000" fill="hold" grpId="1" nodeType="clickEffect">
                                  <p:stCondLst>
                                    <p:cond delay="0"/>
                                  </p:stCondLst>
                                  <p:childTnLst>
                                    <p:anim calcmode="discrete" valueType="str">
                                      <p:cBhvr>
                                        <p:cTn id="73" dur="1000" fill="hold"/>
                                        <p:tgtEl>
                                          <p:spTgt spid="1554447"/>
                                        </p:tgtEl>
                                        <p:attrNameLst>
                                          <p:attrName>style.visibility</p:attrName>
                                        </p:attrNameLst>
                                      </p:cBhvr>
                                      <p:tavLst>
                                        <p:tav tm="0">
                                          <p:val>
                                            <p:strVal val="hidden"/>
                                          </p:val>
                                        </p:tav>
                                        <p:tav tm="50000">
                                          <p:val>
                                            <p:strVal val="visible"/>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1554446"/>
                                        </p:tgtEl>
                                        <p:attrNameLst>
                                          <p:attrName>style.visibility</p:attrName>
                                        </p:attrNameLst>
                                      </p:cBhvr>
                                      <p:to>
                                        <p:strVal val="visible"/>
                                      </p:to>
                                    </p:set>
                                    <p:anim calcmode="lin" valueType="num">
                                      <p:cBhvr>
                                        <p:cTn id="78" dur="500" fill="hold"/>
                                        <p:tgtEl>
                                          <p:spTgt spid="1554446"/>
                                        </p:tgtEl>
                                        <p:attrNameLst>
                                          <p:attrName>ppt_w</p:attrName>
                                        </p:attrNameLst>
                                      </p:cBhvr>
                                      <p:tavLst>
                                        <p:tav tm="0">
                                          <p:val>
                                            <p:fltVal val="0"/>
                                          </p:val>
                                        </p:tav>
                                        <p:tav tm="100000">
                                          <p:val>
                                            <p:strVal val="#ppt_w"/>
                                          </p:val>
                                        </p:tav>
                                      </p:tavLst>
                                    </p:anim>
                                    <p:anim calcmode="lin" valueType="num">
                                      <p:cBhvr>
                                        <p:cTn id="79" dur="500" fill="hold"/>
                                        <p:tgtEl>
                                          <p:spTgt spid="1554446"/>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554448"/>
                                        </p:tgtEl>
                                        <p:attrNameLst>
                                          <p:attrName>style.visibility</p:attrName>
                                        </p:attrNameLst>
                                      </p:cBhvr>
                                      <p:to>
                                        <p:strVal val="visible"/>
                                      </p:to>
                                    </p:set>
                                    <p:anim calcmode="lin" valueType="num">
                                      <p:cBhvr additive="base">
                                        <p:cTn id="84" dur="500" fill="hold"/>
                                        <p:tgtEl>
                                          <p:spTgt spid="1554448"/>
                                        </p:tgtEl>
                                        <p:attrNameLst>
                                          <p:attrName>ppt_x</p:attrName>
                                        </p:attrNameLst>
                                      </p:cBhvr>
                                      <p:tavLst>
                                        <p:tav tm="0">
                                          <p:val>
                                            <p:strVal val="#ppt_x"/>
                                          </p:val>
                                        </p:tav>
                                        <p:tav tm="100000">
                                          <p:val>
                                            <p:strVal val="#ppt_x"/>
                                          </p:val>
                                        </p:tav>
                                      </p:tavLst>
                                    </p:anim>
                                    <p:anim calcmode="lin" valueType="num">
                                      <p:cBhvr additive="base">
                                        <p:cTn id="85" dur="500" fill="hold"/>
                                        <p:tgtEl>
                                          <p:spTgt spid="1554448"/>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35" presetClass="emph" presetSubtype="0" repeatCount="5000" fill="hold" grpId="1" nodeType="clickEffect">
                                  <p:stCondLst>
                                    <p:cond delay="0"/>
                                  </p:stCondLst>
                                  <p:childTnLst>
                                    <p:anim calcmode="discrete" valueType="str">
                                      <p:cBhvr>
                                        <p:cTn id="89" dur="1000" fill="hold"/>
                                        <p:tgtEl>
                                          <p:spTgt spid="15544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4436" grpId="0" animBg="1"/>
      <p:bldP spid="1554437" grpId="0" animBg="1"/>
      <p:bldP spid="1554438" grpId="0" animBg="1"/>
      <p:bldP spid="1554441" grpId="0" animBg="1"/>
      <p:bldP spid="1554442" grpId="0" animBg="1"/>
      <p:bldP spid="1554443" grpId="0" animBg="1"/>
      <p:bldP spid="1554444" grpId="0" animBg="1"/>
      <p:bldP spid="1554445" grpId="0" animBg="1"/>
      <p:bldP spid="1554446" grpId="0" animBg="1"/>
      <p:bldP spid="1554447" grpId="0"/>
      <p:bldP spid="1554447" grpId="1"/>
      <p:bldP spid="1554448" grpId="0"/>
      <p:bldP spid="1554448" grpId="1"/>
      <p:bldP spid="1554453" grpId="0" animBg="1"/>
      <p:bldP spid="15544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2"/>
          <p:cNvSpPr>
            <a:spLocks noChangeArrowheads="1"/>
          </p:cNvSpPr>
          <p:nvPr/>
        </p:nvSpPr>
        <p:spPr bwMode="auto">
          <a:xfrm>
            <a:off x="395288" y="260350"/>
            <a:ext cx="8424862" cy="3960813"/>
          </a:xfrm>
          <a:prstGeom prst="rect">
            <a:avLst/>
          </a:prstGeom>
          <a:solidFill>
            <a:srgbClr val="FF9900">
              <a:alpha val="47058"/>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179" name="AutoShape 3"/>
          <p:cNvSpPr>
            <a:spLocks noChangeArrowheads="1"/>
          </p:cNvSpPr>
          <p:nvPr/>
        </p:nvSpPr>
        <p:spPr bwMode="auto">
          <a:xfrm>
            <a:off x="5435600" y="32131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strike="noStrike" kern="0" cap="none" spc="0" normalizeH="0" baseline="0" noProof="0" smtClean="0">
              <a:ln>
                <a:noFill/>
              </a:ln>
              <a:solidFill>
                <a:srgbClr val="000000"/>
              </a:solidFill>
              <a:effectLst/>
              <a:uLnTx/>
              <a:uFillTx/>
              <a:latin typeface="Arial" pitchFamily="34" charset="0"/>
            </a:endParaRPr>
          </a:p>
        </p:txBody>
      </p:sp>
      <p:sp>
        <p:nvSpPr>
          <p:cNvPr id="180" name="AutoShape 4"/>
          <p:cNvSpPr>
            <a:spLocks noChangeArrowheads="1"/>
          </p:cNvSpPr>
          <p:nvPr/>
        </p:nvSpPr>
        <p:spPr bwMode="auto">
          <a:xfrm>
            <a:off x="2773363" y="4292600"/>
            <a:ext cx="1943100" cy="2447925"/>
          </a:xfrm>
          <a:prstGeom prst="cube">
            <a:avLst>
              <a:gd name="adj" fmla="val 9671"/>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181" name="Rectangle 5"/>
          <p:cNvSpPr>
            <a:spLocks noChangeArrowheads="1"/>
          </p:cNvSpPr>
          <p:nvPr/>
        </p:nvSpPr>
        <p:spPr bwMode="auto">
          <a:xfrm>
            <a:off x="3132138" y="4487863"/>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CLA</a:t>
            </a:r>
          </a:p>
        </p:txBody>
      </p:sp>
      <p:sp>
        <p:nvSpPr>
          <p:cNvPr id="182" name="Rectangle 6"/>
          <p:cNvSpPr>
            <a:spLocks noChangeArrowheads="1"/>
          </p:cNvSpPr>
          <p:nvPr/>
        </p:nvSpPr>
        <p:spPr bwMode="auto">
          <a:xfrm>
            <a:off x="3132138" y="4738688"/>
            <a:ext cx="1368425"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ADD        30</a:t>
            </a:r>
          </a:p>
        </p:txBody>
      </p:sp>
      <p:sp>
        <p:nvSpPr>
          <p:cNvPr id="183" name="Rectangle 7"/>
          <p:cNvSpPr>
            <a:spLocks noChangeArrowheads="1"/>
          </p:cNvSpPr>
          <p:nvPr/>
        </p:nvSpPr>
        <p:spPr bwMode="auto">
          <a:xfrm>
            <a:off x="3132138" y="4987925"/>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STA        40</a:t>
            </a:r>
          </a:p>
        </p:txBody>
      </p:sp>
      <p:sp>
        <p:nvSpPr>
          <p:cNvPr id="184" name="Rectangle 8"/>
          <p:cNvSpPr>
            <a:spLocks noChangeArrowheads="1"/>
          </p:cNvSpPr>
          <p:nvPr/>
        </p:nvSpPr>
        <p:spPr bwMode="auto">
          <a:xfrm>
            <a:off x="3132138" y="5238750"/>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NOP</a:t>
            </a:r>
          </a:p>
        </p:txBody>
      </p:sp>
      <p:sp>
        <p:nvSpPr>
          <p:cNvPr id="185" name="Rectangle 9"/>
          <p:cNvSpPr>
            <a:spLocks noChangeArrowheads="1"/>
          </p:cNvSpPr>
          <p:nvPr/>
        </p:nvSpPr>
        <p:spPr bwMode="auto">
          <a:xfrm>
            <a:off x="3132138" y="548957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JMP        21</a:t>
            </a:r>
          </a:p>
        </p:txBody>
      </p:sp>
      <p:sp>
        <p:nvSpPr>
          <p:cNvPr id="186" name="Rectangle 10"/>
          <p:cNvSpPr>
            <a:spLocks noChangeArrowheads="1"/>
          </p:cNvSpPr>
          <p:nvPr/>
        </p:nvSpPr>
        <p:spPr bwMode="auto">
          <a:xfrm>
            <a:off x="3132138" y="5738813"/>
            <a:ext cx="1368425" cy="250825"/>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a:t>
            </a:r>
          </a:p>
        </p:txBody>
      </p:sp>
      <p:sp>
        <p:nvSpPr>
          <p:cNvPr id="187" name="Rectangle 11"/>
          <p:cNvSpPr>
            <a:spLocks noChangeArrowheads="1"/>
          </p:cNvSpPr>
          <p:nvPr/>
        </p:nvSpPr>
        <p:spPr bwMode="auto">
          <a:xfrm>
            <a:off x="3132138" y="5991225"/>
            <a:ext cx="1368425"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000       006</a:t>
            </a:r>
          </a:p>
        </p:txBody>
      </p:sp>
      <p:sp>
        <p:nvSpPr>
          <p:cNvPr id="188" name="Rectangle 12"/>
          <p:cNvSpPr>
            <a:spLocks noChangeArrowheads="1"/>
          </p:cNvSpPr>
          <p:nvPr/>
        </p:nvSpPr>
        <p:spPr bwMode="auto">
          <a:xfrm>
            <a:off x="3132138" y="6240463"/>
            <a:ext cx="1368425" cy="249237"/>
          </a:xfrm>
          <a:prstGeom prst="rect">
            <a:avLst/>
          </a:prstGeom>
          <a:solidFill>
            <a:srgbClr val="A3B2C1"/>
          </a:solidFill>
          <a:ln w="9525">
            <a:solidFill>
              <a:srgbClr val="FF6600"/>
            </a:solid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a:t>
            </a:r>
          </a:p>
        </p:txBody>
      </p:sp>
      <p:sp>
        <p:nvSpPr>
          <p:cNvPr id="189" name="Rectangle 13"/>
          <p:cNvSpPr>
            <a:spLocks noChangeArrowheads="1"/>
          </p:cNvSpPr>
          <p:nvPr/>
        </p:nvSpPr>
        <p:spPr bwMode="auto">
          <a:xfrm>
            <a:off x="3132138" y="6489700"/>
            <a:ext cx="1368425"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000       004</a:t>
            </a:r>
          </a:p>
        </p:txBody>
      </p:sp>
      <p:sp>
        <p:nvSpPr>
          <p:cNvPr id="190" name="Rectangle 14"/>
          <p:cNvSpPr>
            <a:spLocks noChangeArrowheads="1"/>
          </p:cNvSpPr>
          <p:nvPr/>
        </p:nvSpPr>
        <p:spPr bwMode="auto">
          <a:xfrm>
            <a:off x="2757488" y="44878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20</a:t>
            </a:r>
          </a:p>
        </p:txBody>
      </p:sp>
      <p:sp>
        <p:nvSpPr>
          <p:cNvPr id="191" name="Rectangle 15"/>
          <p:cNvSpPr>
            <a:spLocks noChangeArrowheads="1"/>
          </p:cNvSpPr>
          <p:nvPr/>
        </p:nvSpPr>
        <p:spPr bwMode="auto">
          <a:xfrm>
            <a:off x="2757488" y="4738688"/>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21</a:t>
            </a:r>
          </a:p>
        </p:txBody>
      </p:sp>
      <p:sp>
        <p:nvSpPr>
          <p:cNvPr id="192" name="Rectangle 16"/>
          <p:cNvSpPr>
            <a:spLocks noChangeArrowheads="1"/>
          </p:cNvSpPr>
          <p:nvPr/>
        </p:nvSpPr>
        <p:spPr bwMode="auto">
          <a:xfrm>
            <a:off x="2757488" y="4987925"/>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22</a:t>
            </a:r>
          </a:p>
        </p:txBody>
      </p:sp>
      <p:sp>
        <p:nvSpPr>
          <p:cNvPr id="193" name="Rectangle 17"/>
          <p:cNvSpPr>
            <a:spLocks noChangeArrowheads="1"/>
          </p:cNvSpPr>
          <p:nvPr/>
        </p:nvSpPr>
        <p:spPr bwMode="auto">
          <a:xfrm>
            <a:off x="2757488" y="5238750"/>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23</a:t>
            </a:r>
          </a:p>
        </p:txBody>
      </p:sp>
      <p:sp>
        <p:nvSpPr>
          <p:cNvPr id="194" name="Rectangle 18"/>
          <p:cNvSpPr>
            <a:spLocks noChangeArrowheads="1"/>
          </p:cNvSpPr>
          <p:nvPr/>
        </p:nvSpPr>
        <p:spPr bwMode="auto">
          <a:xfrm>
            <a:off x="2757488" y="548957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24</a:t>
            </a:r>
          </a:p>
        </p:txBody>
      </p:sp>
      <p:sp>
        <p:nvSpPr>
          <p:cNvPr id="195" name="Rectangle 19"/>
          <p:cNvSpPr>
            <a:spLocks noChangeArrowheads="1"/>
          </p:cNvSpPr>
          <p:nvPr/>
        </p:nvSpPr>
        <p:spPr bwMode="auto">
          <a:xfrm>
            <a:off x="2757488" y="5738813"/>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strike="noStrike" kern="0" cap="none" spc="0" normalizeH="0" baseline="0" noProof="0" smtClean="0">
              <a:ln>
                <a:noFill/>
              </a:ln>
              <a:solidFill>
                <a:srgbClr val="0000FF"/>
              </a:solidFill>
              <a:effectLst/>
              <a:uLnTx/>
              <a:uFillTx/>
              <a:latin typeface="Arial" pitchFamily="34" charset="0"/>
            </a:endParaRPr>
          </a:p>
        </p:txBody>
      </p:sp>
      <p:sp>
        <p:nvSpPr>
          <p:cNvPr id="196" name="Rectangle 20"/>
          <p:cNvSpPr>
            <a:spLocks noChangeArrowheads="1"/>
          </p:cNvSpPr>
          <p:nvPr/>
        </p:nvSpPr>
        <p:spPr bwMode="auto">
          <a:xfrm>
            <a:off x="2757488" y="5991225"/>
            <a:ext cx="374650" cy="249238"/>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30</a:t>
            </a:r>
          </a:p>
        </p:txBody>
      </p:sp>
      <p:sp>
        <p:nvSpPr>
          <p:cNvPr id="197" name="Rectangle 21"/>
          <p:cNvSpPr>
            <a:spLocks noChangeArrowheads="1"/>
          </p:cNvSpPr>
          <p:nvPr/>
        </p:nvSpPr>
        <p:spPr bwMode="auto">
          <a:xfrm>
            <a:off x="2757488" y="6240463"/>
            <a:ext cx="374650" cy="249237"/>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strike="noStrike" kern="0" cap="none" spc="0" normalizeH="0" baseline="0" noProof="0" smtClean="0">
              <a:ln>
                <a:noFill/>
              </a:ln>
              <a:solidFill>
                <a:srgbClr val="0000FF"/>
              </a:solidFill>
              <a:effectLst/>
              <a:uLnTx/>
              <a:uFillTx/>
              <a:latin typeface="Arial" pitchFamily="34" charset="0"/>
            </a:endParaRPr>
          </a:p>
        </p:txBody>
      </p:sp>
      <p:sp>
        <p:nvSpPr>
          <p:cNvPr id="198" name="Rectangle 22"/>
          <p:cNvSpPr>
            <a:spLocks noChangeArrowheads="1"/>
          </p:cNvSpPr>
          <p:nvPr/>
        </p:nvSpPr>
        <p:spPr bwMode="auto">
          <a:xfrm>
            <a:off x="2757488" y="6489700"/>
            <a:ext cx="374650" cy="250825"/>
          </a:xfrm>
          <a:prstGeom prst="rect">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FF"/>
                </a:solidFill>
                <a:effectLst/>
                <a:uLnTx/>
                <a:uFillTx/>
                <a:latin typeface="Arial" pitchFamily="34" charset="0"/>
              </a:rPr>
              <a:t>40</a:t>
            </a:r>
          </a:p>
        </p:txBody>
      </p:sp>
      <p:sp>
        <p:nvSpPr>
          <p:cNvPr id="199" name="AutoShape 23"/>
          <p:cNvSpPr>
            <a:spLocks noChangeArrowheads="1"/>
          </p:cNvSpPr>
          <p:nvPr/>
        </p:nvSpPr>
        <p:spPr bwMode="auto">
          <a:xfrm>
            <a:off x="3348038" y="476250"/>
            <a:ext cx="1944687" cy="64770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ALU</a:t>
            </a:r>
          </a:p>
        </p:txBody>
      </p:sp>
      <p:sp>
        <p:nvSpPr>
          <p:cNvPr id="200" name="AutoShape 24"/>
          <p:cNvSpPr>
            <a:spLocks noChangeArrowheads="1"/>
          </p:cNvSpPr>
          <p:nvPr/>
        </p:nvSpPr>
        <p:spPr bwMode="auto">
          <a:xfrm>
            <a:off x="1690688" y="19891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000      025</a:t>
            </a:r>
          </a:p>
        </p:txBody>
      </p:sp>
      <p:sp>
        <p:nvSpPr>
          <p:cNvPr id="201" name="AutoShape 25"/>
          <p:cNvSpPr>
            <a:spLocks noChangeArrowheads="1"/>
          </p:cNvSpPr>
          <p:nvPr/>
        </p:nvSpPr>
        <p:spPr bwMode="auto">
          <a:xfrm>
            <a:off x="1690688" y="3068638"/>
            <a:ext cx="1368425" cy="360362"/>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000       024</a:t>
            </a:r>
          </a:p>
        </p:txBody>
      </p:sp>
      <p:sp>
        <p:nvSpPr>
          <p:cNvPr id="202" name="AutoShape 26"/>
          <p:cNvSpPr>
            <a:spLocks noChangeArrowheads="1"/>
          </p:cNvSpPr>
          <p:nvPr/>
        </p:nvSpPr>
        <p:spPr bwMode="auto">
          <a:xfrm>
            <a:off x="5422900" y="3200400"/>
            <a:ext cx="1368425" cy="360363"/>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JMP      21</a:t>
            </a:r>
          </a:p>
        </p:txBody>
      </p:sp>
      <p:sp>
        <p:nvSpPr>
          <p:cNvPr id="203" name="AutoShape 27"/>
          <p:cNvSpPr>
            <a:spLocks noChangeArrowheads="1"/>
          </p:cNvSpPr>
          <p:nvPr/>
        </p:nvSpPr>
        <p:spPr bwMode="auto">
          <a:xfrm>
            <a:off x="6011863" y="2349500"/>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CLA</a:t>
            </a:r>
          </a:p>
        </p:txBody>
      </p:sp>
      <p:sp>
        <p:nvSpPr>
          <p:cNvPr id="204" name="AutoShape 28"/>
          <p:cNvSpPr>
            <a:spLocks noChangeArrowheads="1"/>
          </p:cNvSpPr>
          <p:nvPr/>
        </p:nvSpPr>
        <p:spPr bwMode="auto">
          <a:xfrm>
            <a:off x="6011863" y="1628775"/>
            <a:ext cx="1368425" cy="360363"/>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strike="noStrike" kern="0" cap="none" spc="0" normalizeH="0" baseline="0" noProof="0" smtClean="0">
                <a:ln>
                  <a:noFill/>
                </a:ln>
                <a:solidFill>
                  <a:srgbClr val="000000"/>
                </a:solidFill>
                <a:effectLst/>
                <a:uLnTx/>
                <a:uFillTx/>
                <a:latin typeface="Arial" pitchFamily="34" charset="0"/>
              </a:rPr>
              <a:t>指令译码器</a:t>
            </a:r>
          </a:p>
        </p:txBody>
      </p:sp>
      <p:sp>
        <p:nvSpPr>
          <p:cNvPr id="205" name="AutoShape 29"/>
          <p:cNvSpPr>
            <a:spLocks noChangeArrowheads="1"/>
          </p:cNvSpPr>
          <p:nvPr/>
        </p:nvSpPr>
        <p:spPr bwMode="auto">
          <a:xfrm>
            <a:off x="6011863" y="549275"/>
            <a:ext cx="1368425" cy="792163"/>
          </a:xfrm>
          <a:prstGeom prst="cube">
            <a:avLst>
              <a:gd name="adj" fmla="val 10819"/>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strike="noStrike" kern="0" cap="none" spc="0" normalizeH="0" baseline="0" noProof="0" smtClean="0">
                <a:ln>
                  <a:noFill/>
                </a:ln>
                <a:solidFill>
                  <a:srgbClr val="000000"/>
                </a:solidFill>
                <a:effectLst/>
                <a:uLnTx/>
                <a:uFillTx/>
                <a:latin typeface="Arial" pitchFamily="34" charset="0"/>
              </a:rPr>
              <a:t>操作控制器</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strike="noStrike" kern="0" cap="none" spc="0" normalizeH="0" baseline="0" noProof="0" smtClean="0">
                <a:ln>
                  <a:noFill/>
                </a:ln>
                <a:solidFill>
                  <a:srgbClr val="000000"/>
                </a:solidFill>
                <a:effectLst/>
                <a:uLnTx/>
                <a:uFillTx/>
                <a:latin typeface="Arial" pitchFamily="34" charset="0"/>
              </a:rPr>
              <a:t>时序产生器</a:t>
            </a:r>
          </a:p>
        </p:txBody>
      </p:sp>
      <p:sp>
        <p:nvSpPr>
          <p:cNvPr id="206" name="Rectangle 30"/>
          <p:cNvSpPr>
            <a:spLocks noChangeArrowheads="1"/>
          </p:cNvSpPr>
          <p:nvPr/>
        </p:nvSpPr>
        <p:spPr bwMode="auto">
          <a:xfrm>
            <a:off x="436563" y="18446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程序计数器</a:t>
            </a:r>
          </a:p>
          <a:p>
            <a:pPr algn="ctr"/>
            <a:r>
              <a:rPr lang="en-US" altLang="zh-CN" sz="1800" i="0">
                <a:solidFill>
                  <a:srgbClr val="001010"/>
                </a:solidFill>
                <a:latin typeface="Arial" pitchFamily="34" charset="0"/>
              </a:rPr>
              <a:t>PC</a:t>
            </a:r>
          </a:p>
        </p:txBody>
      </p:sp>
      <p:sp>
        <p:nvSpPr>
          <p:cNvPr id="207" name="Rectangle 31"/>
          <p:cNvSpPr>
            <a:spLocks noChangeArrowheads="1"/>
          </p:cNvSpPr>
          <p:nvPr/>
        </p:nvSpPr>
        <p:spPr bwMode="auto">
          <a:xfrm>
            <a:off x="365125" y="3068638"/>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地址寄存器</a:t>
            </a:r>
          </a:p>
          <a:p>
            <a:pPr algn="ctr"/>
            <a:r>
              <a:rPr lang="en-US" altLang="zh-CN" sz="1800" i="0">
                <a:solidFill>
                  <a:srgbClr val="001010"/>
                </a:solidFill>
                <a:latin typeface="Arial" pitchFamily="34" charset="0"/>
              </a:rPr>
              <a:t>AR</a:t>
            </a:r>
          </a:p>
        </p:txBody>
      </p:sp>
      <p:sp>
        <p:nvSpPr>
          <p:cNvPr id="208" name="AutoShape 32"/>
          <p:cNvSpPr>
            <a:spLocks noChangeArrowheads="1"/>
          </p:cNvSpPr>
          <p:nvPr/>
        </p:nvSpPr>
        <p:spPr bwMode="auto">
          <a:xfrm>
            <a:off x="2122488" y="2420938"/>
            <a:ext cx="288925" cy="647700"/>
          </a:xfrm>
          <a:prstGeom prst="downArrow">
            <a:avLst>
              <a:gd name="adj1" fmla="val 50000"/>
              <a:gd name="adj2" fmla="val 560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09" name="AutoShape 33"/>
          <p:cNvSpPr>
            <a:spLocks noChangeArrowheads="1"/>
          </p:cNvSpPr>
          <p:nvPr/>
        </p:nvSpPr>
        <p:spPr bwMode="auto">
          <a:xfrm rot="5400000">
            <a:off x="3095625" y="3032125"/>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0" name="AutoShape 34"/>
          <p:cNvSpPr>
            <a:spLocks noChangeArrowheads="1"/>
          </p:cNvSpPr>
          <p:nvPr/>
        </p:nvSpPr>
        <p:spPr bwMode="auto">
          <a:xfrm rot="5400000">
            <a:off x="3095625" y="1881188"/>
            <a:ext cx="288925" cy="504825"/>
          </a:xfrm>
          <a:prstGeom prst="downArrow">
            <a:avLst>
              <a:gd name="adj1" fmla="val 50000"/>
              <a:gd name="adj2" fmla="val 43681"/>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1" name="Rectangle 35"/>
          <p:cNvSpPr>
            <a:spLocks noChangeArrowheads="1"/>
          </p:cNvSpPr>
          <p:nvPr/>
        </p:nvSpPr>
        <p:spPr bwMode="auto">
          <a:xfrm>
            <a:off x="3532188" y="3500438"/>
            <a:ext cx="190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solidFill>
                  <a:srgbClr val="001010"/>
                </a:solidFill>
                <a:latin typeface="Arial" pitchFamily="34" charset="0"/>
              </a:rPr>
              <a:t>缓冲寄存器</a:t>
            </a:r>
            <a:r>
              <a:rPr lang="en-US" altLang="zh-CN" sz="1800" i="0">
                <a:solidFill>
                  <a:srgbClr val="001010"/>
                </a:solidFill>
                <a:latin typeface="Arial" pitchFamily="34" charset="0"/>
              </a:rPr>
              <a:t>DR</a:t>
            </a:r>
          </a:p>
        </p:txBody>
      </p:sp>
      <p:sp>
        <p:nvSpPr>
          <p:cNvPr id="212" name="AutoShape 36"/>
          <p:cNvSpPr>
            <a:spLocks noChangeArrowheads="1"/>
          </p:cNvSpPr>
          <p:nvPr/>
        </p:nvSpPr>
        <p:spPr bwMode="auto">
          <a:xfrm rot="10800000">
            <a:off x="6084888" y="2708275"/>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3" name="AutoShape 37"/>
          <p:cNvSpPr>
            <a:spLocks noChangeArrowheads="1"/>
          </p:cNvSpPr>
          <p:nvPr/>
        </p:nvSpPr>
        <p:spPr bwMode="auto">
          <a:xfrm rot="5400000">
            <a:off x="5327650" y="584200"/>
            <a:ext cx="288925" cy="504825"/>
          </a:xfrm>
          <a:prstGeom prst="downArrow">
            <a:avLst>
              <a:gd name="adj1" fmla="val 50000"/>
              <a:gd name="adj2" fmla="val 4368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4" name="Rectangle 38"/>
          <p:cNvSpPr>
            <a:spLocks noChangeArrowheads="1"/>
          </p:cNvSpPr>
          <p:nvPr/>
        </p:nvSpPr>
        <p:spPr bwMode="auto">
          <a:xfrm>
            <a:off x="3635375" y="2205038"/>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累加器</a:t>
            </a:r>
          </a:p>
          <a:p>
            <a:pPr algn="ctr"/>
            <a:r>
              <a:rPr lang="en-US" altLang="zh-CN" sz="1800" i="0">
                <a:solidFill>
                  <a:srgbClr val="001010"/>
                </a:solidFill>
                <a:latin typeface="Arial" pitchFamily="34" charset="0"/>
              </a:rPr>
              <a:t>AC</a:t>
            </a:r>
          </a:p>
        </p:txBody>
      </p:sp>
      <p:sp>
        <p:nvSpPr>
          <p:cNvPr id="215" name="AutoShape 39"/>
          <p:cNvSpPr>
            <a:spLocks noChangeArrowheads="1"/>
          </p:cNvSpPr>
          <p:nvPr/>
        </p:nvSpPr>
        <p:spPr bwMode="auto">
          <a:xfrm rot="10800000">
            <a:off x="6084888" y="3571875"/>
            <a:ext cx="287337" cy="361950"/>
          </a:xfrm>
          <a:prstGeom prst="downArrow">
            <a:avLst>
              <a:gd name="adj1" fmla="val 50000"/>
              <a:gd name="adj2" fmla="val 31492"/>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6" name="Rectangle 40"/>
          <p:cNvSpPr>
            <a:spLocks noChangeArrowheads="1"/>
          </p:cNvSpPr>
          <p:nvPr/>
        </p:nvSpPr>
        <p:spPr bwMode="auto">
          <a:xfrm>
            <a:off x="7348538" y="235585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指令寄存器</a:t>
            </a:r>
          </a:p>
          <a:p>
            <a:pPr algn="ctr"/>
            <a:r>
              <a:rPr lang="en-US" altLang="zh-CN" sz="1800" i="0">
                <a:solidFill>
                  <a:srgbClr val="001010"/>
                </a:solidFill>
                <a:latin typeface="Arial" pitchFamily="34" charset="0"/>
              </a:rPr>
              <a:t>IR</a:t>
            </a:r>
          </a:p>
        </p:txBody>
      </p:sp>
      <p:sp>
        <p:nvSpPr>
          <p:cNvPr id="217" name="AutoShape 41"/>
          <p:cNvSpPr>
            <a:spLocks noChangeArrowheads="1"/>
          </p:cNvSpPr>
          <p:nvPr/>
        </p:nvSpPr>
        <p:spPr bwMode="auto">
          <a:xfrm rot="10800000">
            <a:off x="4716463"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8" name="AutoShape 42"/>
          <p:cNvSpPr>
            <a:spLocks noChangeArrowheads="1"/>
          </p:cNvSpPr>
          <p:nvPr/>
        </p:nvSpPr>
        <p:spPr bwMode="auto">
          <a:xfrm rot="10800000" flipV="1">
            <a:off x="3995738" y="1125538"/>
            <a:ext cx="288925" cy="719137"/>
          </a:xfrm>
          <a:prstGeom prst="downArrow">
            <a:avLst>
              <a:gd name="adj1" fmla="val 50000"/>
              <a:gd name="adj2" fmla="val 622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19" name="Rectangle 43"/>
          <p:cNvSpPr>
            <a:spLocks noChangeArrowheads="1"/>
          </p:cNvSpPr>
          <p:nvPr/>
        </p:nvSpPr>
        <p:spPr bwMode="auto">
          <a:xfrm>
            <a:off x="7264400" y="6207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执行指令控制</a:t>
            </a:r>
          </a:p>
        </p:txBody>
      </p:sp>
      <p:sp>
        <p:nvSpPr>
          <p:cNvPr id="220" name="Line 44"/>
          <p:cNvSpPr>
            <a:spLocks noChangeShapeType="1"/>
          </p:cNvSpPr>
          <p:nvPr/>
        </p:nvSpPr>
        <p:spPr bwMode="auto">
          <a:xfrm flipV="1">
            <a:off x="6588125" y="260350"/>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21" name="Line 45"/>
          <p:cNvSpPr>
            <a:spLocks noChangeShapeType="1"/>
          </p:cNvSpPr>
          <p:nvPr/>
        </p:nvSpPr>
        <p:spPr bwMode="auto">
          <a:xfrm flipV="1">
            <a:off x="67325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22" name="Line 46"/>
          <p:cNvSpPr>
            <a:spLocks noChangeShapeType="1"/>
          </p:cNvSpPr>
          <p:nvPr/>
        </p:nvSpPr>
        <p:spPr bwMode="auto">
          <a:xfrm flipV="1">
            <a:off x="6877050"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23" name="Line 47"/>
          <p:cNvSpPr>
            <a:spLocks noChangeShapeType="1"/>
          </p:cNvSpPr>
          <p:nvPr/>
        </p:nvSpPr>
        <p:spPr bwMode="auto">
          <a:xfrm flipV="1">
            <a:off x="7019925"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24" name="Line 48"/>
          <p:cNvSpPr>
            <a:spLocks noChangeShapeType="1"/>
          </p:cNvSpPr>
          <p:nvPr/>
        </p:nvSpPr>
        <p:spPr bwMode="auto">
          <a:xfrm flipV="1">
            <a:off x="7164388" y="2619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25" name="AutoShape 49"/>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26" name="Rectangle 50"/>
          <p:cNvSpPr>
            <a:spLocks noChangeArrowheads="1"/>
          </p:cNvSpPr>
          <p:nvPr/>
        </p:nvSpPr>
        <p:spPr bwMode="auto">
          <a:xfrm>
            <a:off x="881063" y="444341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solidFill>
                  <a:srgbClr val="001010"/>
                </a:solidFill>
                <a:latin typeface="Arial" pitchFamily="34" charset="0"/>
              </a:rPr>
              <a:t>地址总线</a:t>
            </a:r>
          </a:p>
          <a:p>
            <a:pPr algn="ctr"/>
            <a:r>
              <a:rPr lang="en-US" altLang="zh-CN" sz="1800" i="0">
                <a:solidFill>
                  <a:srgbClr val="001010"/>
                </a:solidFill>
                <a:latin typeface="Arial" pitchFamily="34" charset="0"/>
              </a:rPr>
              <a:t>ABUS</a:t>
            </a:r>
          </a:p>
        </p:txBody>
      </p:sp>
      <p:sp>
        <p:nvSpPr>
          <p:cNvPr id="227" name="Rectangle 51"/>
          <p:cNvSpPr>
            <a:spLocks noChangeArrowheads="1"/>
          </p:cNvSpPr>
          <p:nvPr/>
        </p:nvSpPr>
        <p:spPr bwMode="auto">
          <a:xfrm>
            <a:off x="5345113" y="4508500"/>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zh-CN" altLang="en-US" sz="1800" i="0">
                <a:latin typeface="Arial" pitchFamily="34" charset="0"/>
              </a:rPr>
              <a:t>数据总线</a:t>
            </a:r>
          </a:p>
          <a:p>
            <a:pPr algn="ctr"/>
            <a:r>
              <a:rPr lang="en-US" altLang="zh-CN" sz="1800" i="0">
                <a:latin typeface="Arial" pitchFamily="34" charset="0"/>
              </a:rPr>
              <a:t>DBUS</a:t>
            </a:r>
          </a:p>
        </p:txBody>
      </p:sp>
      <p:sp>
        <p:nvSpPr>
          <p:cNvPr id="228" name="AutoShape 52"/>
          <p:cNvSpPr>
            <a:spLocks noChangeArrowheads="1"/>
          </p:cNvSpPr>
          <p:nvPr/>
        </p:nvSpPr>
        <p:spPr bwMode="auto">
          <a:xfrm>
            <a:off x="1692275" y="30686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000      021</a:t>
            </a:r>
          </a:p>
        </p:txBody>
      </p:sp>
      <p:sp>
        <p:nvSpPr>
          <p:cNvPr id="229" name="AutoShape 53"/>
          <p:cNvSpPr>
            <a:spLocks noChangeArrowheads="1"/>
          </p:cNvSpPr>
          <p:nvPr/>
        </p:nvSpPr>
        <p:spPr bwMode="auto">
          <a:xfrm>
            <a:off x="1905000" y="3429000"/>
            <a:ext cx="290513" cy="1152525"/>
          </a:xfrm>
          <a:prstGeom prst="downArrow">
            <a:avLst>
              <a:gd name="adj1" fmla="val 50000"/>
              <a:gd name="adj2" fmla="val 9918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0" name="AutoShape 54"/>
          <p:cNvSpPr>
            <a:spLocks noChangeArrowheads="1"/>
          </p:cNvSpPr>
          <p:nvPr/>
        </p:nvSpPr>
        <p:spPr bwMode="auto">
          <a:xfrm rot="16200000" flipH="1">
            <a:off x="4787900" y="5229225"/>
            <a:ext cx="288925" cy="720725"/>
          </a:xfrm>
          <a:prstGeom prst="downArrow">
            <a:avLst>
              <a:gd name="adj1" fmla="val 50000"/>
              <a:gd name="adj2" fmla="val 62363"/>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1" name="AutoShape 55"/>
          <p:cNvSpPr>
            <a:spLocks noChangeArrowheads="1"/>
          </p:cNvSpPr>
          <p:nvPr/>
        </p:nvSpPr>
        <p:spPr bwMode="auto">
          <a:xfrm flipV="1">
            <a:off x="5219700" y="4076700"/>
            <a:ext cx="288925" cy="1584325"/>
          </a:xfrm>
          <a:prstGeom prst="downArrow">
            <a:avLst>
              <a:gd name="adj1" fmla="val 50000"/>
              <a:gd name="adj2" fmla="val 137088"/>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2" name="Rectangle 56"/>
          <p:cNvSpPr>
            <a:spLocks noChangeArrowheads="1"/>
          </p:cNvSpPr>
          <p:nvPr/>
        </p:nvSpPr>
        <p:spPr bwMode="auto">
          <a:xfrm flipV="1">
            <a:off x="3492500" y="3933825"/>
            <a:ext cx="187166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3" name="Rectangle 57"/>
          <p:cNvSpPr>
            <a:spLocks noChangeArrowheads="1"/>
          </p:cNvSpPr>
          <p:nvPr/>
        </p:nvSpPr>
        <p:spPr bwMode="auto">
          <a:xfrm flipV="1">
            <a:off x="5364163" y="3933825"/>
            <a:ext cx="9366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4" name="Rectangle 58"/>
          <p:cNvSpPr>
            <a:spLocks noChangeArrowheads="1"/>
          </p:cNvSpPr>
          <p:nvPr/>
        </p:nvSpPr>
        <p:spPr bwMode="auto">
          <a:xfrm flipV="1">
            <a:off x="6300788" y="3933825"/>
            <a:ext cx="86360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5" name="Rectangle 59"/>
          <p:cNvSpPr>
            <a:spLocks noChangeArrowheads="1"/>
          </p:cNvSpPr>
          <p:nvPr/>
        </p:nvSpPr>
        <p:spPr bwMode="auto">
          <a:xfrm rot="5400000" flipV="1">
            <a:off x="6407944" y="3321844"/>
            <a:ext cx="1370013"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6" name="Rectangle 60"/>
          <p:cNvSpPr>
            <a:spLocks noChangeArrowheads="1"/>
          </p:cNvSpPr>
          <p:nvPr/>
        </p:nvSpPr>
        <p:spPr bwMode="auto">
          <a:xfrm rot="5400000" flipV="1">
            <a:off x="3167063" y="3538537"/>
            <a:ext cx="793750"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7" name="Rectangle 61"/>
          <p:cNvSpPr>
            <a:spLocks noChangeArrowheads="1"/>
          </p:cNvSpPr>
          <p:nvPr/>
        </p:nvSpPr>
        <p:spPr bwMode="auto">
          <a:xfrm rot="5400000" flipV="1">
            <a:off x="4500563" y="1917700"/>
            <a:ext cx="2447925" cy="142875"/>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8" name="AutoShape 62"/>
          <p:cNvSpPr>
            <a:spLocks noChangeArrowheads="1"/>
          </p:cNvSpPr>
          <p:nvPr/>
        </p:nvSpPr>
        <p:spPr bwMode="auto">
          <a:xfrm rot="10800000">
            <a:off x="4427538" y="2205038"/>
            <a:ext cx="288925" cy="1223962"/>
          </a:xfrm>
          <a:prstGeom prst="downArrow">
            <a:avLst>
              <a:gd name="adj1" fmla="val 50000"/>
              <a:gd name="adj2" fmla="val 105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39" name="AutoShape 63"/>
          <p:cNvSpPr>
            <a:spLocks noChangeArrowheads="1"/>
          </p:cNvSpPr>
          <p:nvPr/>
        </p:nvSpPr>
        <p:spPr bwMode="auto">
          <a:xfrm rot="16200000" flipH="1">
            <a:off x="4823619" y="2961482"/>
            <a:ext cx="288925" cy="935037"/>
          </a:xfrm>
          <a:prstGeom prst="downArrow">
            <a:avLst>
              <a:gd name="adj1" fmla="val 50000"/>
              <a:gd name="adj2" fmla="val 8090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0" name="AutoShape 64"/>
          <p:cNvSpPr>
            <a:spLocks noChangeArrowheads="1"/>
          </p:cNvSpPr>
          <p:nvPr/>
        </p:nvSpPr>
        <p:spPr bwMode="auto">
          <a:xfrm>
            <a:off x="6011863" y="2347913"/>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JMP     21</a:t>
            </a:r>
          </a:p>
        </p:txBody>
      </p:sp>
      <p:sp>
        <p:nvSpPr>
          <p:cNvPr id="241" name="AutoShape 65"/>
          <p:cNvSpPr>
            <a:spLocks noChangeArrowheads="1"/>
          </p:cNvSpPr>
          <p:nvPr/>
        </p:nvSpPr>
        <p:spPr bwMode="auto">
          <a:xfrm rot="10800000">
            <a:off x="6443663" y="1987550"/>
            <a:ext cx="288925" cy="433388"/>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2" name="Line 66"/>
          <p:cNvSpPr>
            <a:spLocks noChangeShapeType="1"/>
          </p:cNvSpPr>
          <p:nvPr/>
        </p:nvSpPr>
        <p:spPr bwMode="auto">
          <a:xfrm flipV="1">
            <a:off x="6372225" y="1341438"/>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3" name="Line 67"/>
          <p:cNvSpPr>
            <a:spLocks noChangeShapeType="1"/>
          </p:cNvSpPr>
          <p:nvPr/>
        </p:nvSpPr>
        <p:spPr bwMode="auto">
          <a:xfrm flipV="1">
            <a:off x="65166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4" name="Line 68"/>
          <p:cNvSpPr>
            <a:spLocks noChangeShapeType="1"/>
          </p:cNvSpPr>
          <p:nvPr/>
        </p:nvSpPr>
        <p:spPr bwMode="auto">
          <a:xfrm flipV="1">
            <a:off x="6661150"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5" name="Line 69"/>
          <p:cNvSpPr>
            <a:spLocks noChangeShapeType="1"/>
          </p:cNvSpPr>
          <p:nvPr/>
        </p:nvSpPr>
        <p:spPr bwMode="auto">
          <a:xfrm flipV="1">
            <a:off x="6804025"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6" name="Line 70"/>
          <p:cNvSpPr>
            <a:spLocks noChangeShapeType="1"/>
          </p:cNvSpPr>
          <p:nvPr/>
        </p:nvSpPr>
        <p:spPr bwMode="auto">
          <a:xfrm flipV="1">
            <a:off x="6948488" y="1343025"/>
            <a:ext cx="0" cy="2889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7" name="Rectangle 71"/>
          <p:cNvSpPr>
            <a:spLocks noChangeArrowheads="1"/>
          </p:cNvSpPr>
          <p:nvPr/>
        </p:nvSpPr>
        <p:spPr bwMode="auto">
          <a:xfrm rot="5400000" flipV="1">
            <a:off x="2987675" y="2565400"/>
            <a:ext cx="1152525" cy="142875"/>
          </a:xfrm>
          <a:prstGeom prst="rect">
            <a:avLst/>
          </a:prstGeom>
          <a:solidFill>
            <a:srgbClr val="339966"/>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8" name="AutoShape 72"/>
          <p:cNvSpPr>
            <a:spLocks noChangeArrowheads="1"/>
          </p:cNvSpPr>
          <p:nvPr/>
        </p:nvSpPr>
        <p:spPr bwMode="auto">
          <a:xfrm rot="5400000">
            <a:off x="3095625" y="1881188"/>
            <a:ext cx="288925" cy="504825"/>
          </a:xfrm>
          <a:prstGeom prst="downArrow">
            <a:avLst>
              <a:gd name="adj1" fmla="val 50000"/>
              <a:gd name="adj2" fmla="val 43681"/>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49" name="Rectangle 73"/>
          <p:cNvSpPr>
            <a:spLocks noChangeArrowheads="1"/>
          </p:cNvSpPr>
          <p:nvPr/>
        </p:nvSpPr>
        <p:spPr bwMode="auto">
          <a:xfrm rot="5400000" flipV="1">
            <a:off x="2987675" y="2565400"/>
            <a:ext cx="1152525"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50" name="Rectangle 74"/>
          <p:cNvSpPr>
            <a:spLocks noRot="1" noChangeArrowheads="1"/>
          </p:cNvSpPr>
          <p:nvPr/>
        </p:nvSpPr>
        <p:spPr bwMode="auto">
          <a:xfrm>
            <a:off x="6008688" y="5535613"/>
            <a:ext cx="30638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i="0" dirty="0">
                <a:latin typeface="华文新魏" pitchFamily="2" charset="-122"/>
                <a:ea typeface="华文新魏" pitchFamily="2" charset="-122"/>
              </a:rPr>
              <a:t>JMP 21</a:t>
            </a:r>
            <a:r>
              <a:rPr lang="zh-CN" altLang="en-US" sz="2800" i="0" dirty="0">
                <a:latin typeface="华文新魏" pitchFamily="2" charset="-122"/>
                <a:ea typeface="华文新魏" pitchFamily="2" charset="-122"/>
              </a:rPr>
              <a:t>指令</a:t>
            </a:r>
          </a:p>
        </p:txBody>
      </p:sp>
      <p:sp>
        <p:nvSpPr>
          <p:cNvPr id="251" name="AutoShape 75"/>
          <p:cNvSpPr>
            <a:spLocks noChangeArrowheads="1"/>
          </p:cNvSpPr>
          <p:nvPr/>
        </p:nvSpPr>
        <p:spPr bwMode="auto">
          <a:xfrm>
            <a:off x="1692275" y="19891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000      021</a:t>
            </a:r>
          </a:p>
        </p:txBody>
      </p:sp>
      <p:sp>
        <p:nvSpPr>
          <p:cNvPr id="252" name="Rectangle 76"/>
          <p:cNvSpPr>
            <a:spLocks noChangeArrowheads="1"/>
          </p:cNvSpPr>
          <p:nvPr/>
        </p:nvSpPr>
        <p:spPr bwMode="auto">
          <a:xfrm>
            <a:off x="2619375" y="2435225"/>
            <a:ext cx="44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none">
            <a:spAutoFit/>
          </a:bodyPr>
          <a:lstStyle/>
          <a:p>
            <a:pPr algn="ctr"/>
            <a:r>
              <a:rPr lang="en-US" altLang="zh-CN" sz="1800" b="1" i="0">
                <a:solidFill>
                  <a:srgbClr val="001010"/>
                </a:solidFill>
                <a:latin typeface="Arial" pitchFamily="34" charset="0"/>
              </a:rPr>
              <a:t>+1</a:t>
            </a:r>
          </a:p>
        </p:txBody>
      </p:sp>
      <p:sp>
        <p:nvSpPr>
          <p:cNvPr id="253" name="AutoShape 77"/>
          <p:cNvSpPr>
            <a:spLocks noChangeArrowheads="1"/>
          </p:cNvSpPr>
          <p:nvPr/>
        </p:nvSpPr>
        <p:spPr bwMode="auto">
          <a:xfrm rot="10800000">
            <a:off x="6443663" y="1989138"/>
            <a:ext cx="288925" cy="433387"/>
          </a:xfrm>
          <a:prstGeom prst="downArrow">
            <a:avLst>
              <a:gd name="adj1" fmla="val 50000"/>
              <a:gd name="adj2" fmla="val 3750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54" name="AutoShape 78"/>
          <p:cNvSpPr>
            <a:spLocks noChangeArrowheads="1"/>
          </p:cNvSpPr>
          <p:nvPr/>
        </p:nvSpPr>
        <p:spPr bwMode="auto">
          <a:xfrm>
            <a:off x="3779838" y="1844675"/>
            <a:ext cx="1368425" cy="360363"/>
          </a:xfrm>
          <a:prstGeom prst="cube">
            <a:avLst>
              <a:gd name="adj" fmla="val 25245"/>
            </a:avLst>
          </a:prstGeom>
          <a:solidFill>
            <a:srgbClr val="CCFF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000     006</a:t>
            </a:r>
          </a:p>
        </p:txBody>
      </p:sp>
      <p:sp>
        <p:nvSpPr>
          <p:cNvPr id="255" name="Rectangle 79"/>
          <p:cNvSpPr>
            <a:spLocks noChangeArrowheads="1"/>
          </p:cNvSpPr>
          <p:nvPr/>
        </p:nvSpPr>
        <p:spPr bwMode="auto">
          <a:xfrm flipV="1">
            <a:off x="3492500" y="3933825"/>
            <a:ext cx="1871663"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56" name="Rectangle 80"/>
          <p:cNvSpPr>
            <a:spLocks noChangeArrowheads="1"/>
          </p:cNvSpPr>
          <p:nvPr/>
        </p:nvSpPr>
        <p:spPr bwMode="auto">
          <a:xfrm flipV="1">
            <a:off x="5364163" y="3933825"/>
            <a:ext cx="936625"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57" name="Rectangle 81"/>
          <p:cNvSpPr>
            <a:spLocks noChangeArrowheads="1"/>
          </p:cNvSpPr>
          <p:nvPr/>
        </p:nvSpPr>
        <p:spPr bwMode="auto">
          <a:xfrm rot="5400000" flipV="1">
            <a:off x="3167063" y="3538537"/>
            <a:ext cx="793750"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58" name="Rectangle 82"/>
          <p:cNvSpPr>
            <a:spLocks noChangeArrowheads="1"/>
          </p:cNvSpPr>
          <p:nvPr/>
        </p:nvSpPr>
        <p:spPr bwMode="auto">
          <a:xfrm flipV="1">
            <a:off x="6300788" y="3933825"/>
            <a:ext cx="863600" cy="142875"/>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59" name="Rectangle 83"/>
          <p:cNvSpPr>
            <a:spLocks noChangeArrowheads="1"/>
          </p:cNvSpPr>
          <p:nvPr/>
        </p:nvSpPr>
        <p:spPr bwMode="auto">
          <a:xfrm rot="5400000" flipV="1">
            <a:off x="6407944" y="3320256"/>
            <a:ext cx="1368425" cy="144463"/>
          </a:xfrm>
          <a:prstGeom prst="rect">
            <a:avLst/>
          </a:prstGeom>
          <a:solidFill>
            <a:srgbClr val="FFFF00"/>
          </a:solidFill>
          <a:ln w="12700" algn="ctr">
            <a:solidFill>
              <a:srgbClr val="339966"/>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60" name="AutoShape 84"/>
          <p:cNvSpPr>
            <a:spLocks noChangeArrowheads="1"/>
          </p:cNvSpPr>
          <p:nvPr/>
        </p:nvSpPr>
        <p:spPr bwMode="auto">
          <a:xfrm rot="16200000" flipH="1">
            <a:off x="2266950" y="4292600"/>
            <a:ext cx="288925" cy="720725"/>
          </a:xfrm>
          <a:prstGeom prst="downArrow">
            <a:avLst>
              <a:gd name="adj1" fmla="val 50000"/>
              <a:gd name="adj2" fmla="val 62363"/>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61" name="AutoShape 85"/>
          <p:cNvSpPr>
            <a:spLocks noChangeArrowheads="1"/>
          </p:cNvSpPr>
          <p:nvPr/>
        </p:nvSpPr>
        <p:spPr bwMode="auto">
          <a:xfrm>
            <a:off x="1908175" y="3429000"/>
            <a:ext cx="287338" cy="1152525"/>
          </a:xfrm>
          <a:prstGeom prst="downArrow">
            <a:avLst>
              <a:gd name="adj1" fmla="val 50000"/>
              <a:gd name="adj2" fmla="val 100276"/>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62" name="Rectangle 86"/>
          <p:cNvSpPr>
            <a:spLocks noChangeArrowheads="1"/>
          </p:cNvSpPr>
          <p:nvPr/>
        </p:nvSpPr>
        <p:spPr bwMode="auto">
          <a:xfrm>
            <a:off x="3132138" y="6491288"/>
            <a:ext cx="1368425" cy="250825"/>
          </a:xfrm>
          <a:prstGeom prst="rect">
            <a:avLst/>
          </a:prstGeom>
          <a:solidFill>
            <a:srgbClr val="339966"/>
          </a:solidFill>
          <a:ln w="9525">
            <a:solidFill>
              <a:srgbClr val="FF6600"/>
            </a:solidFill>
            <a:miter lim="800000"/>
            <a:headEnd/>
            <a:tailEnd/>
          </a:ln>
        </p:spPr>
        <p:txBody>
          <a:bodyPr wrap="none" anchor="ctr"/>
          <a:lstStyle/>
          <a:p>
            <a:pPr algn="ctr"/>
            <a:r>
              <a:rPr lang="en-US" altLang="zh-CN" sz="1800" i="0">
                <a:solidFill>
                  <a:srgbClr val="0000FF"/>
                </a:solidFill>
                <a:latin typeface="Arial" pitchFamily="34" charset="0"/>
              </a:rPr>
              <a:t>000       006</a:t>
            </a:r>
          </a:p>
        </p:txBody>
      </p:sp>
      <p:sp>
        <p:nvSpPr>
          <p:cNvPr id="263" name="AutoShape 87"/>
          <p:cNvSpPr>
            <a:spLocks noChangeArrowheads="1"/>
          </p:cNvSpPr>
          <p:nvPr/>
        </p:nvSpPr>
        <p:spPr bwMode="auto">
          <a:xfrm>
            <a:off x="2124075" y="2420938"/>
            <a:ext cx="288925" cy="647700"/>
          </a:xfrm>
          <a:prstGeom prst="downArrow">
            <a:avLst>
              <a:gd name="adj1" fmla="val 50000"/>
              <a:gd name="adj2" fmla="val 56044"/>
            </a:avLst>
          </a:prstGeom>
          <a:solidFill>
            <a:srgbClr val="FFFF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strike="noStrike" kern="0" cap="none" spc="0" normalizeH="0" baseline="0" noProof="0" smtClean="0">
              <a:ln>
                <a:noFill/>
              </a:ln>
              <a:solidFill>
                <a:sysClr val="windowText" lastClr="000000"/>
              </a:solidFill>
              <a:effectLst/>
              <a:uLnTx/>
              <a:uFillTx/>
            </a:endParaRPr>
          </a:p>
        </p:txBody>
      </p:sp>
      <p:sp>
        <p:nvSpPr>
          <p:cNvPr id="264" name="AutoShape 88"/>
          <p:cNvSpPr>
            <a:spLocks noChangeArrowheads="1"/>
          </p:cNvSpPr>
          <p:nvPr/>
        </p:nvSpPr>
        <p:spPr bwMode="auto">
          <a:xfrm>
            <a:off x="1692275" y="1989138"/>
            <a:ext cx="1368425" cy="360362"/>
          </a:xfrm>
          <a:prstGeom prst="cube">
            <a:avLst>
              <a:gd name="adj" fmla="val 25245"/>
            </a:avLst>
          </a:prstGeom>
          <a:solidFill>
            <a:srgbClr val="99CCFF"/>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000      022</a:t>
            </a:r>
          </a:p>
        </p:txBody>
      </p:sp>
      <p:sp>
        <p:nvSpPr>
          <p:cNvPr id="265" name="Rectangle 89"/>
          <p:cNvSpPr>
            <a:spLocks noChangeArrowheads="1"/>
          </p:cNvSpPr>
          <p:nvPr/>
        </p:nvSpPr>
        <p:spPr bwMode="auto">
          <a:xfrm>
            <a:off x="250825" y="5516563"/>
            <a:ext cx="21605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strike="noStrike" kern="0" cap="none" spc="0" normalizeH="0" baseline="0" noProof="0" smtClean="0">
                <a:ln>
                  <a:noFill/>
                </a:ln>
                <a:solidFill>
                  <a:srgbClr val="000000"/>
                </a:solidFill>
                <a:effectLst/>
                <a:uLnTx/>
                <a:uFillTx/>
                <a:latin typeface="Arial" pitchFamily="34" charset="0"/>
              </a:rPr>
              <a:t>IR(A)→PC</a:t>
            </a:r>
          </a:p>
        </p:txBody>
      </p:sp>
      <p:sp>
        <p:nvSpPr>
          <p:cNvPr id="26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34151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20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240"/>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repeatCount="5000" fill="hold" grpId="0"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up)">
                                      <p:cBhvr>
                                        <p:cTn id="15" dur="1000"/>
                                        <p:tgtEl>
                                          <p:spTgt spid="259"/>
                                        </p:tgtEl>
                                      </p:cBhvr>
                                    </p:animEffect>
                                  </p:childTnLst>
                                </p:cTn>
                              </p:par>
                            </p:childTnLst>
                          </p:cTn>
                        </p:par>
                        <p:par>
                          <p:cTn id="16" fill="hold">
                            <p:stCondLst>
                              <p:cond delay="5000"/>
                            </p:stCondLst>
                            <p:childTnLst>
                              <p:par>
                                <p:cTn id="17" presetID="22" presetClass="entr" presetSubtype="2" repeatCount="5000" fill="hold" grpId="0" nodeType="after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wipe(right)">
                                      <p:cBhvr>
                                        <p:cTn id="19" dur="1000"/>
                                        <p:tgtEl>
                                          <p:spTgt spid="258"/>
                                        </p:tgtEl>
                                      </p:cBhvr>
                                    </p:animEffect>
                                  </p:childTnLst>
                                </p:cTn>
                              </p:par>
                            </p:childTnLst>
                          </p:cTn>
                        </p:par>
                        <p:par>
                          <p:cTn id="20" fill="hold">
                            <p:stCondLst>
                              <p:cond delay="10000"/>
                            </p:stCondLst>
                            <p:childTnLst>
                              <p:par>
                                <p:cTn id="21" presetID="22" presetClass="entr" presetSubtype="2" repeatCount="5000" fill="hold" grpId="0" nodeType="afterEffect">
                                  <p:stCondLst>
                                    <p:cond delay="0"/>
                                  </p:stCondLst>
                                  <p:childTnLst>
                                    <p:set>
                                      <p:cBhvr>
                                        <p:cTn id="22" dur="1" fill="hold">
                                          <p:stCondLst>
                                            <p:cond delay="0"/>
                                          </p:stCondLst>
                                        </p:cTn>
                                        <p:tgtEl>
                                          <p:spTgt spid="256"/>
                                        </p:tgtEl>
                                        <p:attrNameLst>
                                          <p:attrName>style.visibility</p:attrName>
                                        </p:attrNameLst>
                                      </p:cBhvr>
                                      <p:to>
                                        <p:strVal val="visible"/>
                                      </p:to>
                                    </p:set>
                                    <p:animEffect transition="in" filter="wipe(right)">
                                      <p:cBhvr>
                                        <p:cTn id="23" dur="1000"/>
                                        <p:tgtEl>
                                          <p:spTgt spid="256"/>
                                        </p:tgtEl>
                                      </p:cBhvr>
                                    </p:animEffect>
                                  </p:childTnLst>
                                </p:cTn>
                              </p:par>
                            </p:childTnLst>
                          </p:cTn>
                        </p:par>
                        <p:par>
                          <p:cTn id="24" fill="hold">
                            <p:stCondLst>
                              <p:cond delay="15000"/>
                            </p:stCondLst>
                            <p:childTnLst>
                              <p:par>
                                <p:cTn id="25" presetID="22" presetClass="entr" presetSubtype="2" repeatCount="5000" fill="hold" grpId="0"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wipe(right)">
                                      <p:cBhvr>
                                        <p:cTn id="27" dur="1000"/>
                                        <p:tgtEl>
                                          <p:spTgt spid="255"/>
                                        </p:tgtEl>
                                      </p:cBhvr>
                                    </p:animEffect>
                                  </p:childTnLst>
                                </p:cTn>
                              </p:par>
                            </p:childTnLst>
                          </p:cTn>
                        </p:par>
                        <p:par>
                          <p:cTn id="28" fill="hold">
                            <p:stCondLst>
                              <p:cond delay="20000"/>
                            </p:stCondLst>
                            <p:childTnLst>
                              <p:par>
                                <p:cTn id="29" presetID="22" presetClass="entr" presetSubtype="4" repeatCount="5000" fill="hold" grpId="0" nodeType="afterEffect">
                                  <p:stCondLst>
                                    <p:cond delay="0"/>
                                  </p:stCondLst>
                                  <p:childTnLst>
                                    <p:set>
                                      <p:cBhvr>
                                        <p:cTn id="30" dur="1" fill="hold">
                                          <p:stCondLst>
                                            <p:cond delay="0"/>
                                          </p:stCondLst>
                                        </p:cTn>
                                        <p:tgtEl>
                                          <p:spTgt spid="257"/>
                                        </p:tgtEl>
                                        <p:attrNameLst>
                                          <p:attrName>style.visibility</p:attrName>
                                        </p:attrNameLst>
                                      </p:cBhvr>
                                      <p:to>
                                        <p:strVal val="visible"/>
                                      </p:to>
                                    </p:set>
                                    <p:animEffect transition="in" filter="wipe(down)">
                                      <p:cBhvr>
                                        <p:cTn id="31" dur="1000"/>
                                        <p:tgtEl>
                                          <p:spTgt spid="257"/>
                                        </p:tgtEl>
                                      </p:cBhvr>
                                    </p:animEffect>
                                  </p:childTnLst>
                                </p:cTn>
                              </p:par>
                            </p:childTnLst>
                          </p:cTn>
                        </p:par>
                        <p:par>
                          <p:cTn id="32" fill="hold">
                            <p:stCondLst>
                              <p:cond delay="25000"/>
                            </p:stCondLst>
                            <p:childTnLst>
                              <p:par>
                                <p:cTn id="33" presetID="22" presetClass="entr" presetSubtype="4" repeatCount="5000" fill="hold" grpId="0" nodeType="after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wipe(down)">
                                      <p:cBhvr>
                                        <p:cTn id="35" dur="1000"/>
                                        <p:tgtEl>
                                          <p:spTgt spid="249"/>
                                        </p:tgtEl>
                                      </p:cBhvr>
                                    </p:animEffect>
                                  </p:childTnLst>
                                </p:cTn>
                              </p:par>
                            </p:childTnLst>
                          </p:cTn>
                        </p:par>
                        <p:par>
                          <p:cTn id="36" fill="hold">
                            <p:stCondLst>
                              <p:cond delay="30000"/>
                            </p:stCondLst>
                            <p:childTnLst>
                              <p:par>
                                <p:cTn id="37" presetID="22" presetClass="entr" presetSubtype="2" repeatCount="5000" fill="hold" grpId="0" nodeType="afterEffect">
                                  <p:stCondLst>
                                    <p:cond delay="0"/>
                                  </p:stCondLst>
                                  <p:childTnLst>
                                    <p:set>
                                      <p:cBhvr>
                                        <p:cTn id="38" dur="1" fill="hold">
                                          <p:stCondLst>
                                            <p:cond delay="0"/>
                                          </p:stCondLst>
                                        </p:cTn>
                                        <p:tgtEl>
                                          <p:spTgt spid="248"/>
                                        </p:tgtEl>
                                        <p:attrNameLst>
                                          <p:attrName>style.visibility</p:attrName>
                                        </p:attrNameLst>
                                      </p:cBhvr>
                                      <p:to>
                                        <p:strVal val="visible"/>
                                      </p:to>
                                    </p:set>
                                    <p:animEffect transition="in" filter="wipe(right)">
                                      <p:cBhvr>
                                        <p:cTn id="39" dur="1000"/>
                                        <p:tgtEl>
                                          <p:spTgt spid="248"/>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5000" fill="hold" grpId="0" nodeType="clickEffect">
                                  <p:stCondLst>
                                    <p:cond delay="0"/>
                                  </p:stCondLst>
                                  <p:childTnLst>
                                    <p:anim calcmode="discrete" valueType="str">
                                      <p:cBhvr>
                                        <p:cTn id="43" dur="1000" fill="hold"/>
                                        <p:tgtEl>
                                          <p:spTgt spid="200"/>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repeatCount="5000" fill="hold" grpId="0" nodeType="clickEffect">
                                  <p:stCondLst>
                                    <p:cond delay="0"/>
                                  </p:stCondLst>
                                  <p:childTnLst>
                                    <p:set>
                                      <p:cBhvr>
                                        <p:cTn id="47" dur="1" fill="hold">
                                          <p:stCondLst>
                                            <p:cond delay="0"/>
                                          </p:stCondLst>
                                        </p:cTn>
                                        <p:tgtEl>
                                          <p:spTgt spid="251"/>
                                        </p:tgtEl>
                                        <p:attrNameLst>
                                          <p:attrName>style.visibility</p:attrName>
                                        </p:attrNameLst>
                                      </p:cBhvr>
                                      <p:to>
                                        <p:strVal val="visible"/>
                                      </p:to>
                                    </p:set>
                                    <p:anim calcmode="lin" valueType="num">
                                      <p:cBhvr additive="base">
                                        <p:cTn id="48" dur="1000" fill="hold"/>
                                        <p:tgtEl>
                                          <p:spTgt spid="251"/>
                                        </p:tgtEl>
                                        <p:attrNameLst>
                                          <p:attrName>ppt_x</p:attrName>
                                        </p:attrNameLst>
                                      </p:cBhvr>
                                      <p:tavLst>
                                        <p:tav tm="0">
                                          <p:val>
                                            <p:strVal val="1+#ppt_w/2"/>
                                          </p:val>
                                        </p:tav>
                                        <p:tav tm="100000">
                                          <p:val>
                                            <p:strVal val="#ppt_x"/>
                                          </p:val>
                                        </p:tav>
                                      </p:tavLst>
                                    </p:anim>
                                    <p:anim calcmode="lin" valueType="num">
                                      <p:cBhvr additive="base">
                                        <p:cTn id="49" dur="1000" fill="hold"/>
                                        <p:tgtEl>
                                          <p:spTgt spid="25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5000" fill="hold" grpId="1" nodeType="clickEffect">
                                  <p:stCondLst>
                                    <p:cond delay="0"/>
                                  </p:stCondLst>
                                  <p:childTnLst>
                                    <p:anim calcmode="discrete" valueType="str">
                                      <p:cBhvr>
                                        <p:cTn id="53" dur="1000" fill="hold"/>
                                        <p:tgtEl>
                                          <p:spTgt spid="251"/>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repeatCount="5000" fill="hold" grpId="0" nodeType="clickEffect">
                                  <p:stCondLst>
                                    <p:cond delay="0"/>
                                  </p:stCondLst>
                                  <p:childTnLst>
                                    <p:set>
                                      <p:cBhvr>
                                        <p:cTn id="57" dur="1" fill="hold">
                                          <p:stCondLst>
                                            <p:cond delay="0"/>
                                          </p:stCondLst>
                                        </p:cTn>
                                        <p:tgtEl>
                                          <p:spTgt spid="263"/>
                                        </p:tgtEl>
                                        <p:attrNameLst>
                                          <p:attrName>style.visibility</p:attrName>
                                        </p:attrNameLst>
                                      </p:cBhvr>
                                      <p:to>
                                        <p:strVal val="visible"/>
                                      </p:to>
                                    </p:set>
                                    <p:animEffect transition="in" filter="wipe(up)">
                                      <p:cBhvr>
                                        <p:cTn id="58" dur="1000"/>
                                        <p:tgtEl>
                                          <p:spTgt spid="26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repeatCount="5000" fill="hold" nodeType="clickEffect">
                                  <p:stCondLst>
                                    <p:cond delay="0"/>
                                  </p:stCondLst>
                                  <p:childTnLst>
                                    <p:set>
                                      <p:cBhvr>
                                        <p:cTn id="62" dur="1" fill="hold">
                                          <p:stCondLst>
                                            <p:cond delay="0"/>
                                          </p:stCondLst>
                                        </p:cTn>
                                        <p:tgtEl>
                                          <p:spTgt spid="228"/>
                                        </p:tgtEl>
                                        <p:attrNameLst>
                                          <p:attrName>style.visibility</p:attrName>
                                        </p:attrNameLst>
                                      </p:cBhvr>
                                      <p:to>
                                        <p:strVal val="visible"/>
                                      </p:to>
                                    </p:set>
                                    <p:anim calcmode="lin" valueType="num">
                                      <p:cBhvr additive="base">
                                        <p:cTn id="63" dur="1000" fill="hold"/>
                                        <p:tgtEl>
                                          <p:spTgt spid="228"/>
                                        </p:tgtEl>
                                        <p:attrNameLst>
                                          <p:attrName>ppt_x</p:attrName>
                                        </p:attrNameLst>
                                      </p:cBhvr>
                                      <p:tavLst>
                                        <p:tav tm="0">
                                          <p:val>
                                            <p:strVal val="1+#ppt_w/2"/>
                                          </p:val>
                                        </p:tav>
                                        <p:tav tm="100000">
                                          <p:val>
                                            <p:strVal val="#ppt_x"/>
                                          </p:val>
                                        </p:tav>
                                      </p:tavLst>
                                    </p:anim>
                                    <p:anim calcmode="lin" valueType="num">
                                      <p:cBhvr additive="base">
                                        <p:cTn id="64" dur="10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5000" fill="hold" grpId="0" nodeType="clickEffect">
                                  <p:stCondLst>
                                    <p:cond delay="0"/>
                                  </p:stCondLst>
                                  <p:childTnLst>
                                    <p:anim calcmode="discrete" valueType="str">
                                      <p:cBhvr>
                                        <p:cTn id="68" dur="1000" fill="hold"/>
                                        <p:tgtEl>
                                          <p:spTgt spid="252"/>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5000" fill="hold" grpId="0" nodeType="clickEffect">
                                  <p:stCondLst>
                                    <p:cond delay="0"/>
                                  </p:stCondLst>
                                  <p:childTnLst>
                                    <p:set>
                                      <p:cBhvr>
                                        <p:cTn id="72" dur="1" fill="hold">
                                          <p:stCondLst>
                                            <p:cond delay="0"/>
                                          </p:stCondLst>
                                        </p:cTn>
                                        <p:tgtEl>
                                          <p:spTgt spid="264"/>
                                        </p:tgtEl>
                                        <p:attrNameLst>
                                          <p:attrName>style.visibility</p:attrName>
                                        </p:attrNameLst>
                                      </p:cBhvr>
                                      <p:to>
                                        <p:strVal val="visible"/>
                                      </p:to>
                                    </p:set>
                                    <p:anim calcmode="lin" valueType="num">
                                      <p:cBhvr additive="base">
                                        <p:cTn id="73" dur="1000" fill="hold"/>
                                        <p:tgtEl>
                                          <p:spTgt spid="264"/>
                                        </p:tgtEl>
                                        <p:attrNameLst>
                                          <p:attrName>ppt_x</p:attrName>
                                        </p:attrNameLst>
                                      </p:cBhvr>
                                      <p:tavLst>
                                        <p:tav tm="0">
                                          <p:val>
                                            <p:strVal val="1+#ppt_w/2"/>
                                          </p:val>
                                        </p:tav>
                                        <p:tav tm="100000">
                                          <p:val>
                                            <p:strVal val="#ppt_x"/>
                                          </p:val>
                                        </p:tav>
                                      </p:tavLst>
                                    </p:anim>
                                    <p:anim calcmode="lin" valueType="num">
                                      <p:cBhvr additive="base">
                                        <p:cTn id="74"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1" repeatCount="5000" fill="hold" grpId="0" nodeType="clickEffect">
                                  <p:stCondLst>
                                    <p:cond delay="0"/>
                                  </p:stCondLst>
                                  <p:childTnLst>
                                    <p:set>
                                      <p:cBhvr>
                                        <p:cTn id="78" dur="1" fill="hold">
                                          <p:stCondLst>
                                            <p:cond delay="0"/>
                                          </p:stCondLst>
                                        </p:cTn>
                                        <p:tgtEl>
                                          <p:spTgt spid="261"/>
                                        </p:tgtEl>
                                        <p:attrNameLst>
                                          <p:attrName>style.visibility</p:attrName>
                                        </p:attrNameLst>
                                      </p:cBhvr>
                                      <p:to>
                                        <p:strVal val="visible"/>
                                      </p:to>
                                    </p:set>
                                    <p:animEffect transition="in" filter="wipe(up)">
                                      <p:cBhvr>
                                        <p:cTn id="79" dur="1000"/>
                                        <p:tgtEl>
                                          <p:spTgt spid="261"/>
                                        </p:tgtEl>
                                      </p:cBhvr>
                                    </p:animEffect>
                                  </p:childTnLst>
                                </p:cTn>
                              </p:par>
                            </p:childTnLst>
                          </p:cTn>
                        </p:par>
                        <p:par>
                          <p:cTn id="80" fill="hold">
                            <p:stCondLst>
                              <p:cond delay="5000"/>
                            </p:stCondLst>
                            <p:childTnLst>
                              <p:par>
                                <p:cTn id="81" presetID="22" presetClass="entr" presetSubtype="8" repeatCount="5000" fill="hold" grpId="0" nodeType="afterEffect">
                                  <p:stCondLst>
                                    <p:cond delay="0"/>
                                  </p:stCondLst>
                                  <p:childTnLst>
                                    <p:set>
                                      <p:cBhvr>
                                        <p:cTn id="82" dur="1" fill="hold">
                                          <p:stCondLst>
                                            <p:cond delay="0"/>
                                          </p:stCondLst>
                                        </p:cTn>
                                        <p:tgtEl>
                                          <p:spTgt spid="260"/>
                                        </p:tgtEl>
                                        <p:attrNameLst>
                                          <p:attrName>style.visibility</p:attrName>
                                        </p:attrNameLst>
                                      </p:cBhvr>
                                      <p:to>
                                        <p:strVal val="visible"/>
                                      </p:to>
                                    </p:set>
                                    <p:animEffect transition="in" filter="wipe(left)">
                                      <p:cBhvr>
                                        <p:cTn id="83" dur="1000"/>
                                        <p:tgtEl>
                                          <p:spTgt spid="260"/>
                                        </p:tgtEl>
                                      </p:cBhvr>
                                    </p:animEffect>
                                  </p:childTnLst>
                                </p:cTn>
                              </p:par>
                            </p:childTnLst>
                          </p:cTn>
                        </p:par>
                      </p:childTnLst>
                    </p:cTn>
                  </p:par>
                  <p:par>
                    <p:cTn id="84" fill="hold">
                      <p:stCondLst>
                        <p:cond delay="indefinite"/>
                      </p:stCondLst>
                      <p:childTnLst>
                        <p:par>
                          <p:cTn id="85" fill="hold">
                            <p:stCondLst>
                              <p:cond delay="0"/>
                            </p:stCondLst>
                            <p:childTnLst>
                              <p:par>
                                <p:cTn id="86" presetID="24" presetClass="emph" presetSubtype="0" repeatCount="5000" fill="hold" grpId="0" nodeType="clickEffect">
                                  <p:stCondLst>
                                    <p:cond delay="0"/>
                                  </p:stCondLst>
                                  <p:childTnLst>
                                    <p:animClr clrSpc="hsl" dir="cw">
                                      <p:cBhvr override="childStyle">
                                        <p:cTn id="87" dur="1000" fill="hold"/>
                                        <p:tgtEl>
                                          <p:spTgt spid="191"/>
                                        </p:tgtEl>
                                        <p:attrNameLst>
                                          <p:attrName>style.color</p:attrName>
                                        </p:attrNameLst>
                                      </p:cBhvr>
                                      <p:by>
                                        <p:hsl h="0" s="-12549" l="-25098"/>
                                      </p:by>
                                    </p:animClr>
                                    <p:animClr clrSpc="hsl" dir="cw">
                                      <p:cBhvr>
                                        <p:cTn id="88" dur="1000" fill="hold"/>
                                        <p:tgtEl>
                                          <p:spTgt spid="191"/>
                                        </p:tgtEl>
                                        <p:attrNameLst>
                                          <p:attrName>fillcolor</p:attrName>
                                        </p:attrNameLst>
                                      </p:cBhvr>
                                      <p:by>
                                        <p:hsl h="0" s="-12549" l="-25098"/>
                                      </p:by>
                                    </p:animClr>
                                    <p:animClr clrSpc="hsl" dir="cw">
                                      <p:cBhvr>
                                        <p:cTn id="89" dur="1000" fill="hold"/>
                                        <p:tgtEl>
                                          <p:spTgt spid="191"/>
                                        </p:tgtEl>
                                        <p:attrNameLst>
                                          <p:attrName>stroke.color</p:attrName>
                                        </p:attrNameLst>
                                      </p:cBhvr>
                                      <p:by>
                                        <p:hsl h="0" s="-12549" l="-25098"/>
                                      </p:by>
                                    </p:animClr>
                                    <p:set>
                                      <p:cBhvr>
                                        <p:cTn id="90" dur="1000" fill="hold"/>
                                        <p:tgtEl>
                                          <p:spTgt spid="191"/>
                                        </p:tgtEl>
                                        <p:attrNameLst>
                                          <p:attrName>fill.type</p:attrName>
                                        </p:attrNameLst>
                                      </p:cBhvr>
                                      <p:to>
                                        <p:strVal val="solid"/>
                                      </p:to>
                                    </p:set>
                                  </p:childTnLst>
                                </p:cTn>
                              </p:par>
                              <p:par>
                                <p:cTn id="91" presetID="24" presetClass="emph" presetSubtype="0" repeatCount="5000" fill="hold" grpId="0" nodeType="withEffect">
                                  <p:stCondLst>
                                    <p:cond delay="0"/>
                                  </p:stCondLst>
                                  <p:childTnLst>
                                    <p:animClr clrSpc="hsl" dir="cw">
                                      <p:cBhvr override="childStyle">
                                        <p:cTn id="92" dur="1000" fill="hold"/>
                                        <p:tgtEl>
                                          <p:spTgt spid="182"/>
                                        </p:tgtEl>
                                        <p:attrNameLst>
                                          <p:attrName>style.color</p:attrName>
                                        </p:attrNameLst>
                                      </p:cBhvr>
                                      <p:by>
                                        <p:hsl h="0" s="-12549" l="-25098"/>
                                      </p:by>
                                    </p:animClr>
                                    <p:animClr clrSpc="hsl" dir="cw">
                                      <p:cBhvr>
                                        <p:cTn id="93" dur="1000" fill="hold"/>
                                        <p:tgtEl>
                                          <p:spTgt spid="182"/>
                                        </p:tgtEl>
                                        <p:attrNameLst>
                                          <p:attrName>fillcolor</p:attrName>
                                        </p:attrNameLst>
                                      </p:cBhvr>
                                      <p:by>
                                        <p:hsl h="0" s="-12549" l="-25098"/>
                                      </p:by>
                                    </p:animClr>
                                    <p:animClr clrSpc="hsl" dir="cw">
                                      <p:cBhvr>
                                        <p:cTn id="94" dur="1000" fill="hold"/>
                                        <p:tgtEl>
                                          <p:spTgt spid="182"/>
                                        </p:tgtEl>
                                        <p:attrNameLst>
                                          <p:attrName>stroke.color</p:attrName>
                                        </p:attrNameLst>
                                      </p:cBhvr>
                                      <p:by>
                                        <p:hsl h="0" s="-12549" l="-25098"/>
                                      </p:by>
                                    </p:animClr>
                                    <p:set>
                                      <p:cBhvr>
                                        <p:cTn id="95" dur="1000" fill="hold"/>
                                        <p:tgtEl>
                                          <p:spTgt spid="182"/>
                                        </p:tgtEl>
                                        <p:attrNameLst>
                                          <p:attrName>fill.type</p:attrName>
                                        </p:attrNameLst>
                                      </p:cBhvr>
                                      <p:to>
                                        <p:strVal val="solid"/>
                                      </p:to>
                                    </p:set>
                                  </p:childTnLst>
                                </p:cTn>
                              </p:par>
                            </p:childTnLst>
                          </p:cTn>
                        </p:par>
                      </p:childTnLst>
                    </p:cTn>
                  </p:par>
                  <p:par>
                    <p:cTn id="96" fill="hold">
                      <p:stCondLst>
                        <p:cond delay="indefinite"/>
                      </p:stCondLst>
                      <p:childTnLst>
                        <p:par>
                          <p:cTn id="97" fill="hold">
                            <p:stCondLst>
                              <p:cond delay="0"/>
                            </p:stCondLst>
                            <p:childTnLst>
                              <p:par>
                                <p:cTn id="98" presetID="35" presetClass="emph" presetSubtype="0" repeatCount="5000" fill="hold" grpId="1" nodeType="clickEffect">
                                  <p:stCondLst>
                                    <p:cond delay="0"/>
                                  </p:stCondLst>
                                  <p:childTnLst>
                                    <p:anim calcmode="discrete" valueType="str">
                                      <p:cBhvr>
                                        <p:cTn id="99" dur="1000" fill="hold"/>
                                        <p:tgtEl>
                                          <p:spTgt spid="191"/>
                                        </p:tgtEl>
                                        <p:attrNameLst>
                                          <p:attrName>style.visibility</p:attrName>
                                        </p:attrNameLst>
                                      </p:cBhvr>
                                      <p:tavLst>
                                        <p:tav tm="0">
                                          <p:val>
                                            <p:strVal val="hidden"/>
                                          </p:val>
                                        </p:tav>
                                        <p:tav tm="50000">
                                          <p:val>
                                            <p:strVal val="visible"/>
                                          </p:val>
                                        </p:tav>
                                      </p:tavLst>
                                    </p:anim>
                                  </p:childTnLst>
                                </p:cTn>
                              </p:par>
                              <p:par>
                                <p:cTn id="100" presetID="35" presetClass="emph" presetSubtype="0" repeatCount="5000" fill="hold" grpId="1" nodeType="withEffect">
                                  <p:stCondLst>
                                    <p:cond delay="0"/>
                                  </p:stCondLst>
                                  <p:childTnLst>
                                    <p:anim calcmode="discrete" valueType="str">
                                      <p:cBhvr>
                                        <p:cTn id="101" dur="1000" fill="hold"/>
                                        <p:tgtEl>
                                          <p:spTgt spid="18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2" grpId="1" animBg="1"/>
      <p:bldP spid="191" grpId="0" animBg="1"/>
      <p:bldP spid="191" grpId="1" animBg="1"/>
      <p:bldP spid="200" grpId="0" animBg="1"/>
      <p:bldP spid="202" grpId="0" animBg="1"/>
      <p:bldP spid="240" grpId="0" animBg="1"/>
      <p:bldP spid="248" grpId="0" animBg="1"/>
      <p:bldP spid="249" grpId="0" animBg="1"/>
      <p:bldP spid="251" grpId="0" animBg="1"/>
      <p:bldP spid="251" grpId="1" animBg="1"/>
      <p:bldP spid="252" grpId="0"/>
      <p:bldP spid="255" grpId="0" animBg="1"/>
      <p:bldP spid="256" grpId="0" animBg="1"/>
      <p:bldP spid="257" grpId="0" animBg="1"/>
      <p:bldP spid="258" grpId="0" animBg="1"/>
      <p:bldP spid="259" grpId="0" animBg="1"/>
      <p:bldP spid="260" grpId="0" animBg="1"/>
      <p:bldP spid="261" grpId="0" animBg="1"/>
      <p:bldP spid="263" grpId="0" animBg="1"/>
      <p:bldP spid="26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zh-CN" dirty="0" smtClean="0"/>
              <a:t>JMP 21 </a:t>
            </a:r>
            <a:r>
              <a:rPr lang="zh-CN" altLang="en-US" dirty="0" smtClean="0"/>
              <a:t>指令周期</a:t>
            </a:r>
          </a:p>
        </p:txBody>
      </p:sp>
      <p:sp>
        <p:nvSpPr>
          <p:cNvPr id="35844" name="Rectangle 3"/>
          <p:cNvSpPr>
            <a:spLocks noGrp="1" noChangeArrowheads="1"/>
          </p:cNvSpPr>
          <p:nvPr>
            <p:ph type="body" idx="1"/>
          </p:nvPr>
        </p:nvSpPr>
        <p:spPr/>
        <p:txBody>
          <a:bodyPr/>
          <a:lstStyle/>
          <a:p>
            <a:pPr eaLnBrk="1" hangingPunct="1"/>
            <a:r>
              <a:rPr lang="zh-CN" altLang="en-US" dirty="0"/>
              <a:t>取指令周期 </a:t>
            </a:r>
            <a:r>
              <a:rPr lang="en-US" altLang="zh-CN" dirty="0"/>
              <a:t>IR </a:t>
            </a:r>
            <a:r>
              <a:rPr lang="en-US" altLang="zh-CN" dirty="0">
                <a:sym typeface="Wingdings" panose="05000000000000000000" pitchFamily="2" charset="2"/>
              </a:rPr>
              <a:t> </a:t>
            </a:r>
            <a:r>
              <a:rPr lang="en-US" altLang="zh-CN" dirty="0"/>
              <a:t>(Mem[PC++])</a:t>
            </a:r>
            <a:endParaRPr lang="en-US" altLang="zh-CN" dirty="0">
              <a:solidFill>
                <a:srgbClr val="0000FF"/>
              </a:solidFill>
            </a:endParaRPr>
          </a:p>
          <a:p>
            <a:pPr marL="701675" lvl="1" indent="-342900"/>
            <a:r>
              <a:rPr lang="en-US" altLang="zh-CN" dirty="0">
                <a:solidFill>
                  <a:srgbClr val="0000FF"/>
                </a:solidFill>
                <a:cs typeface="Arial" pitchFamily="34" charset="0"/>
              </a:rPr>
              <a:t>AR </a:t>
            </a:r>
            <a:r>
              <a:rPr lang="en-US" altLang="zh-CN" dirty="0">
                <a:solidFill>
                  <a:srgbClr val="0000FF"/>
                </a:solidFill>
                <a:cs typeface="Arial" pitchFamily="34" charset="0"/>
                <a:sym typeface="Wingdings" panose="05000000000000000000" pitchFamily="2" charset="2"/>
              </a:rPr>
              <a:t> </a:t>
            </a:r>
            <a:r>
              <a:rPr lang="en-US" altLang="zh-CN" dirty="0">
                <a:solidFill>
                  <a:srgbClr val="0000FF"/>
                </a:solidFill>
                <a:cs typeface="Arial" pitchFamily="34" charset="0"/>
              </a:rPr>
              <a:t>(PC)</a:t>
            </a:r>
          </a:p>
          <a:p>
            <a:pPr marL="701675" lvl="1" indent="-342900"/>
            <a:r>
              <a:rPr lang="en-US" altLang="zh-CN" dirty="0">
                <a:solidFill>
                  <a:srgbClr val="0000FF"/>
                </a:solidFill>
                <a:cs typeface="Arial" pitchFamily="34" charset="0"/>
              </a:rPr>
              <a:t>IR  </a:t>
            </a:r>
            <a:r>
              <a:rPr lang="en-US" altLang="zh-CN" dirty="0">
                <a:solidFill>
                  <a:srgbClr val="0000FF"/>
                </a:solidFill>
                <a:cs typeface="Arial" pitchFamily="34" charset="0"/>
                <a:sym typeface="Wingdings" panose="05000000000000000000" pitchFamily="2" charset="2"/>
              </a:rPr>
              <a:t> DR   </a:t>
            </a:r>
            <a:r>
              <a:rPr lang="en-US" altLang="zh-CN" dirty="0" smtClean="0">
                <a:solidFill>
                  <a:srgbClr val="0000FF"/>
                </a:solidFill>
                <a:cs typeface="Arial" pitchFamily="34" charset="0"/>
              </a:rPr>
              <a:t>Mem[AR]</a:t>
            </a:r>
            <a:endParaRPr lang="en-US" altLang="zh-CN" dirty="0">
              <a:solidFill>
                <a:srgbClr val="0000FF"/>
              </a:solidFill>
              <a:cs typeface="Arial" pitchFamily="34" charset="0"/>
            </a:endParaRPr>
          </a:p>
          <a:p>
            <a:pPr marL="701675" lvl="1" indent="-342900"/>
            <a:r>
              <a:rPr lang="en-US" altLang="zh-CN" dirty="0">
                <a:solidFill>
                  <a:srgbClr val="0000FF"/>
                </a:solidFill>
                <a:cs typeface="Arial" pitchFamily="34" charset="0"/>
              </a:rPr>
              <a:t>PC </a:t>
            </a:r>
            <a:r>
              <a:rPr lang="en-US" altLang="zh-CN" dirty="0">
                <a:solidFill>
                  <a:srgbClr val="0000FF"/>
                </a:solidFill>
                <a:cs typeface="Arial" pitchFamily="34" charset="0"/>
                <a:sym typeface="Wingdings" panose="05000000000000000000" pitchFamily="2" charset="2"/>
              </a:rPr>
              <a:t></a:t>
            </a:r>
            <a:r>
              <a:rPr lang="en-US" altLang="zh-CN" dirty="0">
                <a:solidFill>
                  <a:srgbClr val="0000FF"/>
                </a:solidFill>
                <a:cs typeface="Arial" pitchFamily="34" charset="0"/>
              </a:rPr>
              <a:t> (PC) + 1</a:t>
            </a:r>
          </a:p>
          <a:p>
            <a:pPr eaLnBrk="1" hangingPunct="1"/>
            <a:r>
              <a:rPr lang="zh-CN" altLang="en-US" dirty="0" smtClean="0"/>
              <a:t>执行指令周期</a:t>
            </a:r>
            <a:endParaRPr lang="en-US" altLang="zh-CN" dirty="0"/>
          </a:p>
          <a:p>
            <a:pPr lvl="1" eaLnBrk="1" hangingPunct="1"/>
            <a:r>
              <a:rPr lang="en-US" altLang="zh-CN" dirty="0" smtClean="0"/>
              <a:t>PC </a:t>
            </a:r>
            <a:r>
              <a:rPr lang="en-US" altLang="zh-CN" dirty="0" smtClean="0">
                <a:sym typeface="Wingdings" panose="05000000000000000000" pitchFamily="2" charset="2"/>
              </a:rPr>
              <a:t> </a:t>
            </a:r>
            <a:r>
              <a:rPr lang="en-US" altLang="zh-CN" dirty="0" smtClean="0"/>
              <a:t>IR(A)</a:t>
            </a:r>
            <a:endParaRPr lang="en-US" altLang="zh-CN" dirty="0" smtClean="0">
              <a:cs typeface="Arial" pitchFamily="34" charset="0"/>
            </a:endParaRPr>
          </a:p>
          <a:p>
            <a:pPr eaLnBrk="1" hangingPunct="1"/>
            <a:r>
              <a:rPr lang="en-US" altLang="zh-CN" dirty="0" smtClean="0">
                <a:cs typeface="Arial" pitchFamily="34" charset="0"/>
              </a:rPr>
              <a:t>Next  command</a:t>
            </a:r>
          </a:p>
          <a:p>
            <a:pPr eaLnBrk="1" hangingPunct="1"/>
            <a:endParaRPr lang="en-US" altLang="zh-CN" dirty="0" smtClean="0"/>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18368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smtClean="0"/>
              <a:t>CPU</a:t>
            </a:r>
            <a:r>
              <a:rPr lang="zh-CN" altLang="en-US" smtClean="0"/>
              <a:t>的组成和功能</a:t>
            </a:r>
          </a:p>
        </p:txBody>
      </p:sp>
      <p:sp>
        <p:nvSpPr>
          <p:cNvPr id="6148" name="Rectangle 3"/>
          <p:cNvSpPr>
            <a:spLocks noGrp="1" noChangeArrowheads="1"/>
          </p:cNvSpPr>
          <p:nvPr>
            <p:ph type="body" idx="1"/>
          </p:nvPr>
        </p:nvSpPr>
        <p:spPr/>
        <p:txBody>
          <a:bodyPr/>
          <a:lstStyle/>
          <a:p>
            <a:pPr eaLnBrk="1" hangingPunct="1"/>
            <a:r>
              <a:rPr lang="en-US" altLang="zh-CN" sz="2600" dirty="0" smtClean="0">
                <a:latin typeface="华文新魏" pitchFamily="2" charset="-122"/>
              </a:rPr>
              <a:t>CPU</a:t>
            </a:r>
            <a:r>
              <a:rPr lang="zh-CN" altLang="en-US" dirty="0" smtClean="0">
                <a:latin typeface="华文新魏" pitchFamily="2" charset="-122"/>
              </a:rPr>
              <a:t>的组成与功能</a:t>
            </a:r>
          </a:p>
          <a:p>
            <a:pPr eaLnBrk="1" hangingPunct="1"/>
            <a:r>
              <a:rPr lang="en-US" altLang="zh-CN" sz="2600" dirty="0" smtClean="0">
                <a:latin typeface="华文新魏" pitchFamily="2" charset="-122"/>
              </a:rPr>
              <a:t>CPU</a:t>
            </a:r>
            <a:r>
              <a:rPr lang="zh-CN" altLang="en-US" dirty="0" smtClean="0">
                <a:latin typeface="华文新魏" pitchFamily="2" charset="-122"/>
              </a:rPr>
              <a:t>中的主要寄存器</a:t>
            </a:r>
          </a:p>
          <a:p>
            <a:pPr eaLnBrk="1" hangingPunct="1"/>
            <a:r>
              <a:rPr lang="zh-CN" altLang="en-US" dirty="0" smtClean="0">
                <a:latin typeface="华文新魏" pitchFamily="2" charset="-122"/>
              </a:rPr>
              <a:t>操作控制器</a:t>
            </a:r>
          </a:p>
          <a:p>
            <a:pPr eaLnBrk="1" hangingPunct="1"/>
            <a:r>
              <a:rPr lang="zh-CN" altLang="en-US" dirty="0" smtClean="0">
                <a:latin typeface="华文新魏" pitchFamily="2" charset="-122"/>
              </a:rPr>
              <a:t>时序产生器</a:t>
            </a:r>
          </a:p>
          <a:p>
            <a:pPr eaLnBrk="1" hangingPunct="1"/>
            <a:endParaRPr lang="en-US" altLang="zh-CN" dirty="0" smtClean="0"/>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43319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方框图表示</a:t>
            </a:r>
          </a:p>
        </p:txBody>
      </p:sp>
      <p:sp>
        <p:nvSpPr>
          <p:cNvPr id="5" name="Rectangle 2"/>
          <p:cNvSpPr>
            <a:spLocks noChangeArrowheads="1"/>
          </p:cNvSpPr>
          <p:nvPr/>
        </p:nvSpPr>
        <p:spPr bwMode="auto">
          <a:xfrm>
            <a:off x="322263" y="3141663"/>
            <a:ext cx="8642350" cy="3382962"/>
          </a:xfrm>
          <a:prstGeom prst="rect">
            <a:avLst/>
          </a:prstGeom>
          <a:solidFill>
            <a:srgbClr val="FFCC00">
              <a:alpha val="52940"/>
            </a:srgbClr>
          </a:solidFill>
          <a:ln w="28575" algn="ctr">
            <a:solidFill>
              <a:srgbClr val="003300"/>
            </a:solidFill>
            <a:miter lim="800000"/>
            <a:headEnd/>
            <a:tailEnd/>
          </a:ln>
        </p:spPr>
        <p:txBody>
          <a:bodyPr wrap="none" anchor="ctr"/>
          <a:lstStyle/>
          <a:p>
            <a:pPr algn="ctr"/>
            <a:endParaRPr lang="zh-CN" altLang="en-US" i="0"/>
          </a:p>
        </p:txBody>
      </p:sp>
      <p:sp>
        <p:nvSpPr>
          <p:cNvPr id="6" name="Line 5"/>
          <p:cNvSpPr>
            <a:spLocks noChangeShapeType="1"/>
          </p:cNvSpPr>
          <p:nvPr/>
        </p:nvSpPr>
        <p:spPr bwMode="auto">
          <a:xfrm>
            <a:off x="2087563" y="3513138"/>
            <a:ext cx="59563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pPr algn="ctr"/>
            <a:endParaRPr lang="zh-CN" altLang="en-US" i="0"/>
          </a:p>
        </p:txBody>
      </p:sp>
      <p:sp>
        <p:nvSpPr>
          <p:cNvPr id="7" name="Rectangle 6"/>
          <p:cNvSpPr>
            <a:spLocks noChangeArrowheads="1"/>
          </p:cNvSpPr>
          <p:nvPr/>
        </p:nvSpPr>
        <p:spPr bwMode="auto">
          <a:xfrm>
            <a:off x="1527175" y="3843338"/>
            <a:ext cx="1052513" cy="53181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i="0" dirty="0" smtClean="0"/>
              <a:t>AC</a:t>
            </a:r>
            <a:r>
              <a:rPr lang="en-US" altLang="zh-CN" sz="1800" i="0" dirty="0" smtClean="0">
                <a:solidFill>
                  <a:schemeClr val="tx1"/>
                </a:solidFill>
                <a:latin typeface="Arial" pitchFamily="34" charset="0"/>
                <a:sym typeface="Wingdings" panose="05000000000000000000" pitchFamily="2" charset="2"/>
              </a:rPr>
              <a:t></a:t>
            </a:r>
            <a:r>
              <a:rPr lang="en-US" altLang="zh-CN" sz="1800" i="0" dirty="0" smtClean="0">
                <a:solidFill>
                  <a:schemeClr val="tx1"/>
                </a:solidFill>
                <a:latin typeface="Arial" pitchFamily="34" charset="0"/>
              </a:rPr>
              <a:t>0</a:t>
            </a:r>
            <a:endParaRPr lang="en-US" altLang="zh-CN" sz="1800" i="0" dirty="0">
              <a:solidFill>
                <a:schemeClr val="tx1"/>
              </a:solidFill>
              <a:latin typeface="Arial" pitchFamily="34" charset="0"/>
            </a:endParaRPr>
          </a:p>
        </p:txBody>
      </p:sp>
      <p:sp>
        <p:nvSpPr>
          <p:cNvPr id="8" name="Rectangle 7"/>
          <p:cNvSpPr>
            <a:spLocks noChangeArrowheads="1"/>
          </p:cNvSpPr>
          <p:nvPr/>
        </p:nvSpPr>
        <p:spPr bwMode="auto">
          <a:xfrm>
            <a:off x="2882900" y="3843338"/>
            <a:ext cx="1168400" cy="53181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i="0" dirty="0" smtClean="0"/>
              <a:t>AR</a:t>
            </a:r>
            <a:r>
              <a:rPr lang="en-US" altLang="zh-CN" sz="1800" i="0" dirty="0" smtClean="0">
                <a:solidFill>
                  <a:schemeClr val="tx1"/>
                </a:solidFill>
                <a:latin typeface="Arial" pitchFamily="34" charset="0"/>
                <a:sym typeface="Wingdings" panose="05000000000000000000" pitchFamily="2" charset="2"/>
              </a:rPr>
              <a:t></a:t>
            </a:r>
            <a:r>
              <a:rPr lang="en-US" altLang="zh-CN" sz="1800" i="0" dirty="0" smtClean="0">
                <a:solidFill>
                  <a:schemeClr val="tx1"/>
                </a:solidFill>
                <a:latin typeface="Arial" pitchFamily="34" charset="0"/>
              </a:rPr>
              <a:t>IR(A)</a:t>
            </a:r>
            <a:endParaRPr lang="en-US" altLang="zh-CN" sz="1800" i="0" dirty="0">
              <a:solidFill>
                <a:schemeClr val="tx1"/>
              </a:solidFill>
              <a:latin typeface="Arial" pitchFamily="34" charset="0"/>
            </a:endParaRPr>
          </a:p>
        </p:txBody>
      </p:sp>
      <p:sp>
        <p:nvSpPr>
          <p:cNvPr id="9" name="Rectangle 8"/>
          <p:cNvSpPr>
            <a:spLocks noChangeArrowheads="1"/>
          </p:cNvSpPr>
          <p:nvPr/>
        </p:nvSpPr>
        <p:spPr bwMode="auto">
          <a:xfrm>
            <a:off x="4454525" y="3843338"/>
            <a:ext cx="1138238" cy="53181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i="0" dirty="0"/>
              <a:t>AR</a:t>
            </a:r>
            <a:r>
              <a:rPr lang="en-US" altLang="zh-CN" i="0" dirty="0">
                <a:sym typeface="Wingdings" panose="05000000000000000000" pitchFamily="2" charset="2"/>
              </a:rPr>
              <a:t></a:t>
            </a:r>
            <a:r>
              <a:rPr lang="en-US" altLang="zh-CN" i="0" dirty="0"/>
              <a:t>IR(A)</a:t>
            </a:r>
          </a:p>
        </p:txBody>
      </p:sp>
      <p:sp>
        <p:nvSpPr>
          <p:cNvPr id="10" name="Rectangle 9"/>
          <p:cNvSpPr>
            <a:spLocks noChangeArrowheads="1"/>
          </p:cNvSpPr>
          <p:nvPr/>
        </p:nvSpPr>
        <p:spPr bwMode="auto">
          <a:xfrm>
            <a:off x="5980113" y="3843338"/>
            <a:ext cx="1168400" cy="53181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i="0" dirty="0" smtClean="0"/>
              <a:t>PC</a:t>
            </a:r>
            <a:r>
              <a:rPr lang="en-US" altLang="zh-CN" i="0" dirty="0" smtClean="0">
                <a:sym typeface="Wingdings" panose="05000000000000000000" pitchFamily="2" charset="2"/>
              </a:rPr>
              <a:t></a:t>
            </a:r>
            <a:r>
              <a:rPr lang="en-US" altLang="zh-CN" sz="1800" i="0" dirty="0" smtClean="0">
                <a:solidFill>
                  <a:schemeClr val="tx1"/>
                </a:solidFill>
                <a:latin typeface="Arial" pitchFamily="34" charset="0"/>
              </a:rPr>
              <a:t>IR(A)</a:t>
            </a:r>
            <a:endParaRPr lang="en-US" altLang="zh-CN" sz="1800" i="0" dirty="0">
              <a:solidFill>
                <a:schemeClr val="tx1"/>
              </a:solidFill>
              <a:latin typeface="Arial" pitchFamily="34" charset="0"/>
            </a:endParaRPr>
          </a:p>
        </p:txBody>
      </p:sp>
      <p:sp>
        <p:nvSpPr>
          <p:cNvPr id="11" name="Rectangle 10"/>
          <p:cNvSpPr>
            <a:spLocks noChangeArrowheads="1"/>
          </p:cNvSpPr>
          <p:nvPr/>
        </p:nvSpPr>
        <p:spPr bwMode="auto">
          <a:xfrm>
            <a:off x="7623175" y="3843338"/>
            <a:ext cx="1052513" cy="531812"/>
          </a:xfrm>
          <a:prstGeom prst="rect">
            <a:avLst/>
          </a:prstGeom>
          <a:solidFill>
            <a:srgbClr val="CCFF66"/>
          </a:solidFill>
          <a:ln w="12700" algn="ctr">
            <a:solidFill>
              <a:srgbClr val="003300"/>
            </a:solidFill>
            <a:miter lim="800000"/>
            <a:headEnd/>
            <a:tailEnd/>
          </a:ln>
        </p:spPr>
        <p:txBody>
          <a:bodyPr wrap="none" anchor="ctr"/>
          <a:lstStyle/>
          <a:p>
            <a:pPr algn="ctr"/>
            <a:endParaRPr lang="zh-CN" altLang="zh-CN" sz="1800" i="0">
              <a:solidFill>
                <a:schemeClr val="tx1"/>
              </a:solidFill>
              <a:latin typeface="Arial" pitchFamily="34" charset="0"/>
            </a:endParaRPr>
          </a:p>
        </p:txBody>
      </p:sp>
      <p:sp>
        <p:nvSpPr>
          <p:cNvPr id="12" name="Rectangle 12"/>
          <p:cNvSpPr>
            <a:spLocks noChangeArrowheads="1"/>
          </p:cNvSpPr>
          <p:nvPr/>
        </p:nvSpPr>
        <p:spPr bwMode="auto">
          <a:xfrm>
            <a:off x="4470400" y="4970463"/>
            <a:ext cx="1331913" cy="796925"/>
          </a:xfrm>
          <a:prstGeom prst="rect">
            <a:avLst/>
          </a:prstGeom>
          <a:solidFill>
            <a:srgbClr val="CCFF66"/>
          </a:solidFill>
          <a:ln w="12700" algn="ctr">
            <a:solidFill>
              <a:srgbClr val="003300"/>
            </a:solidFill>
            <a:miter lim="800000"/>
            <a:headEnd/>
            <a:tailEnd/>
          </a:ln>
        </p:spPr>
        <p:txBody>
          <a:bodyPr wrap="none" anchor="ctr"/>
          <a:lstStyle/>
          <a:p>
            <a:pPr algn="ctr"/>
            <a:r>
              <a:rPr lang="en-US" altLang="zh-CN" sz="1800" i="0" dirty="0" smtClean="0">
                <a:solidFill>
                  <a:schemeClr val="tx1"/>
                </a:solidFill>
                <a:latin typeface="Arial" pitchFamily="34" charset="0"/>
              </a:rPr>
              <a:t>DR</a:t>
            </a:r>
            <a:r>
              <a:rPr lang="en-US" altLang="zh-CN" sz="1800" i="0" dirty="0" smtClean="0">
                <a:solidFill>
                  <a:schemeClr val="tx1"/>
                </a:solidFill>
                <a:latin typeface="Arial" pitchFamily="34" charset="0"/>
                <a:sym typeface="Wingdings" panose="05000000000000000000" pitchFamily="2" charset="2"/>
              </a:rPr>
              <a:t></a:t>
            </a:r>
            <a:r>
              <a:rPr lang="en-US" altLang="zh-CN" sz="1800" i="0" dirty="0" smtClean="0">
                <a:solidFill>
                  <a:schemeClr val="tx1"/>
                </a:solidFill>
                <a:latin typeface="Arial" pitchFamily="34" charset="0"/>
              </a:rPr>
              <a:t>(AC)</a:t>
            </a:r>
          </a:p>
          <a:p>
            <a:pPr algn="ctr"/>
            <a:r>
              <a:rPr lang="en-US" altLang="zh-CN" i="0" dirty="0" smtClean="0">
                <a:solidFill>
                  <a:srgbClr val="FF0000"/>
                </a:solidFill>
              </a:rPr>
              <a:t>M[AR]</a:t>
            </a:r>
            <a:r>
              <a:rPr lang="en-US" altLang="zh-CN" i="0" dirty="0" smtClean="0">
                <a:solidFill>
                  <a:srgbClr val="FF0000"/>
                </a:solidFill>
                <a:sym typeface="Wingdings" panose="05000000000000000000" pitchFamily="2" charset="2"/>
              </a:rPr>
              <a:t></a:t>
            </a:r>
            <a:r>
              <a:rPr lang="en-US" altLang="zh-CN" i="0" dirty="0" smtClean="0">
                <a:solidFill>
                  <a:srgbClr val="FF0000"/>
                </a:solidFill>
              </a:rPr>
              <a:t>(</a:t>
            </a:r>
            <a:r>
              <a:rPr lang="en-US" altLang="zh-CN" i="0" dirty="0">
                <a:solidFill>
                  <a:srgbClr val="FF0000"/>
                </a:solidFill>
              </a:rPr>
              <a:t>DR)</a:t>
            </a:r>
            <a:endParaRPr lang="en-US" altLang="zh-CN" sz="1800" i="0" dirty="0">
              <a:solidFill>
                <a:srgbClr val="FF0000"/>
              </a:solidFill>
            </a:endParaRPr>
          </a:p>
        </p:txBody>
      </p:sp>
      <p:sp>
        <p:nvSpPr>
          <p:cNvPr id="13" name="Line 13"/>
          <p:cNvSpPr>
            <a:spLocks noChangeShapeType="1"/>
          </p:cNvSpPr>
          <p:nvPr/>
        </p:nvSpPr>
        <p:spPr bwMode="auto">
          <a:xfrm>
            <a:off x="2087563" y="3513138"/>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4" name="Line 14"/>
          <p:cNvSpPr>
            <a:spLocks noChangeShapeType="1"/>
          </p:cNvSpPr>
          <p:nvPr/>
        </p:nvSpPr>
        <p:spPr bwMode="auto">
          <a:xfrm>
            <a:off x="3489325" y="3513138"/>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5" name="Line 15"/>
          <p:cNvSpPr>
            <a:spLocks noChangeShapeType="1"/>
          </p:cNvSpPr>
          <p:nvPr/>
        </p:nvSpPr>
        <p:spPr bwMode="auto">
          <a:xfrm>
            <a:off x="5030788" y="3513138"/>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6" name="Line 16"/>
          <p:cNvSpPr>
            <a:spLocks noChangeShapeType="1"/>
          </p:cNvSpPr>
          <p:nvPr/>
        </p:nvSpPr>
        <p:spPr bwMode="auto">
          <a:xfrm>
            <a:off x="6572250" y="3513138"/>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7" name="Line 17"/>
          <p:cNvSpPr>
            <a:spLocks noChangeShapeType="1"/>
          </p:cNvSpPr>
          <p:nvPr/>
        </p:nvSpPr>
        <p:spPr bwMode="auto">
          <a:xfrm>
            <a:off x="8043863" y="3513138"/>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8" name="Line 18"/>
          <p:cNvSpPr>
            <a:spLocks noChangeShapeType="1"/>
          </p:cNvSpPr>
          <p:nvPr/>
        </p:nvSpPr>
        <p:spPr bwMode="auto">
          <a:xfrm>
            <a:off x="5030788" y="3054350"/>
            <a:ext cx="0" cy="457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19" name="Line 19"/>
          <p:cNvSpPr>
            <a:spLocks noChangeShapeType="1"/>
          </p:cNvSpPr>
          <p:nvPr/>
        </p:nvSpPr>
        <p:spPr bwMode="auto">
          <a:xfrm>
            <a:off x="3489325" y="4375150"/>
            <a:ext cx="0" cy="595313"/>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0" name="Line 20"/>
          <p:cNvSpPr>
            <a:spLocks noChangeShapeType="1"/>
          </p:cNvSpPr>
          <p:nvPr/>
        </p:nvSpPr>
        <p:spPr bwMode="auto">
          <a:xfrm>
            <a:off x="5030788" y="4375150"/>
            <a:ext cx="0" cy="595313"/>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1" name="Text Box 21"/>
          <p:cNvSpPr txBox="1">
            <a:spLocks noChangeArrowheads="1"/>
          </p:cNvSpPr>
          <p:nvPr/>
        </p:nvSpPr>
        <p:spPr bwMode="auto">
          <a:xfrm>
            <a:off x="1878013" y="3114675"/>
            <a:ext cx="701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1800" i="0">
                <a:solidFill>
                  <a:schemeClr val="tx1"/>
                </a:solidFill>
                <a:latin typeface="Arial" pitchFamily="34" charset="0"/>
              </a:rPr>
              <a:t>CLA</a:t>
            </a:r>
          </a:p>
        </p:txBody>
      </p:sp>
      <p:sp>
        <p:nvSpPr>
          <p:cNvPr id="22" name="Text Box 22"/>
          <p:cNvSpPr txBox="1">
            <a:spLocks noChangeArrowheads="1"/>
          </p:cNvSpPr>
          <p:nvPr/>
        </p:nvSpPr>
        <p:spPr bwMode="auto">
          <a:xfrm>
            <a:off x="3138488" y="3114675"/>
            <a:ext cx="701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1800" i="0">
                <a:solidFill>
                  <a:schemeClr val="tx1"/>
                </a:solidFill>
                <a:latin typeface="Arial" pitchFamily="34" charset="0"/>
              </a:rPr>
              <a:t>ADD</a:t>
            </a:r>
          </a:p>
        </p:txBody>
      </p:sp>
      <p:sp>
        <p:nvSpPr>
          <p:cNvPr id="23" name="Text Box 23"/>
          <p:cNvSpPr txBox="1">
            <a:spLocks noChangeArrowheads="1"/>
          </p:cNvSpPr>
          <p:nvPr/>
        </p:nvSpPr>
        <p:spPr bwMode="auto">
          <a:xfrm>
            <a:off x="5100638" y="3175000"/>
            <a:ext cx="701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1800" i="0">
                <a:solidFill>
                  <a:schemeClr val="tx1"/>
                </a:solidFill>
                <a:latin typeface="Arial" pitchFamily="34" charset="0"/>
              </a:rPr>
              <a:t>STA</a:t>
            </a:r>
          </a:p>
        </p:txBody>
      </p:sp>
      <p:sp>
        <p:nvSpPr>
          <p:cNvPr id="24" name="Text Box 24"/>
          <p:cNvSpPr txBox="1">
            <a:spLocks noChangeArrowheads="1"/>
          </p:cNvSpPr>
          <p:nvPr/>
        </p:nvSpPr>
        <p:spPr bwMode="auto">
          <a:xfrm>
            <a:off x="6223000" y="3181350"/>
            <a:ext cx="700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1800" i="0">
                <a:solidFill>
                  <a:schemeClr val="tx1"/>
                </a:solidFill>
                <a:latin typeface="Arial" pitchFamily="34" charset="0"/>
              </a:rPr>
              <a:t>JMP</a:t>
            </a:r>
          </a:p>
        </p:txBody>
      </p:sp>
      <p:sp>
        <p:nvSpPr>
          <p:cNvPr id="25" name="Text Box 25"/>
          <p:cNvSpPr txBox="1">
            <a:spLocks noChangeArrowheads="1"/>
          </p:cNvSpPr>
          <p:nvPr/>
        </p:nvSpPr>
        <p:spPr bwMode="auto">
          <a:xfrm>
            <a:off x="7693025" y="3181350"/>
            <a:ext cx="701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1800" i="0">
                <a:solidFill>
                  <a:schemeClr val="tx1"/>
                </a:solidFill>
                <a:latin typeface="Arial" pitchFamily="34" charset="0"/>
              </a:rPr>
              <a:t>NOP</a:t>
            </a:r>
          </a:p>
        </p:txBody>
      </p:sp>
      <p:sp>
        <p:nvSpPr>
          <p:cNvPr id="26" name="Line 26"/>
          <p:cNvSpPr>
            <a:spLocks noChangeShapeType="1"/>
          </p:cNvSpPr>
          <p:nvPr/>
        </p:nvSpPr>
        <p:spPr bwMode="auto">
          <a:xfrm>
            <a:off x="468313" y="6381750"/>
            <a:ext cx="7716837" cy="0"/>
          </a:xfrm>
          <a:prstGeom prst="line">
            <a:avLst/>
          </a:prstGeom>
          <a:noFill/>
          <a:ln w="28575">
            <a:solidFill>
              <a:srgbClr val="003300"/>
            </a:solidFill>
            <a:round/>
            <a:headEnd type="oval" w="med" len="med"/>
            <a:tailEnd type="oval"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7" name="Line 27"/>
          <p:cNvSpPr>
            <a:spLocks noChangeShapeType="1"/>
          </p:cNvSpPr>
          <p:nvPr/>
        </p:nvSpPr>
        <p:spPr bwMode="auto">
          <a:xfrm>
            <a:off x="825500" y="1455738"/>
            <a:ext cx="25939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8" name="Line 28"/>
          <p:cNvSpPr>
            <a:spLocks noChangeShapeType="1"/>
          </p:cNvSpPr>
          <p:nvPr/>
        </p:nvSpPr>
        <p:spPr bwMode="auto">
          <a:xfrm flipV="1">
            <a:off x="827088" y="1412875"/>
            <a:ext cx="0" cy="496887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29" name="Line 29"/>
          <p:cNvSpPr>
            <a:spLocks noChangeShapeType="1"/>
          </p:cNvSpPr>
          <p:nvPr/>
        </p:nvSpPr>
        <p:spPr bwMode="auto">
          <a:xfrm>
            <a:off x="2051050" y="4365625"/>
            <a:ext cx="0" cy="201612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0" name="Line 30"/>
          <p:cNvSpPr>
            <a:spLocks noChangeShapeType="1"/>
          </p:cNvSpPr>
          <p:nvPr/>
        </p:nvSpPr>
        <p:spPr bwMode="auto">
          <a:xfrm>
            <a:off x="6588125" y="4365625"/>
            <a:ext cx="0" cy="201612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1" name="Line 31"/>
          <p:cNvSpPr>
            <a:spLocks noChangeShapeType="1"/>
          </p:cNvSpPr>
          <p:nvPr/>
        </p:nvSpPr>
        <p:spPr bwMode="auto">
          <a:xfrm>
            <a:off x="8101013" y="4365625"/>
            <a:ext cx="0" cy="201612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2" name="Line 32"/>
          <p:cNvSpPr>
            <a:spLocks noChangeShapeType="1"/>
          </p:cNvSpPr>
          <p:nvPr/>
        </p:nvSpPr>
        <p:spPr bwMode="auto">
          <a:xfrm>
            <a:off x="3492500" y="5949950"/>
            <a:ext cx="0" cy="4318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3" name="Line 33"/>
          <p:cNvSpPr>
            <a:spLocks noChangeShapeType="1"/>
          </p:cNvSpPr>
          <p:nvPr/>
        </p:nvSpPr>
        <p:spPr bwMode="auto">
          <a:xfrm>
            <a:off x="5076825" y="5805488"/>
            <a:ext cx="0" cy="576262"/>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4" name="Text Box 34"/>
          <p:cNvSpPr txBox="1">
            <a:spLocks noChangeArrowheads="1"/>
          </p:cNvSpPr>
          <p:nvPr/>
        </p:nvSpPr>
        <p:spPr bwMode="auto">
          <a:xfrm>
            <a:off x="2268538" y="1557338"/>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zh-CN" altLang="en-US" sz="2000" i="0">
                <a:solidFill>
                  <a:schemeClr val="tx1"/>
                </a:solidFill>
                <a:latin typeface="Arial" pitchFamily="34" charset="0"/>
                <a:ea typeface="华文新魏" pitchFamily="2" charset="-122"/>
              </a:rPr>
              <a:t>取指令</a:t>
            </a:r>
          </a:p>
        </p:txBody>
      </p:sp>
      <p:sp>
        <p:nvSpPr>
          <p:cNvPr id="35" name="Text Box 35"/>
          <p:cNvSpPr txBox="1">
            <a:spLocks noChangeArrowheads="1"/>
          </p:cNvSpPr>
          <p:nvPr/>
        </p:nvSpPr>
        <p:spPr bwMode="auto">
          <a:xfrm>
            <a:off x="827088" y="3278188"/>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zh-CN" altLang="en-US" sz="2000" i="0">
                <a:solidFill>
                  <a:schemeClr val="tx1"/>
                </a:solidFill>
                <a:latin typeface="Arial" pitchFamily="34" charset="0"/>
                <a:ea typeface="华文新魏" pitchFamily="2" charset="-122"/>
              </a:rPr>
              <a:t>执行指令</a:t>
            </a:r>
          </a:p>
        </p:txBody>
      </p:sp>
      <p:sp>
        <p:nvSpPr>
          <p:cNvPr id="36" name="Text Box 36"/>
          <p:cNvSpPr txBox="1">
            <a:spLocks noChangeArrowheads="1"/>
          </p:cNvSpPr>
          <p:nvPr/>
        </p:nvSpPr>
        <p:spPr bwMode="auto">
          <a:xfrm>
            <a:off x="755650" y="981075"/>
            <a:ext cx="143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zh-CN" altLang="en-US" sz="1800" i="0">
                <a:solidFill>
                  <a:schemeClr val="tx1"/>
                </a:solidFill>
                <a:latin typeface="Arial" pitchFamily="34" charset="0"/>
                <a:ea typeface="华文新魏" pitchFamily="2" charset="-122"/>
              </a:rPr>
              <a:t>下一条指令</a:t>
            </a:r>
          </a:p>
        </p:txBody>
      </p:sp>
      <p:sp>
        <p:nvSpPr>
          <p:cNvPr id="37" name="AutoShape 37"/>
          <p:cNvSpPr>
            <a:spLocks noChangeArrowheads="1"/>
          </p:cNvSpPr>
          <p:nvPr/>
        </p:nvSpPr>
        <p:spPr bwMode="auto">
          <a:xfrm>
            <a:off x="4011613" y="2205038"/>
            <a:ext cx="2032000" cy="862012"/>
          </a:xfrm>
          <a:prstGeom prst="diamond">
            <a:avLst/>
          </a:prstGeom>
          <a:solidFill>
            <a:srgbClr val="CCFF66"/>
          </a:solidFill>
          <a:ln w="12700" algn="ctr">
            <a:solidFill>
              <a:srgbClr val="003300"/>
            </a:solidFill>
            <a:miter lim="800000"/>
            <a:headEnd/>
            <a:tailEnd/>
          </a:ln>
        </p:spPr>
        <p:txBody>
          <a:bodyPr wrap="none" anchor="ctr"/>
          <a:lstStyle/>
          <a:p>
            <a:pPr algn="ctr"/>
            <a:r>
              <a:rPr lang="zh-CN" altLang="en-US" sz="1800" i="0">
                <a:solidFill>
                  <a:schemeClr val="tx1"/>
                </a:solidFill>
                <a:latin typeface="Arial" pitchFamily="34" charset="0"/>
              </a:rPr>
              <a:t>译码测试</a:t>
            </a:r>
          </a:p>
        </p:txBody>
      </p:sp>
      <p:sp>
        <p:nvSpPr>
          <p:cNvPr id="38" name="Line 38"/>
          <p:cNvSpPr>
            <a:spLocks noChangeShapeType="1"/>
          </p:cNvSpPr>
          <p:nvPr/>
        </p:nvSpPr>
        <p:spPr bwMode="auto">
          <a:xfrm>
            <a:off x="5030788" y="1806575"/>
            <a:ext cx="0" cy="39687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i="0"/>
          </a:p>
        </p:txBody>
      </p:sp>
      <p:sp>
        <p:nvSpPr>
          <p:cNvPr id="39" name="Text Box 39"/>
          <p:cNvSpPr txBox="1">
            <a:spLocks noChangeArrowheads="1"/>
          </p:cNvSpPr>
          <p:nvPr/>
        </p:nvSpPr>
        <p:spPr bwMode="auto">
          <a:xfrm>
            <a:off x="827088" y="6015038"/>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zh-CN" altLang="en-US" sz="2000" i="0">
                <a:solidFill>
                  <a:schemeClr val="tx1"/>
                </a:solidFill>
                <a:latin typeface="Arial" pitchFamily="34" charset="0"/>
                <a:ea typeface="华文新魏" pitchFamily="2" charset="-122"/>
              </a:rPr>
              <a:t>公操作</a:t>
            </a:r>
          </a:p>
        </p:txBody>
      </p:sp>
      <p:sp>
        <p:nvSpPr>
          <p:cNvPr id="40" name="Rectangle 4"/>
          <p:cNvSpPr>
            <a:spLocks noChangeArrowheads="1"/>
          </p:cNvSpPr>
          <p:nvPr/>
        </p:nvSpPr>
        <p:spPr bwMode="auto">
          <a:xfrm>
            <a:off x="3419475" y="1125538"/>
            <a:ext cx="3082925" cy="795337"/>
          </a:xfrm>
          <a:prstGeom prst="rect">
            <a:avLst/>
          </a:prstGeom>
          <a:solidFill>
            <a:srgbClr val="CCFF66"/>
          </a:solidFill>
          <a:ln w="12700" algn="ctr">
            <a:solidFill>
              <a:srgbClr val="003300"/>
            </a:solidFill>
            <a:miter lim="800000"/>
            <a:headEnd/>
            <a:tailEnd/>
          </a:ln>
        </p:spPr>
        <p:txBody>
          <a:bodyPr wrap="none" anchor="ctr"/>
          <a:lstStyle/>
          <a:p>
            <a:pPr lvl="1" algn="ctr"/>
            <a:r>
              <a:rPr lang="en-US" altLang="zh-CN" i="0" dirty="0" smtClean="0">
                <a:solidFill>
                  <a:srgbClr val="0000FF"/>
                </a:solidFill>
              </a:rPr>
              <a:t>AR</a:t>
            </a:r>
            <a:r>
              <a:rPr lang="en-US" altLang="zh-CN" i="0" dirty="0" smtClean="0">
                <a:solidFill>
                  <a:srgbClr val="0000FF"/>
                </a:solidFill>
                <a:sym typeface="Wingdings" panose="05000000000000000000" pitchFamily="2" charset="2"/>
              </a:rPr>
              <a:t></a:t>
            </a:r>
            <a:r>
              <a:rPr lang="en-US" altLang="zh-CN" i="0" dirty="0" smtClean="0">
                <a:solidFill>
                  <a:srgbClr val="0000FF"/>
                </a:solidFill>
              </a:rPr>
              <a:t>(PC)</a:t>
            </a:r>
            <a:endParaRPr lang="en-US" altLang="zh-CN" i="0" dirty="0" smtClean="0">
              <a:solidFill>
                <a:srgbClr val="0000FF"/>
              </a:solidFill>
              <a:cs typeface="Arial" pitchFamily="34" charset="0"/>
            </a:endParaRPr>
          </a:p>
          <a:p>
            <a:pPr lvl="1" algn="ctr" eaLnBrk="1" hangingPunct="1"/>
            <a:r>
              <a:rPr lang="en-US" altLang="zh-CN" i="0" dirty="0" smtClean="0">
                <a:solidFill>
                  <a:srgbClr val="0000FF"/>
                </a:solidFill>
              </a:rPr>
              <a:t>IR</a:t>
            </a:r>
            <a:r>
              <a:rPr lang="en-US" altLang="zh-CN" i="0" dirty="0" smtClean="0">
                <a:solidFill>
                  <a:srgbClr val="0000FF"/>
                </a:solidFill>
                <a:sym typeface="Wingdings" panose="05000000000000000000" pitchFamily="2" charset="2"/>
              </a:rPr>
              <a:t></a:t>
            </a:r>
            <a:r>
              <a:rPr lang="en-US" altLang="zh-CN" i="0" dirty="0">
                <a:solidFill>
                  <a:srgbClr val="0000FF"/>
                </a:solidFill>
                <a:cs typeface="Arial" pitchFamily="34" charset="0"/>
              </a:rPr>
              <a:t> </a:t>
            </a:r>
            <a:r>
              <a:rPr lang="en-US" altLang="zh-CN" i="0" dirty="0" smtClean="0">
                <a:solidFill>
                  <a:srgbClr val="0000FF"/>
                </a:solidFill>
                <a:cs typeface="Arial" pitchFamily="34" charset="0"/>
              </a:rPr>
              <a:t>DR</a:t>
            </a:r>
            <a:r>
              <a:rPr lang="en-US" altLang="zh-CN" i="0" dirty="0">
                <a:solidFill>
                  <a:srgbClr val="0000FF"/>
                </a:solidFill>
                <a:sym typeface="Wingdings" panose="05000000000000000000" pitchFamily="2" charset="2"/>
              </a:rPr>
              <a:t> </a:t>
            </a:r>
            <a:r>
              <a:rPr lang="en-US" altLang="zh-CN" i="0" dirty="0">
                <a:solidFill>
                  <a:srgbClr val="0000FF"/>
                </a:solidFill>
                <a:cs typeface="Arial" pitchFamily="34" charset="0"/>
              </a:rPr>
              <a:t> </a:t>
            </a:r>
            <a:r>
              <a:rPr lang="en-US" altLang="zh-CN" i="0" dirty="0" smtClean="0">
                <a:solidFill>
                  <a:srgbClr val="0000FF"/>
                </a:solidFill>
                <a:cs typeface="Arial" pitchFamily="34" charset="0"/>
              </a:rPr>
              <a:t>(Mem[AR</a:t>
            </a:r>
            <a:r>
              <a:rPr lang="en-US" altLang="zh-CN" i="0" dirty="0">
                <a:solidFill>
                  <a:srgbClr val="0000FF"/>
                </a:solidFill>
                <a:cs typeface="Arial" pitchFamily="34" charset="0"/>
              </a:rPr>
              <a:t>])</a:t>
            </a:r>
            <a:r>
              <a:rPr lang="en-US" altLang="zh-CN" i="0" dirty="0" smtClean="0"/>
              <a:t> </a:t>
            </a:r>
            <a:endParaRPr lang="en-US" altLang="zh-CN" i="0" dirty="0"/>
          </a:p>
          <a:p>
            <a:pPr lvl="1" algn="ctr" eaLnBrk="1" hangingPunct="1"/>
            <a:r>
              <a:rPr lang="en-US" altLang="zh-CN" i="0" dirty="0" smtClean="0">
                <a:solidFill>
                  <a:srgbClr val="0000FF"/>
                </a:solidFill>
              </a:rPr>
              <a:t>PC</a:t>
            </a:r>
            <a:r>
              <a:rPr lang="en-US" altLang="zh-CN" i="0" dirty="0">
                <a:solidFill>
                  <a:srgbClr val="0000FF"/>
                </a:solidFill>
                <a:sym typeface="Wingdings" panose="05000000000000000000" pitchFamily="2" charset="2"/>
              </a:rPr>
              <a:t> </a:t>
            </a:r>
            <a:r>
              <a:rPr lang="en-US" altLang="zh-CN" i="0" dirty="0">
                <a:solidFill>
                  <a:srgbClr val="0000FF"/>
                </a:solidFill>
                <a:cs typeface="Arial" pitchFamily="34" charset="0"/>
              </a:rPr>
              <a:t> </a:t>
            </a:r>
            <a:r>
              <a:rPr lang="en-US" altLang="zh-CN" i="0" dirty="0" smtClean="0">
                <a:solidFill>
                  <a:srgbClr val="0000FF"/>
                </a:solidFill>
              </a:rPr>
              <a:t>(PC)+1</a:t>
            </a:r>
            <a:endParaRPr lang="en-US" altLang="zh-CN" i="0" dirty="0">
              <a:solidFill>
                <a:srgbClr val="0000FF"/>
              </a:solidFill>
              <a:cs typeface="Arial" pitchFamily="34" charset="0"/>
            </a:endParaRPr>
          </a:p>
        </p:txBody>
      </p:sp>
      <p:sp>
        <p:nvSpPr>
          <p:cNvPr id="41" name="Rectangle 11"/>
          <p:cNvSpPr>
            <a:spLocks noChangeArrowheads="1"/>
          </p:cNvSpPr>
          <p:nvPr/>
        </p:nvSpPr>
        <p:spPr bwMode="auto">
          <a:xfrm>
            <a:off x="2579688" y="4970463"/>
            <a:ext cx="1746250" cy="1143000"/>
          </a:xfrm>
          <a:prstGeom prst="rect">
            <a:avLst/>
          </a:prstGeom>
          <a:solidFill>
            <a:srgbClr val="CCFF66"/>
          </a:solidFill>
          <a:ln w="12700" algn="ctr">
            <a:solidFill>
              <a:srgbClr val="003300"/>
            </a:solidFill>
            <a:miter lim="800000"/>
            <a:headEnd/>
            <a:tailEnd/>
          </a:ln>
        </p:spPr>
        <p:txBody>
          <a:bodyPr wrap="none" anchor="ctr"/>
          <a:lstStyle/>
          <a:p>
            <a:pPr algn="ctr"/>
            <a:r>
              <a:rPr lang="en-US" altLang="zh-CN" i="0" dirty="0" smtClean="0">
                <a:solidFill>
                  <a:srgbClr val="FF0000"/>
                </a:solidFill>
              </a:rPr>
              <a:t>DR</a:t>
            </a:r>
            <a:r>
              <a:rPr lang="en-US" altLang="zh-CN" i="0" dirty="0" smtClean="0">
                <a:solidFill>
                  <a:srgbClr val="FF0000"/>
                </a:solidFill>
                <a:sym typeface="Wingdings" panose="05000000000000000000" pitchFamily="2" charset="2"/>
              </a:rPr>
              <a:t></a:t>
            </a:r>
            <a:r>
              <a:rPr lang="en-US" altLang="zh-CN" i="0" dirty="0" smtClean="0">
                <a:solidFill>
                  <a:srgbClr val="FF0000"/>
                </a:solidFill>
              </a:rPr>
              <a:t>(</a:t>
            </a:r>
            <a:r>
              <a:rPr lang="en-US" altLang="zh-CN" i="0" dirty="0">
                <a:solidFill>
                  <a:srgbClr val="FF0000"/>
                </a:solidFill>
              </a:rPr>
              <a:t>M[AR])</a:t>
            </a:r>
            <a:endParaRPr lang="en-US" altLang="zh-CN" sz="1800" i="0" dirty="0">
              <a:solidFill>
                <a:srgbClr val="FF0000"/>
              </a:solidFill>
              <a:latin typeface="Arial" pitchFamily="34" charset="0"/>
            </a:endParaRPr>
          </a:p>
          <a:p>
            <a:pPr algn="ctr"/>
            <a:r>
              <a:rPr lang="en-US" altLang="zh-CN" sz="1800" i="0" dirty="0" smtClean="0">
                <a:solidFill>
                  <a:schemeClr val="tx1"/>
                </a:solidFill>
                <a:latin typeface="Arial" pitchFamily="34" charset="0"/>
              </a:rPr>
              <a:t>ALU</a:t>
            </a:r>
            <a:r>
              <a:rPr lang="en-US" altLang="zh-CN" sz="1800" i="0" dirty="0" smtClean="0">
                <a:solidFill>
                  <a:schemeClr val="tx1"/>
                </a:solidFill>
                <a:latin typeface="Arial" pitchFamily="34" charset="0"/>
                <a:sym typeface="Wingdings" panose="05000000000000000000" pitchFamily="2" charset="2"/>
              </a:rPr>
              <a:t></a:t>
            </a:r>
            <a:r>
              <a:rPr lang="en-US" altLang="zh-CN" sz="1800" i="0" dirty="0" smtClean="0">
                <a:solidFill>
                  <a:schemeClr val="tx1"/>
                </a:solidFill>
                <a:latin typeface="Arial" pitchFamily="34" charset="0"/>
              </a:rPr>
              <a:t>(DR)</a:t>
            </a:r>
            <a:endParaRPr lang="en-US" altLang="zh-CN" sz="1800" i="0" dirty="0">
              <a:solidFill>
                <a:schemeClr val="tx1"/>
              </a:solidFill>
              <a:latin typeface="Arial" pitchFamily="34" charset="0"/>
            </a:endParaRPr>
          </a:p>
          <a:p>
            <a:pPr algn="ctr"/>
            <a:r>
              <a:rPr lang="en-US" altLang="zh-CN" sz="1800" i="0" dirty="0" smtClean="0">
                <a:solidFill>
                  <a:schemeClr val="tx1"/>
                </a:solidFill>
                <a:latin typeface="Arial" pitchFamily="34" charset="0"/>
              </a:rPr>
              <a:t>AC</a:t>
            </a:r>
            <a:r>
              <a:rPr lang="en-US" altLang="zh-CN" sz="1800" i="0" dirty="0" smtClean="0">
                <a:solidFill>
                  <a:schemeClr val="tx1"/>
                </a:solidFill>
                <a:latin typeface="Arial" pitchFamily="34" charset="0"/>
                <a:sym typeface="Wingdings" panose="05000000000000000000" pitchFamily="2" charset="2"/>
              </a:rPr>
              <a:t></a:t>
            </a:r>
            <a:r>
              <a:rPr lang="en-US" altLang="zh-CN" sz="1800" i="0" dirty="0" smtClean="0">
                <a:solidFill>
                  <a:schemeClr val="tx1"/>
                </a:solidFill>
                <a:latin typeface="Arial" pitchFamily="34" charset="0"/>
              </a:rPr>
              <a:t>(DR)+(AC)</a:t>
            </a:r>
            <a:endParaRPr lang="en-US" altLang="zh-CN" sz="1800" i="0" dirty="0">
              <a:solidFill>
                <a:schemeClr val="tx1"/>
              </a:solidFill>
              <a:latin typeface="Arial" pitchFamily="34" charset="0"/>
            </a:endParaRPr>
          </a:p>
        </p:txBody>
      </p:sp>
      <p:sp>
        <p:nvSpPr>
          <p:cNvPr id="42"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30</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07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ppt_x</p:attrName>
                                        </p:attrNameLst>
                                      </p:cBhvr>
                                      <p:tavLst>
                                        <p:tav tm="0">
                                          <p:val>
                                            <p:strVal val="#ppt_x"/>
                                          </p:val>
                                        </p:tav>
                                        <p:tav tm="100000">
                                          <p:val>
                                            <p:strVal val="#ppt_x"/>
                                          </p:val>
                                        </p:tav>
                                      </p:tavLst>
                                    </p:anim>
                                    <p:anim calcmode="lin" valueType="num">
                                      <p:cBhvr>
                                        <p:cTn id="20" dur="500" fill="hold"/>
                                        <p:tgtEl>
                                          <p:spTgt spid="38"/>
                                        </p:tgtEl>
                                        <p:attrNameLst>
                                          <p:attrName>ppt_y</p:attrName>
                                        </p:attrNameLst>
                                      </p:cBhvr>
                                      <p:tavLst>
                                        <p:tav tm="0">
                                          <p:val>
                                            <p:strVal val="#ppt_y-#ppt_h/2"/>
                                          </p:val>
                                        </p:tav>
                                        <p:tav tm="100000">
                                          <p:val>
                                            <p:strVal val="#ppt_y"/>
                                          </p:val>
                                        </p:tav>
                                      </p:tavLst>
                                    </p:anim>
                                    <p:anim calcmode="lin" valueType="num">
                                      <p:cBhvr>
                                        <p:cTn id="21" dur="500" fill="hold"/>
                                        <p:tgtEl>
                                          <p:spTgt spid="38"/>
                                        </p:tgtEl>
                                        <p:attrNameLst>
                                          <p:attrName>ppt_w</p:attrName>
                                        </p:attrNameLst>
                                      </p:cBhvr>
                                      <p:tavLst>
                                        <p:tav tm="0">
                                          <p:val>
                                            <p:strVal val="#ppt_w"/>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ppt_x</p:attrName>
                                        </p:attrNameLst>
                                      </p:cBhvr>
                                      <p:tavLst>
                                        <p:tav tm="0">
                                          <p:val>
                                            <p:strVal val="#ppt_x"/>
                                          </p:val>
                                        </p:tav>
                                        <p:tav tm="100000">
                                          <p:val>
                                            <p:strVal val="#ppt_x"/>
                                          </p:val>
                                        </p:tav>
                                      </p:tavLst>
                                    </p:anim>
                                    <p:anim calcmode="lin" valueType="num">
                                      <p:cBhvr>
                                        <p:cTn id="39" dur="500" fill="hold"/>
                                        <p:tgtEl>
                                          <p:spTgt spid="18"/>
                                        </p:tgtEl>
                                        <p:attrNameLst>
                                          <p:attrName>ppt_y</p:attrName>
                                        </p:attrNameLst>
                                      </p:cBhvr>
                                      <p:tavLst>
                                        <p:tav tm="0">
                                          <p:val>
                                            <p:strVal val="#ppt_y-#ppt_h/2"/>
                                          </p:val>
                                        </p:tav>
                                        <p:tav tm="100000">
                                          <p:val>
                                            <p:strVal val="#ppt_y"/>
                                          </p:val>
                                        </p:tav>
                                      </p:tavLst>
                                    </p:anim>
                                    <p:anim calcmode="lin" valueType="num">
                                      <p:cBhvr>
                                        <p:cTn id="40" dur="500" fill="hold"/>
                                        <p:tgtEl>
                                          <p:spTgt spid="18"/>
                                        </p:tgtEl>
                                        <p:attrNameLst>
                                          <p:attrName>ppt_w</p:attrName>
                                        </p:attrNameLst>
                                      </p:cBhvr>
                                      <p:tavLst>
                                        <p:tav tm="0">
                                          <p:val>
                                            <p:strVal val="#ppt_w"/>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ppt_x</p:attrName>
                                        </p:attrNameLst>
                                      </p:cBhvr>
                                      <p:tavLst>
                                        <p:tav tm="0">
                                          <p:val>
                                            <p:strVal val="#ppt_x"/>
                                          </p:val>
                                        </p:tav>
                                        <p:tav tm="100000">
                                          <p:val>
                                            <p:strVal val="#ppt_x"/>
                                          </p:val>
                                        </p:tav>
                                      </p:tavLst>
                                    </p:anim>
                                    <p:anim calcmode="lin" valueType="num">
                                      <p:cBhvr>
                                        <p:cTn id="59" dur="500" fill="hold"/>
                                        <p:tgtEl>
                                          <p:spTgt spid="13"/>
                                        </p:tgtEl>
                                        <p:attrNameLst>
                                          <p:attrName>ppt_y</p:attrName>
                                        </p:attrNameLst>
                                      </p:cBhvr>
                                      <p:tavLst>
                                        <p:tav tm="0">
                                          <p:val>
                                            <p:strVal val="#ppt_y-#ppt_h/2"/>
                                          </p:val>
                                        </p:tav>
                                        <p:tav tm="100000">
                                          <p:val>
                                            <p:strVal val="#ppt_y"/>
                                          </p:val>
                                        </p:tav>
                                      </p:tavLst>
                                    </p:anim>
                                    <p:anim calcmode="lin" valueType="num">
                                      <p:cBhvr>
                                        <p:cTn id="60" dur="500" fill="hold"/>
                                        <p:tgtEl>
                                          <p:spTgt spid="13"/>
                                        </p:tgtEl>
                                        <p:attrNameLst>
                                          <p:attrName>ppt_w</p:attrName>
                                        </p:attrNameLst>
                                      </p:cBhvr>
                                      <p:tavLst>
                                        <p:tav tm="0">
                                          <p:val>
                                            <p:strVal val="#ppt_w"/>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ppt_x</p:attrName>
                                        </p:attrNameLst>
                                      </p:cBhvr>
                                      <p:tavLst>
                                        <p:tav tm="0">
                                          <p:val>
                                            <p:strVal val="#ppt_x"/>
                                          </p:val>
                                        </p:tav>
                                        <p:tav tm="100000">
                                          <p:val>
                                            <p:strVal val="#ppt_x"/>
                                          </p:val>
                                        </p:tav>
                                      </p:tavLst>
                                    </p:anim>
                                    <p:anim calcmode="lin" valueType="num">
                                      <p:cBhvr>
                                        <p:cTn id="73" dur="500" fill="hold"/>
                                        <p:tgtEl>
                                          <p:spTgt spid="29"/>
                                        </p:tgtEl>
                                        <p:attrNameLst>
                                          <p:attrName>ppt_y</p:attrName>
                                        </p:attrNameLst>
                                      </p:cBhvr>
                                      <p:tavLst>
                                        <p:tav tm="0">
                                          <p:val>
                                            <p:strVal val="#ppt_y-#ppt_h/2"/>
                                          </p:val>
                                        </p:tav>
                                        <p:tav tm="100000">
                                          <p:val>
                                            <p:strVal val="#ppt_y"/>
                                          </p:val>
                                        </p:tav>
                                      </p:tavLst>
                                    </p:anim>
                                    <p:anim calcmode="lin" valueType="num">
                                      <p:cBhvr>
                                        <p:cTn id="74" dur="500" fill="hold"/>
                                        <p:tgtEl>
                                          <p:spTgt spid="29"/>
                                        </p:tgtEl>
                                        <p:attrNameLst>
                                          <p:attrName>ppt_w</p:attrName>
                                        </p:attrNameLst>
                                      </p:cBhvr>
                                      <p:tavLst>
                                        <p:tav tm="0">
                                          <p:val>
                                            <p:strVal val="#ppt_w"/>
                                          </p:val>
                                        </p:tav>
                                        <p:tav tm="100000">
                                          <p:val>
                                            <p:strVal val="#ppt_w"/>
                                          </p:val>
                                        </p:tav>
                                      </p:tavLst>
                                    </p:anim>
                                    <p:anim calcmode="lin" valueType="num">
                                      <p:cBhvr>
                                        <p:cTn id="75"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1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500" fill="hold"/>
                                        <p:tgtEl>
                                          <p:spTgt spid="26"/>
                                        </p:tgtEl>
                                        <p:attrNameLst>
                                          <p:attrName>ppt_w</p:attrName>
                                        </p:attrNameLst>
                                      </p:cBhvr>
                                      <p:tavLst>
                                        <p:tav tm="0">
                                          <p:val>
                                            <p:fltVal val="0"/>
                                          </p:val>
                                        </p:tav>
                                        <p:tav tm="100000">
                                          <p:val>
                                            <p:strVal val="#ppt_w"/>
                                          </p:val>
                                        </p:tav>
                                      </p:tavLst>
                                    </p:anim>
                                    <p:anim calcmode="lin" valueType="num">
                                      <p:cBhvr>
                                        <p:cTn id="81"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500" fill="hold"/>
                                        <p:tgtEl>
                                          <p:spTgt spid="39"/>
                                        </p:tgtEl>
                                        <p:attrNameLst>
                                          <p:attrName>ppt_x</p:attrName>
                                        </p:attrNameLst>
                                      </p:cBhvr>
                                      <p:tavLst>
                                        <p:tav tm="0">
                                          <p:val>
                                            <p:strVal val="#ppt_x"/>
                                          </p:val>
                                        </p:tav>
                                        <p:tav tm="100000">
                                          <p:val>
                                            <p:strVal val="#ppt_x"/>
                                          </p:val>
                                        </p:tav>
                                      </p:tavLst>
                                    </p:anim>
                                    <p:anim calcmode="lin" valueType="num">
                                      <p:cBhvr additive="base">
                                        <p:cTn id="8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5" presetClass="emph" presetSubtype="0" repeatCount="5000" fill="hold" grpId="1" nodeType="clickEffect">
                                  <p:stCondLst>
                                    <p:cond delay="0"/>
                                  </p:stCondLst>
                                  <p:childTnLst>
                                    <p:anim calcmode="discrete" valueType="str">
                                      <p:cBhvr>
                                        <p:cTn id="91"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17" presetClass="entr" presetSubtype="4"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 calcmode="lin" valueType="num">
                                      <p:cBhvr>
                                        <p:cTn id="96" dur="500" fill="hold"/>
                                        <p:tgtEl>
                                          <p:spTgt spid="28"/>
                                        </p:tgtEl>
                                        <p:attrNameLst>
                                          <p:attrName>ppt_x</p:attrName>
                                        </p:attrNameLst>
                                      </p:cBhvr>
                                      <p:tavLst>
                                        <p:tav tm="0">
                                          <p:val>
                                            <p:strVal val="#ppt_x"/>
                                          </p:val>
                                        </p:tav>
                                        <p:tav tm="100000">
                                          <p:val>
                                            <p:strVal val="#ppt_x"/>
                                          </p:val>
                                        </p:tav>
                                      </p:tavLst>
                                    </p:anim>
                                    <p:anim calcmode="lin" valueType="num">
                                      <p:cBhvr>
                                        <p:cTn id="97" dur="500" fill="hold"/>
                                        <p:tgtEl>
                                          <p:spTgt spid="28"/>
                                        </p:tgtEl>
                                        <p:attrNameLst>
                                          <p:attrName>ppt_y</p:attrName>
                                        </p:attrNameLst>
                                      </p:cBhvr>
                                      <p:tavLst>
                                        <p:tav tm="0">
                                          <p:val>
                                            <p:strVal val="#ppt_y+#ppt_h/2"/>
                                          </p:val>
                                        </p:tav>
                                        <p:tav tm="100000">
                                          <p:val>
                                            <p:strVal val="#ppt_y"/>
                                          </p:val>
                                        </p:tav>
                                      </p:tavLst>
                                    </p:anim>
                                    <p:anim calcmode="lin" valueType="num">
                                      <p:cBhvr>
                                        <p:cTn id="98" dur="500" fill="hold"/>
                                        <p:tgtEl>
                                          <p:spTgt spid="28"/>
                                        </p:tgtEl>
                                        <p:attrNameLst>
                                          <p:attrName>ppt_w</p:attrName>
                                        </p:attrNameLst>
                                      </p:cBhvr>
                                      <p:tavLst>
                                        <p:tav tm="0">
                                          <p:val>
                                            <p:strVal val="#ppt_w"/>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8"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500" fill="hold"/>
                                        <p:tgtEl>
                                          <p:spTgt spid="27"/>
                                        </p:tgtEl>
                                        <p:attrNameLst>
                                          <p:attrName>ppt_x</p:attrName>
                                        </p:attrNameLst>
                                      </p:cBhvr>
                                      <p:tavLst>
                                        <p:tav tm="0">
                                          <p:val>
                                            <p:strVal val="#ppt_x-#ppt_w/2"/>
                                          </p:val>
                                        </p:tav>
                                        <p:tav tm="100000">
                                          <p:val>
                                            <p:strVal val="#ppt_x"/>
                                          </p:val>
                                        </p:tav>
                                      </p:tavLst>
                                    </p:anim>
                                    <p:anim calcmode="lin" valueType="num">
                                      <p:cBhvr>
                                        <p:cTn id="105" dur="500" fill="hold"/>
                                        <p:tgtEl>
                                          <p:spTgt spid="27"/>
                                        </p:tgtEl>
                                        <p:attrNameLst>
                                          <p:attrName>ppt_y</p:attrName>
                                        </p:attrNameLst>
                                      </p:cBhvr>
                                      <p:tavLst>
                                        <p:tav tm="0">
                                          <p:val>
                                            <p:strVal val="#ppt_y"/>
                                          </p:val>
                                        </p:tav>
                                        <p:tav tm="100000">
                                          <p:val>
                                            <p:strVal val="#ppt_y"/>
                                          </p:val>
                                        </p:tav>
                                      </p:tavLst>
                                    </p:anim>
                                    <p:anim calcmode="lin" valueType="num">
                                      <p:cBhvr>
                                        <p:cTn id="106" dur="500" fill="hold"/>
                                        <p:tgtEl>
                                          <p:spTgt spid="27"/>
                                        </p:tgtEl>
                                        <p:attrNameLst>
                                          <p:attrName>ppt_w</p:attrName>
                                        </p:attrNameLst>
                                      </p:cBhvr>
                                      <p:tavLst>
                                        <p:tav tm="0">
                                          <p:val>
                                            <p:fltVal val="0"/>
                                          </p:val>
                                        </p:tav>
                                        <p:tav tm="100000">
                                          <p:val>
                                            <p:strVal val="#ppt_w"/>
                                          </p:val>
                                        </p:tav>
                                      </p:tavLst>
                                    </p:anim>
                                    <p:anim calcmode="lin" valueType="num">
                                      <p:cBhvr>
                                        <p:cTn id="107"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fill="hold"/>
                                        <p:tgtEl>
                                          <p:spTgt spid="36"/>
                                        </p:tgtEl>
                                        <p:attrNameLst>
                                          <p:attrName>ppt_x</p:attrName>
                                        </p:attrNameLst>
                                      </p:cBhvr>
                                      <p:tavLst>
                                        <p:tav tm="0">
                                          <p:val>
                                            <p:strVal val="#ppt_x"/>
                                          </p:val>
                                        </p:tav>
                                        <p:tav tm="100000">
                                          <p:val>
                                            <p:strVal val="#ppt_x"/>
                                          </p:val>
                                        </p:tav>
                                      </p:tavLst>
                                    </p:anim>
                                    <p:anim calcmode="lin" valueType="num">
                                      <p:cBhvr additive="base">
                                        <p:cTn id="11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anim calcmode="lin" valueType="num">
                                      <p:cBhvr additive="base">
                                        <p:cTn id="118" dur="500" fill="hold"/>
                                        <p:tgtEl>
                                          <p:spTgt spid="22"/>
                                        </p:tgtEl>
                                        <p:attrNameLst>
                                          <p:attrName>ppt_x</p:attrName>
                                        </p:attrNameLst>
                                      </p:cBhvr>
                                      <p:tavLst>
                                        <p:tav tm="0">
                                          <p:val>
                                            <p:strVal val="#ppt_x"/>
                                          </p:val>
                                        </p:tav>
                                        <p:tav tm="100000">
                                          <p:val>
                                            <p:strVal val="#ppt_x"/>
                                          </p:val>
                                        </p:tav>
                                      </p:tavLst>
                                    </p:anim>
                                    <p:anim calcmode="lin" valueType="num">
                                      <p:cBhvr additive="base">
                                        <p:cTn id="1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7" presetClass="entr" presetSubtype="1" fill="hold" grpId="0" nodeType="clickEffect">
                                  <p:stCondLst>
                                    <p:cond delay="0"/>
                                  </p:stCondLst>
                                  <p:childTnLst>
                                    <p:set>
                                      <p:cBhvr>
                                        <p:cTn id="123" dur="1" fill="hold">
                                          <p:stCondLst>
                                            <p:cond delay="0"/>
                                          </p:stCondLst>
                                        </p:cTn>
                                        <p:tgtEl>
                                          <p:spTgt spid="14"/>
                                        </p:tgtEl>
                                        <p:attrNameLst>
                                          <p:attrName>style.visibility</p:attrName>
                                        </p:attrNameLst>
                                      </p:cBhvr>
                                      <p:to>
                                        <p:strVal val="visible"/>
                                      </p:to>
                                    </p:set>
                                    <p:anim calcmode="lin" valueType="num">
                                      <p:cBhvr>
                                        <p:cTn id="124" dur="500" fill="hold"/>
                                        <p:tgtEl>
                                          <p:spTgt spid="14"/>
                                        </p:tgtEl>
                                        <p:attrNameLst>
                                          <p:attrName>ppt_x</p:attrName>
                                        </p:attrNameLst>
                                      </p:cBhvr>
                                      <p:tavLst>
                                        <p:tav tm="0">
                                          <p:val>
                                            <p:strVal val="#ppt_x"/>
                                          </p:val>
                                        </p:tav>
                                        <p:tav tm="100000">
                                          <p:val>
                                            <p:strVal val="#ppt_x"/>
                                          </p:val>
                                        </p:tav>
                                      </p:tavLst>
                                    </p:anim>
                                    <p:anim calcmode="lin" valueType="num">
                                      <p:cBhvr>
                                        <p:cTn id="125" dur="500" fill="hold"/>
                                        <p:tgtEl>
                                          <p:spTgt spid="14"/>
                                        </p:tgtEl>
                                        <p:attrNameLst>
                                          <p:attrName>ppt_y</p:attrName>
                                        </p:attrNameLst>
                                      </p:cBhvr>
                                      <p:tavLst>
                                        <p:tav tm="0">
                                          <p:val>
                                            <p:strVal val="#ppt_y-#ppt_h/2"/>
                                          </p:val>
                                        </p:tav>
                                        <p:tav tm="100000">
                                          <p:val>
                                            <p:strVal val="#ppt_y"/>
                                          </p:val>
                                        </p:tav>
                                      </p:tavLst>
                                    </p:anim>
                                    <p:anim calcmode="lin" valueType="num">
                                      <p:cBhvr>
                                        <p:cTn id="126" dur="500" fill="hold"/>
                                        <p:tgtEl>
                                          <p:spTgt spid="14"/>
                                        </p:tgtEl>
                                        <p:attrNameLst>
                                          <p:attrName>ppt_w</p:attrName>
                                        </p:attrNameLst>
                                      </p:cBhvr>
                                      <p:tavLst>
                                        <p:tav tm="0">
                                          <p:val>
                                            <p:strVal val="#ppt_w"/>
                                          </p:val>
                                        </p:tav>
                                        <p:tav tm="100000">
                                          <p:val>
                                            <p:strVal val="#ppt_w"/>
                                          </p:val>
                                        </p:tav>
                                      </p:tavLst>
                                    </p:anim>
                                    <p:anim calcmode="lin" valueType="num">
                                      <p:cBhvr>
                                        <p:cTn id="127"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 calcmode="lin" valueType="num">
                                      <p:cBhvr additive="base">
                                        <p:cTn id="132" dur="500" fill="hold"/>
                                        <p:tgtEl>
                                          <p:spTgt spid="8"/>
                                        </p:tgtEl>
                                        <p:attrNameLst>
                                          <p:attrName>ppt_x</p:attrName>
                                        </p:attrNameLst>
                                      </p:cBhvr>
                                      <p:tavLst>
                                        <p:tav tm="0">
                                          <p:val>
                                            <p:strVal val="#ppt_x"/>
                                          </p:val>
                                        </p:tav>
                                        <p:tav tm="100000">
                                          <p:val>
                                            <p:strVal val="#ppt_x"/>
                                          </p:val>
                                        </p:tav>
                                      </p:tavLst>
                                    </p:anim>
                                    <p:anim calcmode="lin" valueType="num">
                                      <p:cBhvr additive="base">
                                        <p:cTn id="1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1" fill="hold" grpId="0" nodeType="clickEffect">
                                  <p:stCondLst>
                                    <p:cond delay="0"/>
                                  </p:stCondLst>
                                  <p:childTnLst>
                                    <p:set>
                                      <p:cBhvr>
                                        <p:cTn id="137" dur="1" fill="hold">
                                          <p:stCondLst>
                                            <p:cond delay="0"/>
                                          </p:stCondLst>
                                        </p:cTn>
                                        <p:tgtEl>
                                          <p:spTgt spid="19"/>
                                        </p:tgtEl>
                                        <p:attrNameLst>
                                          <p:attrName>style.visibility</p:attrName>
                                        </p:attrNameLst>
                                      </p:cBhvr>
                                      <p:to>
                                        <p:strVal val="visible"/>
                                      </p:to>
                                    </p:set>
                                    <p:anim calcmode="lin" valueType="num">
                                      <p:cBhvr>
                                        <p:cTn id="138" dur="500" fill="hold"/>
                                        <p:tgtEl>
                                          <p:spTgt spid="19"/>
                                        </p:tgtEl>
                                        <p:attrNameLst>
                                          <p:attrName>ppt_x</p:attrName>
                                        </p:attrNameLst>
                                      </p:cBhvr>
                                      <p:tavLst>
                                        <p:tav tm="0">
                                          <p:val>
                                            <p:strVal val="#ppt_x"/>
                                          </p:val>
                                        </p:tav>
                                        <p:tav tm="100000">
                                          <p:val>
                                            <p:strVal val="#ppt_x"/>
                                          </p:val>
                                        </p:tav>
                                      </p:tavLst>
                                    </p:anim>
                                    <p:anim calcmode="lin" valueType="num">
                                      <p:cBhvr>
                                        <p:cTn id="139" dur="500" fill="hold"/>
                                        <p:tgtEl>
                                          <p:spTgt spid="19"/>
                                        </p:tgtEl>
                                        <p:attrNameLst>
                                          <p:attrName>ppt_y</p:attrName>
                                        </p:attrNameLst>
                                      </p:cBhvr>
                                      <p:tavLst>
                                        <p:tav tm="0">
                                          <p:val>
                                            <p:strVal val="#ppt_y-#ppt_h/2"/>
                                          </p:val>
                                        </p:tav>
                                        <p:tav tm="100000">
                                          <p:val>
                                            <p:strVal val="#ppt_y"/>
                                          </p:val>
                                        </p:tav>
                                      </p:tavLst>
                                    </p:anim>
                                    <p:anim calcmode="lin" valueType="num">
                                      <p:cBhvr>
                                        <p:cTn id="140" dur="500" fill="hold"/>
                                        <p:tgtEl>
                                          <p:spTgt spid="19"/>
                                        </p:tgtEl>
                                        <p:attrNameLst>
                                          <p:attrName>ppt_w</p:attrName>
                                        </p:attrNameLst>
                                      </p:cBhvr>
                                      <p:tavLst>
                                        <p:tav tm="0">
                                          <p:val>
                                            <p:strVal val="#ppt_w"/>
                                          </p:val>
                                        </p:tav>
                                        <p:tav tm="100000">
                                          <p:val>
                                            <p:strVal val="#ppt_w"/>
                                          </p:val>
                                        </p:tav>
                                      </p:tavLst>
                                    </p:anim>
                                    <p:anim calcmode="lin" valueType="num">
                                      <p:cBhvr>
                                        <p:cTn id="141"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41"/>
                                        </p:tgtEl>
                                        <p:attrNameLst>
                                          <p:attrName>style.visibility</p:attrName>
                                        </p:attrNameLst>
                                      </p:cBhvr>
                                      <p:to>
                                        <p:strVal val="visible"/>
                                      </p:to>
                                    </p:set>
                                    <p:anim calcmode="lin" valueType="num">
                                      <p:cBhvr additive="base">
                                        <p:cTn id="146" dur="500" fill="hold"/>
                                        <p:tgtEl>
                                          <p:spTgt spid="41"/>
                                        </p:tgtEl>
                                        <p:attrNameLst>
                                          <p:attrName>ppt_x</p:attrName>
                                        </p:attrNameLst>
                                      </p:cBhvr>
                                      <p:tavLst>
                                        <p:tav tm="0">
                                          <p:val>
                                            <p:strVal val="#ppt_x"/>
                                          </p:val>
                                        </p:tav>
                                        <p:tav tm="100000">
                                          <p:val>
                                            <p:strVal val="#ppt_x"/>
                                          </p:val>
                                        </p:tav>
                                      </p:tavLst>
                                    </p:anim>
                                    <p:anim calcmode="lin" valueType="num">
                                      <p:cBhvr additive="base">
                                        <p:cTn id="14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7" presetClass="entr" presetSubtype="1" fill="hold" grpId="0" nodeType="clickEffect">
                                  <p:stCondLst>
                                    <p:cond delay="0"/>
                                  </p:stCondLst>
                                  <p:childTnLst>
                                    <p:set>
                                      <p:cBhvr>
                                        <p:cTn id="151" dur="1" fill="hold">
                                          <p:stCondLst>
                                            <p:cond delay="0"/>
                                          </p:stCondLst>
                                        </p:cTn>
                                        <p:tgtEl>
                                          <p:spTgt spid="32"/>
                                        </p:tgtEl>
                                        <p:attrNameLst>
                                          <p:attrName>style.visibility</p:attrName>
                                        </p:attrNameLst>
                                      </p:cBhvr>
                                      <p:to>
                                        <p:strVal val="visible"/>
                                      </p:to>
                                    </p:set>
                                    <p:anim calcmode="lin" valueType="num">
                                      <p:cBhvr>
                                        <p:cTn id="152" dur="500" fill="hold"/>
                                        <p:tgtEl>
                                          <p:spTgt spid="32"/>
                                        </p:tgtEl>
                                        <p:attrNameLst>
                                          <p:attrName>ppt_x</p:attrName>
                                        </p:attrNameLst>
                                      </p:cBhvr>
                                      <p:tavLst>
                                        <p:tav tm="0">
                                          <p:val>
                                            <p:strVal val="#ppt_x"/>
                                          </p:val>
                                        </p:tav>
                                        <p:tav tm="100000">
                                          <p:val>
                                            <p:strVal val="#ppt_x"/>
                                          </p:val>
                                        </p:tav>
                                      </p:tavLst>
                                    </p:anim>
                                    <p:anim calcmode="lin" valueType="num">
                                      <p:cBhvr>
                                        <p:cTn id="153" dur="500" fill="hold"/>
                                        <p:tgtEl>
                                          <p:spTgt spid="32"/>
                                        </p:tgtEl>
                                        <p:attrNameLst>
                                          <p:attrName>ppt_y</p:attrName>
                                        </p:attrNameLst>
                                      </p:cBhvr>
                                      <p:tavLst>
                                        <p:tav tm="0">
                                          <p:val>
                                            <p:strVal val="#ppt_y-#ppt_h/2"/>
                                          </p:val>
                                        </p:tav>
                                        <p:tav tm="100000">
                                          <p:val>
                                            <p:strVal val="#ppt_y"/>
                                          </p:val>
                                        </p:tav>
                                      </p:tavLst>
                                    </p:anim>
                                    <p:anim calcmode="lin" valueType="num">
                                      <p:cBhvr>
                                        <p:cTn id="154" dur="500" fill="hold"/>
                                        <p:tgtEl>
                                          <p:spTgt spid="32"/>
                                        </p:tgtEl>
                                        <p:attrNameLst>
                                          <p:attrName>ppt_w</p:attrName>
                                        </p:attrNameLst>
                                      </p:cBhvr>
                                      <p:tavLst>
                                        <p:tav tm="0">
                                          <p:val>
                                            <p:strVal val="#ppt_w"/>
                                          </p:val>
                                        </p:tav>
                                        <p:tav tm="100000">
                                          <p:val>
                                            <p:strVal val="#ppt_w"/>
                                          </p:val>
                                        </p:tav>
                                      </p:tavLst>
                                    </p:anim>
                                    <p:anim calcmode="lin" valueType="num">
                                      <p:cBhvr>
                                        <p:cTn id="155"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7" presetClass="entr" presetSubtype="1"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 calcmode="lin" valueType="num">
                                      <p:cBhvr>
                                        <p:cTn id="160" dur="500" fill="hold"/>
                                        <p:tgtEl>
                                          <p:spTgt spid="23"/>
                                        </p:tgtEl>
                                        <p:attrNameLst>
                                          <p:attrName>ppt_x</p:attrName>
                                        </p:attrNameLst>
                                      </p:cBhvr>
                                      <p:tavLst>
                                        <p:tav tm="0">
                                          <p:val>
                                            <p:strVal val="#ppt_x"/>
                                          </p:val>
                                        </p:tav>
                                        <p:tav tm="100000">
                                          <p:val>
                                            <p:strVal val="#ppt_x"/>
                                          </p:val>
                                        </p:tav>
                                      </p:tavLst>
                                    </p:anim>
                                    <p:anim calcmode="lin" valueType="num">
                                      <p:cBhvr>
                                        <p:cTn id="161" dur="500" fill="hold"/>
                                        <p:tgtEl>
                                          <p:spTgt spid="23"/>
                                        </p:tgtEl>
                                        <p:attrNameLst>
                                          <p:attrName>ppt_y</p:attrName>
                                        </p:attrNameLst>
                                      </p:cBhvr>
                                      <p:tavLst>
                                        <p:tav tm="0">
                                          <p:val>
                                            <p:strVal val="#ppt_y-#ppt_h/2"/>
                                          </p:val>
                                        </p:tav>
                                        <p:tav tm="100000">
                                          <p:val>
                                            <p:strVal val="#ppt_y"/>
                                          </p:val>
                                        </p:tav>
                                      </p:tavLst>
                                    </p:anim>
                                    <p:anim calcmode="lin" valueType="num">
                                      <p:cBhvr>
                                        <p:cTn id="162" dur="500" fill="hold"/>
                                        <p:tgtEl>
                                          <p:spTgt spid="23"/>
                                        </p:tgtEl>
                                        <p:attrNameLst>
                                          <p:attrName>ppt_w</p:attrName>
                                        </p:attrNameLst>
                                      </p:cBhvr>
                                      <p:tavLst>
                                        <p:tav tm="0">
                                          <p:val>
                                            <p:strVal val="#ppt_w"/>
                                          </p:val>
                                        </p:tav>
                                        <p:tav tm="100000">
                                          <p:val>
                                            <p:strVal val="#ppt_w"/>
                                          </p:val>
                                        </p:tav>
                                      </p:tavLst>
                                    </p:anim>
                                    <p:anim calcmode="lin" valueType="num">
                                      <p:cBhvr>
                                        <p:cTn id="163"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17" presetClass="entr" presetSubtype="1" fill="hold" grpId="0" nodeType="clickEffect">
                                  <p:stCondLst>
                                    <p:cond delay="0"/>
                                  </p:stCondLst>
                                  <p:childTnLst>
                                    <p:set>
                                      <p:cBhvr>
                                        <p:cTn id="167" dur="1" fill="hold">
                                          <p:stCondLst>
                                            <p:cond delay="0"/>
                                          </p:stCondLst>
                                        </p:cTn>
                                        <p:tgtEl>
                                          <p:spTgt spid="15"/>
                                        </p:tgtEl>
                                        <p:attrNameLst>
                                          <p:attrName>style.visibility</p:attrName>
                                        </p:attrNameLst>
                                      </p:cBhvr>
                                      <p:to>
                                        <p:strVal val="visible"/>
                                      </p:to>
                                    </p:set>
                                    <p:anim calcmode="lin" valueType="num">
                                      <p:cBhvr>
                                        <p:cTn id="168" dur="500" fill="hold"/>
                                        <p:tgtEl>
                                          <p:spTgt spid="15"/>
                                        </p:tgtEl>
                                        <p:attrNameLst>
                                          <p:attrName>ppt_x</p:attrName>
                                        </p:attrNameLst>
                                      </p:cBhvr>
                                      <p:tavLst>
                                        <p:tav tm="0">
                                          <p:val>
                                            <p:strVal val="#ppt_x"/>
                                          </p:val>
                                        </p:tav>
                                        <p:tav tm="100000">
                                          <p:val>
                                            <p:strVal val="#ppt_x"/>
                                          </p:val>
                                        </p:tav>
                                      </p:tavLst>
                                    </p:anim>
                                    <p:anim calcmode="lin" valueType="num">
                                      <p:cBhvr>
                                        <p:cTn id="169" dur="500" fill="hold"/>
                                        <p:tgtEl>
                                          <p:spTgt spid="15"/>
                                        </p:tgtEl>
                                        <p:attrNameLst>
                                          <p:attrName>ppt_y</p:attrName>
                                        </p:attrNameLst>
                                      </p:cBhvr>
                                      <p:tavLst>
                                        <p:tav tm="0">
                                          <p:val>
                                            <p:strVal val="#ppt_y-#ppt_h/2"/>
                                          </p:val>
                                        </p:tav>
                                        <p:tav tm="100000">
                                          <p:val>
                                            <p:strVal val="#ppt_y"/>
                                          </p:val>
                                        </p:tav>
                                      </p:tavLst>
                                    </p:anim>
                                    <p:anim calcmode="lin" valueType="num">
                                      <p:cBhvr>
                                        <p:cTn id="170" dur="500" fill="hold"/>
                                        <p:tgtEl>
                                          <p:spTgt spid="15"/>
                                        </p:tgtEl>
                                        <p:attrNameLst>
                                          <p:attrName>ppt_w</p:attrName>
                                        </p:attrNameLst>
                                      </p:cBhvr>
                                      <p:tavLst>
                                        <p:tav tm="0">
                                          <p:val>
                                            <p:strVal val="#ppt_w"/>
                                          </p:val>
                                        </p:tav>
                                        <p:tav tm="100000">
                                          <p:val>
                                            <p:strVal val="#ppt_w"/>
                                          </p:val>
                                        </p:tav>
                                      </p:tavLst>
                                    </p:anim>
                                    <p:anim calcmode="lin" valueType="num">
                                      <p:cBhvr>
                                        <p:cTn id="171"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72" fill="hold">
                      <p:stCondLst>
                        <p:cond delay="indefinite"/>
                      </p:stCondLst>
                      <p:childTnLst>
                        <p:par>
                          <p:cTn id="173" fill="hold">
                            <p:stCondLst>
                              <p:cond delay="0"/>
                            </p:stCondLst>
                            <p:childTnLst>
                              <p:par>
                                <p:cTn id="174" presetID="17" presetClass="entr" presetSubtype="1" fill="hold" grpId="0" nodeType="clickEffect">
                                  <p:stCondLst>
                                    <p:cond delay="0"/>
                                  </p:stCondLst>
                                  <p:childTnLst>
                                    <p:set>
                                      <p:cBhvr>
                                        <p:cTn id="175" dur="1" fill="hold">
                                          <p:stCondLst>
                                            <p:cond delay="0"/>
                                          </p:stCondLst>
                                        </p:cTn>
                                        <p:tgtEl>
                                          <p:spTgt spid="9"/>
                                        </p:tgtEl>
                                        <p:attrNameLst>
                                          <p:attrName>style.visibility</p:attrName>
                                        </p:attrNameLst>
                                      </p:cBhvr>
                                      <p:to>
                                        <p:strVal val="visible"/>
                                      </p:to>
                                    </p:set>
                                    <p:anim calcmode="lin" valueType="num">
                                      <p:cBhvr>
                                        <p:cTn id="176" dur="500" fill="hold"/>
                                        <p:tgtEl>
                                          <p:spTgt spid="9"/>
                                        </p:tgtEl>
                                        <p:attrNameLst>
                                          <p:attrName>ppt_x</p:attrName>
                                        </p:attrNameLst>
                                      </p:cBhvr>
                                      <p:tavLst>
                                        <p:tav tm="0">
                                          <p:val>
                                            <p:strVal val="#ppt_x"/>
                                          </p:val>
                                        </p:tav>
                                        <p:tav tm="100000">
                                          <p:val>
                                            <p:strVal val="#ppt_x"/>
                                          </p:val>
                                        </p:tav>
                                      </p:tavLst>
                                    </p:anim>
                                    <p:anim calcmode="lin" valueType="num">
                                      <p:cBhvr>
                                        <p:cTn id="177" dur="500" fill="hold"/>
                                        <p:tgtEl>
                                          <p:spTgt spid="9"/>
                                        </p:tgtEl>
                                        <p:attrNameLst>
                                          <p:attrName>ppt_y</p:attrName>
                                        </p:attrNameLst>
                                      </p:cBhvr>
                                      <p:tavLst>
                                        <p:tav tm="0">
                                          <p:val>
                                            <p:strVal val="#ppt_y-#ppt_h/2"/>
                                          </p:val>
                                        </p:tav>
                                        <p:tav tm="100000">
                                          <p:val>
                                            <p:strVal val="#ppt_y"/>
                                          </p:val>
                                        </p:tav>
                                      </p:tavLst>
                                    </p:anim>
                                    <p:anim calcmode="lin" valueType="num">
                                      <p:cBhvr>
                                        <p:cTn id="178" dur="500" fill="hold"/>
                                        <p:tgtEl>
                                          <p:spTgt spid="9"/>
                                        </p:tgtEl>
                                        <p:attrNameLst>
                                          <p:attrName>ppt_w</p:attrName>
                                        </p:attrNameLst>
                                      </p:cBhvr>
                                      <p:tavLst>
                                        <p:tav tm="0">
                                          <p:val>
                                            <p:strVal val="#ppt_w"/>
                                          </p:val>
                                        </p:tav>
                                        <p:tav tm="100000">
                                          <p:val>
                                            <p:strVal val="#ppt_w"/>
                                          </p:val>
                                        </p:tav>
                                      </p:tavLst>
                                    </p:anim>
                                    <p:anim calcmode="lin" valueType="num">
                                      <p:cBhvr>
                                        <p:cTn id="17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80" fill="hold">
                      <p:stCondLst>
                        <p:cond delay="indefinite"/>
                      </p:stCondLst>
                      <p:childTnLst>
                        <p:par>
                          <p:cTn id="181" fill="hold">
                            <p:stCondLst>
                              <p:cond delay="0"/>
                            </p:stCondLst>
                            <p:childTnLst>
                              <p:par>
                                <p:cTn id="182" presetID="17" presetClass="entr" presetSubtype="1" fill="hold" grpId="0" nodeType="clickEffect">
                                  <p:stCondLst>
                                    <p:cond delay="0"/>
                                  </p:stCondLst>
                                  <p:childTnLst>
                                    <p:set>
                                      <p:cBhvr>
                                        <p:cTn id="183" dur="1" fill="hold">
                                          <p:stCondLst>
                                            <p:cond delay="0"/>
                                          </p:stCondLst>
                                        </p:cTn>
                                        <p:tgtEl>
                                          <p:spTgt spid="20"/>
                                        </p:tgtEl>
                                        <p:attrNameLst>
                                          <p:attrName>style.visibility</p:attrName>
                                        </p:attrNameLst>
                                      </p:cBhvr>
                                      <p:to>
                                        <p:strVal val="visible"/>
                                      </p:to>
                                    </p:set>
                                    <p:anim calcmode="lin" valueType="num">
                                      <p:cBhvr>
                                        <p:cTn id="184" dur="500" fill="hold"/>
                                        <p:tgtEl>
                                          <p:spTgt spid="20"/>
                                        </p:tgtEl>
                                        <p:attrNameLst>
                                          <p:attrName>ppt_x</p:attrName>
                                        </p:attrNameLst>
                                      </p:cBhvr>
                                      <p:tavLst>
                                        <p:tav tm="0">
                                          <p:val>
                                            <p:strVal val="#ppt_x"/>
                                          </p:val>
                                        </p:tav>
                                        <p:tav tm="100000">
                                          <p:val>
                                            <p:strVal val="#ppt_x"/>
                                          </p:val>
                                        </p:tav>
                                      </p:tavLst>
                                    </p:anim>
                                    <p:anim calcmode="lin" valueType="num">
                                      <p:cBhvr>
                                        <p:cTn id="185" dur="500" fill="hold"/>
                                        <p:tgtEl>
                                          <p:spTgt spid="20"/>
                                        </p:tgtEl>
                                        <p:attrNameLst>
                                          <p:attrName>ppt_y</p:attrName>
                                        </p:attrNameLst>
                                      </p:cBhvr>
                                      <p:tavLst>
                                        <p:tav tm="0">
                                          <p:val>
                                            <p:strVal val="#ppt_y-#ppt_h/2"/>
                                          </p:val>
                                        </p:tav>
                                        <p:tav tm="100000">
                                          <p:val>
                                            <p:strVal val="#ppt_y"/>
                                          </p:val>
                                        </p:tav>
                                      </p:tavLst>
                                    </p:anim>
                                    <p:anim calcmode="lin" valueType="num">
                                      <p:cBhvr>
                                        <p:cTn id="186" dur="500" fill="hold"/>
                                        <p:tgtEl>
                                          <p:spTgt spid="20"/>
                                        </p:tgtEl>
                                        <p:attrNameLst>
                                          <p:attrName>ppt_w</p:attrName>
                                        </p:attrNameLst>
                                      </p:cBhvr>
                                      <p:tavLst>
                                        <p:tav tm="0">
                                          <p:val>
                                            <p:strVal val="#ppt_w"/>
                                          </p:val>
                                        </p:tav>
                                        <p:tav tm="100000">
                                          <p:val>
                                            <p:strVal val="#ppt_w"/>
                                          </p:val>
                                        </p:tav>
                                      </p:tavLst>
                                    </p:anim>
                                    <p:anim calcmode="lin" valueType="num">
                                      <p:cBhvr>
                                        <p:cTn id="187"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12"/>
                                        </p:tgtEl>
                                        <p:attrNameLst>
                                          <p:attrName>style.visibility</p:attrName>
                                        </p:attrNameLst>
                                      </p:cBhvr>
                                      <p:to>
                                        <p:strVal val="visible"/>
                                      </p:to>
                                    </p:set>
                                    <p:anim calcmode="lin" valueType="num">
                                      <p:cBhvr additive="base">
                                        <p:cTn id="192" dur="500" fill="hold"/>
                                        <p:tgtEl>
                                          <p:spTgt spid="12"/>
                                        </p:tgtEl>
                                        <p:attrNameLst>
                                          <p:attrName>ppt_x</p:attrName>
                                        </p:attrNameLst>
                                      </p:cBhvr>
                                      <p:tavLst>
                                        <p:tav tm="0">
                                          <p:val>
                                            <p:strVal val="#ppt_x"/>
                                          </p:val>
                                        </p:tav>
                                        <p:tav tm="100000">
                                          <p:val>
                                            <p:strVal val="#ppt_x"/>
                                          </p:val>
                                        </p:tav>
                                      </p:tavLst>
                                    </p:anim>
                                    <p:anim calcmode="lin" valueType="num">
                                      <p:cBhvr additive="base">
                                        <p:cTn id="19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17" presetClass="entr" presetSubtype="1" fill="hold" grpId="0" nodeType="clickEffect">
                                  <p:stCondLst>
                                    <p:cond delay="0"/>
                                  </p:stCondLst>
                                  <p:childTnLst>
                                    <p:set>
                                      <p:cBhvr>
                                        <p:cTn id="197" dur="1" fill="hold">
                                          <p:stCondLst>
                                            <p:cond delay="0"/>
                                          </p:stCondLst>
                                        </p:cTn>
                                        <p:tgtEl>
                                          <p:spTgt spid="33"/>
                                        </p:tgtEl>
                                        <p:attrNameLst>
                                          <p:attrName>style.visibility</p:attrName>
                                        </p:attrNameLst>
                                      </p:cBhvr>
                                      <p:to>
                                        <p:strVal val="visible"/>
                                      </p:to>
                                    </p:set>
                                    <p:anim calcmode="lin" valueType="num">
                                      <p:cBhvr>
                                        <p:cTn id="198" dur="500" fill="hold"/>
                                        <p:tgtEl>
                                          <p:spTgt spid="33"/>
                                        </p:tgtEl>
                                        <p:attrNameLst>
                                          <p:attrName>ppt_x</p:attrName>
                                        </p:attrNameLst>
                                      </p:cBhvr>
                                      <p:tavLst>
                                        <p:tav tm="0">
                                          <p:val>
                                            <p:strVal val="#ppt_x"/>
                                          </p:val>
                                        </p:tav>
                                        <p:tav tm="100000">
                                          <p:val>
                                            <p:strVal val="#ppt_x"/>
                                          </p:val>
                                        </p:tav>
                                      </p:tavLst>
                                    </p:anim>
                                    <p:anim calcmode="lin" valueType="num">
                                      <p:cBhvr>
                                        <p:cTn id="199" dur="500" fill="hold"/>
                                        <p:tgtEl>
                                          <p:spTgt spid="33"/>
                                        </p:tgtEl>
                                        <p:attrNameLst>
                                          <p:attrName>ppt_y</p:attrName>
                                        </p:attrNameLst>
                                      </p:cBhvr>
                                      <p:tavLst>
                                        <p:tav tm="0">
                                          <p:val>
                                            <p:strVal val="#ppt_y-#ppt_h/2"/>
                                          </p:val>
                                        </p:tav>
                                        <p:tav tm="100000">
                                          <p:val>
                                            <p:strVal val="#ppt_y"/>
                                          </p:val>
                                        </p:tav>
                                      </p:tavLst>
                                    </p:anim>
                                    <p:anim calcmode="lin" valueType="num">
                                      <p:cBhvr>
                                        <p:cTn id="200" dur="500" fill="hold"/>
                                        <p:tgtEl>
                                          <p:spTgt spid="33"/>
                                        </p:tgtEl>
                                        <p:attrNameLst>
                                          <p:attrName>ppt_w</p:attrName>
                                        </p:attrNameLst>
                                      </p:cBhvr>
                                      <p:tavLst>
                                        <p:tav tm="0">
                                          <p:val>
                                            <p:strVal val="#ppt_w"/>
                                          </p:val>
                                        </p:tav>
                                        <p:tav tm="100000">
                                          <p:val>
                                            <p:strVal val="#ppt_w"/>
                                          </p:val>
                                        </p:tav>
                                      </p:tavLst>
                                    </p:anim>
                                    <p:anim calcmode="lin" valueType="num">
                                      <p:cBhvr>
                                        <p:cTn id="201"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17" presetClass="entr" presetSubtype="1" fill="hold" grpId="0" nodeType="clickEffect">
                                  <p:stCondLst>
                                    <p:cond delay="0"/>
                                  </p:stCondLst>
                                  <p:childTnLst>
                                    <p:set>
                                      <p:cBhvr>
                                        <p:cTn id="205" dur="1" fill="hold">
                                          <p:stCondLst>
                                            <p:cond delay="0"/>
                                          </p:stCondLst>
                                        </p:cTn>
                                        <p:tgtEl>
                                          <p:spTgt spid="24"/>
                                        </p:tgtEl>
                                        <p:attrNameLst>
                                          <p:attrName>style.visibility</p:attrName>
                                        </p:attrNameLst>
                                      </p:cBhvr>
                                      <p:to>
                                        <p:strVal val="visible"/>
                                      </p:to>
                                    </p:set>
                                    <p:anim calcmode="lin" valueType="num">
                                      <p:cBhvr>
                                        <p:cTn id="206" dur="500" fill="hold"/>
                                        <p:tgtEl>
                                          <p:spTgt spid="24"/>
                                        </p:tgtEl>
                                        <p:attrNameLst>
                                          <p:attrName>ppt_x</p:attrName>
                                        </p:attrNameLst>
                                      </p:cBhvr>
                                      <p:tavLst>
                                        <p:tav tm="0">
                                          <p:val>
                                            <p:strVal val="#ppt_x"/>
                                          </p:val>
                                        </p:tav>
                                        <p:tav tm="100000">
                                          <p:val>
                                            <p:strVal val="#ppt_x"/>
                                          </p:val>
                                        </p:tav>
                                      </p:tavLst>
                                    </p:anim>
                                    <p:anim calcmode="lin" valueType="num">
                                      <p:cBhvr>
                                        <p:cTn id="207" dur="500" fill="hold"/>
                                        <p:tgtEl>
                                          <p:spTgt spid="24"/>
                                        </p:tgtEl>
                                        <p:attrNameLst>
                                          <p:attrName>ppt_y</p:attrName>
                                        </p:attrNameLst>
                                      </p:cBhvr>
                                      <p:tavLst>
                                        <p:tav tm="0">
                                          <p:val>
                                            <p:strVal val="#ppt_y-#ppt_h/2"/>
                                          </p:val>
                                        </p:tav>
                                        <p:tav tm="100000">
                                          <p:val>
                                            <p:strVal val="#ppt_y"/>
                                          </p:val>
                                        </p:tav>
                                      </p:tavLst>
                                    </p:anim>
                                    <p:anim calcmode="lin" valueType="num">
                                      <p:cBhvr>
                                        <p:cTn id="208" dur="500" fill="hold"/>
                                        <p:tgtEl>
                                          <p:spTgt spid="24"/>
                                        </p:tgtEl>
                                        <p:attrNameLst>
                                          <p:attrName>ppt_w</p:attrName>
                                        </p:attrNameLst>
                                      </p:cBhvr>
                                      <p:tavLst>
                                        <p:tav tm="0">
                                          <p:val>
                                            <p:strVal val="#ppt_w"/>
                                          </p:val>
                                        </p:tav>
                                        <p:tav tm="100000">
                                          <p:val>
                                            <p:strVal val="#ppt_w"/>
                                          </p:val>
                                        </p:tav>
                                      </p:tavLst>
                                    </p:anim>
                                    <p:anim calcmode="lin" valueType="num">
                                      <p:cBhvr>
                                        <p:cTn id="20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7" presetClass="entr" presetSubtype="1" fill="hold" grpId="0" nodeType="clickEffect">
                                  <p:stCondLst>
                                    <p:cond delay="0"/>
                                  </p:stCondLst>
                                  <p:childTnLst>
                                    <p:set>
                                      <p:cBhvr>
                                        <p:cTn id="213" dur="1" fill="hold">
                                          <p:stCondLst>
                                            <p:cond delay="0"/>
                                          </p:stCondLst>
                                        </p:cTn>
                                        <p:tgtEl>
                                          <p:spTgt spid="16"/>
                                        </p:tgtEl>
                                        <p:attrNameLst>
                                          <p:attrName>style.visibility</p:attrName>
                                        </p:attrNameLst>
                                      </p:cBhvr>
                                      <p:to>
                                        <p:strVal val="visible"/>
                                      </p:to>
                                    </p:set>
                                    <p:anim calcmode="lin" valueType="num">
                                      <p:cBhvr>
                                        <p:cTn id="214" dur="500" fill="hold"/>
                                        <p:tgtEl>
                                          <p:spTgt spid="16"/>
                                        </p:tgtEl>
                                        <p:attrNameLst>
                                          <p:attrName>ppt_x</p:attrName>
                                        </p:attrNameLst>
                                      </p:cBhvr>
                                      <p:tavLst>
                                        <p:tav tm="0">
                                          <p:val>
                                            <p:strVal val="#ppt_x"/>
                                          </p:val>
                                        </p:tav>
                                        <p:tav tm="100000">
                                          <p:val>
                                            <p:strVal val="#ppt_x"/>
                                          </p:val>
                                        </p:tav>
                                      </p:tavLst>
                                    </p:anim>
                                    <p:anim calcmode="lin" valueType="num">
                                      <p:cBhvr>
                                        <p:cTn id="215" dur="500" fill="hold"/>
                                        <p:tgtEl>
                                          <p:spTgt spid="16"/>
                                        </p:tgtEl>
                                        <p:attrNameLst>
                                          <p:attrName>ppt_y</p:attrName>
                                        </p:attrNameLst>
                                      </p:cBhvr>
                                      <p:tavLst>
                                        <p:tav tm="0">
                                          <p:val>
                                            <p:strVal val="#ppt_y-#ppt_h/2"/>
                                          </p:val>
                                        </p:tav>
                                        <p:tav tm="100000">
                                          <p:val>
                                            <p:strVal val="#ppt_y"/>
                                          </p:val>
                                        </p:tav>
                                      </p:tavLst>
                                    </p:anim>
                                    <p:anim calcmode="lin" valueType="num">
                                      <p:cBhvr>
                                        <p:cTn id="216" dur="500" fill="hold"/>
                                        <p:tgtEl>
                                          <p:spTgt spid="16"/>
                                        </p:tgtEl>
                                        <p:attrNameLst>
                                          <p:attrName>ppt_w</p:attrName>
                                        </p:attrNameLst>
                                      </p:cBhvr>
                                      <p:tavLst>
                                        <p:tav tm="0">
                                          <p:val>
                                            <p:strVal val="#ppt_w"/>
                                          </p:val>
                                        </p:tav>
                                        <p:tav tm="100000">
                                          <p:val>
                                            <p:strVal val="#ppt_w"/>
                                          </p:val>
                                        </p:tav>
                                      </p:tavLst>
                                    </p:anim>
                                    <p:anim calcmode="lin" valueType="num">
                                      <p:cBhvr>
                                        <p:cTn id="217"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10"/>
                                        </p:tgtEl>
                                        <p:attrNameLst>
                                          <p:attrName>style.visibility</p:attrName>
                                        </p:attrNameLst>
                                      </p:cBhvr>
                                      <p:to>
                                        <p:strVal val="visible"/>
                                      </p:to>
                                    </p:set>
                                    <p:anim calcmode="lin" valueType="num">
                                      <p:cBhvr additive="base">
                                        <p:cTn id="222" dur="500" fill="hold"/>
                                        <p:tgtEl>
                                          <p:spTgt spid="10"/>
                                        </p:tgtEl>
                                        <p:attrNameLst>
                                          <p:attrName>ppt_x</p:attrName>
                                        </p:attrNameLst>
                                      </p:cBhvr>
                                      <p:tavLst>
                                        <p:tav tm="0">
                                          <p:val>
                                            <p:strVal val="#ppt_x"/>
                                          </p:val>
                                        </p:tav>
                                        <p:tav tm="100000">
                                          <p:val>
                                            <p:strVal val="#ppt_x"/>
                                          </p:val>
                                        </p:tav>
                                      </p:tavLst>
                                    </p:anim>
                                    <p:anim calcmode="lin" valueType="num">
                                      <p:cBhvr additive="base">
                                        <p:cTn id="2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17" presetClass="entr" presetSubtype="1" fill="hold" grpId="0" nodeType="clickEffect">
                                  <p:stCondLst>
                                    <p:cond delay="0"/>
                                  </p:stCondLst>
                                  <p:childTnLst>
                                    <p:set>
                                      <p:cBhvr>
                                        <p:cTn id="227" dur="1" fill="hold">
                                          <p:stCondLst>
                                            <p:cond delay="0"/>
                                          </p:stCondLst>
                                        </p:cTn>
                                        <p:tgtEl>
                                          <p:spTgt spid="30"/>
                                        </p:tgtEl>
                                        <p:attrNameLst>
                                          <p:attrName>style.visibility</p:attrName>
                                        </p:attrNameLst>
                                      </p:cBhvr>
                                      <p:to>
                                        <p:strVal val="visible"/>
                                      </p:to>
                                    </p:set>
                                    <p:anim calcmode="lin" valueType="num">
                                      <p:cBhvr>
                                        <p:cTn id="228" dur="500" fill="hold"/>
                                        <p:tgtEl>
                                          <p:spTgt spid="30"/>
                                        </p:tgtEl>
                                        <p:attrNameLst>
                                          <p:attrName>ppt_x</p:attrName>
                                        </p:attrNameLst>
                                      </p:cBhvr>
                                      <p:tavLst>
                                        <p:tav tm="0">
                                          <p:val>
                                            <p:strVal val="#ppt_x"/>
                                          </p:val>
                                        </p:tav>
                                        <p:tav tm="100000">
                                          <p:val>
                                            <p:strVal val="#ppt_x"/>
                                          </p:val>
                                        </p:tav>
                                      </p:tavLst>
                                    </p:anim>
                                    <p:anim calcmode="lin" valueType="num">
                                      <p:cBhvr>
                                        <p:cTn id="229" dur="500" fill="hold"/>
                                        <p:tgtEl>
                                          <p:spTgt spid="30"/>
                                        </p:tgtEl>
                                        <p:attrNameLst>
                                          <p:attrName>ppt_y</p:attrName>
                                        </p:attrNameLst>
                                      </p:cBhvr>
                                      <p:tavLst>
                                        <p:tav tm="0">
                                          <p:val>
                                            <p:strVal val="#ppt_y-#ppt_h/2"/>
                                          </p:val>
                                        </p:tav>
                                        <p:tav tm="100000">
                                          <p:val>
                                            <p:strVal val="#ppt_y"/>
                                          </p:val>
                                        </p:tav>
                                      </p:tavLst>
                                    </p:anim>
                                    <p:anim calcmode="lin" valueType="num">
                                      <p:cBhvr>
                                        <p:cTn id="230" dur="500" fill="hold"/>
                                        <p:tgtEl>
                                          <p:spTgt spid="30"/>
                                        </p:tgtEl>
                                        <p:attrNameLst>
                                          <p:attrName>ppt_w</p:attrName>
                                        </p:attrNameLst>
                                      </p:cBhvr>
                                      <p:tavLst>
                                        <p:tav tm="0">
                                          <p:val>
                                            <p:strVal val="#ppt_w"/>
                                          </p:val>
                                        </p:tav>
                                        <p:tav tm="100000">
                                          <p:val>
                                            <p:strVal val="#ppt_w"/>
                                          </p:val>
                                        </p:tav>
                                      </p:tavLst>
                                    </p:anim>
                                    <p:anim calcmode="lin" valueType="num">
                                      <p:cBhvr>
                                        <p:cTn id="231"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grpId="0" nodeType="clickEffect">
                                  <p:stCondLst>
                                    <p:cond delay="0"/>
                                  </p:stCondLst>
                                  <p:childTnLst>
                                    <p:set>
                                      <p:cBhvr>
                                        <p:cTn id="235" dur="1" fill="hold">
                                          <p:stCondLst>
                                            <p:cond delay="0"/>
                                          </p:stCondLst>
                                        </p:cTn>
                                        <p:tgtEl>
                                          <p:spTgt spid="25"/>
                                        </p:tgtEl>
                                        <p:attrNameLst>
                                          <p:attrName>style.visibility</p:attrName>
                                        </p:attrNameLst>
                                      </p:cBhvr>
                                      <p:to>
                                        <p:strVal val="visible"/>
                                      </p:to>
                                    </p:set>
                                    <p:anim calcmode="lin" valueType="num">
                                      <p:cBhvr additive="base">
                                        <p:cTn id="236" dur="500" fill="hold"/>
                                        <p:tgtEl>
                                          <p:spTgt spid="25"/>
                                        </p:tgtEl>
                                        <p:attrNameLst>
                                          <p:attrName>ppt_x</p:attrName>
                                        </p:attrNameLst>
                                      </p:cBhvr>
                                      <p:tavLst>
                                        <p:tav tm="0">
                                          <p:val>
                                            <p:strVal val="#ppt_x"/>
                                          </p:val>
                                        </p:tav>
                                        <p:tav tm="100000">
                                          <p:val>
                                            <p:strVal val="#ppt_x"/>
                                          </p:val>
                                        </p:tav>
                                      </p:tavLst>
                                    </p:anim>
                                    <p:anim calcmode="lin" valueType="num">
                                      <p:cBhvr additive="base">
                                        <p:cTn id="2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17" presetClass="entr" presetSubtype="1" fill="hold" grpId="0" nodeType="clickEffect">
                                  <p:stCondLst>
                                    <p:cond delay="0"/>
                                  </p:stCondLst>
                                  <p:childTnLst>
                                    <p:set>
                                      <p:cBhvr>
                                        <p:cTn id="241" dur="1" fill="hold">
                                          <p:stCondLst>
                                            <p:cond delay="0"/>
                                          </p:stCondLst>
                                        </p:cTn>
                                        <p:tgtEl>
                                          <p:spTgt spid="17"/>
                                        </p:tgtEl>
                                        <p:attrNameLst>
                                          <p:attrName>style.visibility</p:attrName>
                                        </p:attrNameLst>
                                      </p:cBhvr>
                                      <p:to>
                                        <p:strVal val="visible"/>
                                      </p:to>
                                    </p:set>
                                    <p:anim calcmode="lin" valueType="num">
                                      <p:cBhvr>
                                        <p:cTn id="242" dur="500" fill="hold"/>
                                        <p:tgtEl>
                                          <p:spTgt spid="17"/>
                                        </p:tgtEl>
                                        <p:attrNameLst>
                                          <p:attrName>ppt_x</p:attrName>
                                        </p:attrNameLst>
                                      </p:cBhvr>
                                      <p:tavLst>
                                        <p:tav tm="0">
                                          <p:val>
                                            <p:strVal val="#ppt_x"/>
                                          </p:val>
                                        </p:tav>
                                        <p:tav tm="100000">
                                          <p:val>
                                            <p:strVal val="#ppt_x"/>
                                          </p:val>
                                        </p:tav>
                                      </p:tavLst>
                                    </p:anim>
                                    <p:anim calcmode="lin" valueType="num">
                                      <p:cBhvr>
                                        <p:cTn id="243" dur="500" fill="hold"/>
                                        <p:tgtEl>
                                          <p:spTgt spid="17"/>
                                        </p:tgtEl>
                                        <p:attrNameLst>
                                          <p:attrName>ppt_y</p:attrName>
                                        </p:attrNameLst>
                                      </p:cBhvr>
                                      <p:tavLst>
                                        <p:tav tm="0">
                                          <p:val>
                                            <p:strVal val="#ppt_y-#ppt_h/2"/>
                                          </p:val>
                                        </p:tav>
                                        <p:tav tm="100000">
                                          <p:val>
                                            <p:strVal val="#ppt_y"/>
                                          </p:val>
                                        </p:tav>
                                      </p:tavLst>
                                    </p:anim>
                                    <p:anim calcmode="lin" valueType="num">
                                      <p:cBhvr>
                                        <p:cTn id="244" dur="500" fill="hold"/>
                                        <p:tgtEl>
                                          <p:spTgt spid="17"/>
                                        </p:tgtEl>
                                        <p:attrNameLst>
                                          <p:attrName>ppt_w</p:attrName>
                                        </p:attrNameLst>
                                      </p:cBhvr>
                                      <p:tavLst>
                                        <p:tav tm="0">
                                          <p:val>
                                            <p:strVal val="#ppt_w"/>
                                          </p:val>
                                        </p:tav>
                                        <p:tav tm="100000">
                                          <p:val>
                                            <p:strVal val="#ppt_w"/>
                                          </p:val>
                                        </p:tav>
                                      </p:tavLst>
                                    </p:anim>
                                    <p:anim calcmode="lin" valueType="num">
                                      <p:cBhvr>
                                        <p:cTn id="24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46" fill="hold">
                      <p:stCondLst>
                        <p:cond delay="indefinite"/>
                      </p:stCondLst>
                      <p:childTnLst>
                        <p:par>
                          <p:cTn id="247" fill="hold">
                            <p:stCondLst>
                              <p:cond delay="0"/>
                            </p:stCondLst>
                            <p:childTnLst>
                              <p:par>
                                <p:cTn id="248" presetID="2" presetClass="entr" presetSubtype="4" fill="hold" grpId="0" nodeType="clickEffect">
                                  <p:stCondLst>
                                    <p:cond delay="0"/>
                                  </p:stCondLst>
                                  <p:childTnLst>
                                    <p:set>
                                      <p:cBhvr>
                                        <p:cTn id="249" dur="1" fill="hold">
                                          <p:stCondLst>
                                            <p:cond delay="0"/>
                                          </p:stCondLst>
                                        </p:cTn>
                                        <p:tgtEl>
                                          <p:spTgt spid="11"/>
                                        </p:tgtEl>
                                        <p:attrNameLst>
                                          <p:attrName>style.visibility</p:attrName>
                                        </p:attrNameLst>
                                      </p:cBhvr>
                                      <p:to>
                                        <p:strVal val="visible"/>
                                      </p:to>
                                    </p:set>
                                    <p:anim calcmode="lin" valueType="num">
                                      <p:cBhvr additive="base">
                                        <p:cTn id="250" dur="500" fill="hold"/>
                                        <p:tgtEl>
                                          <p:spTgt spid="11"/>
                                        </p:tgtEl>
                                        <p:attrNameLst>
                                          <p:attrName>ppt_x</p:attrName>
                                        </p:attrNameLst>
                                      </p:cBhvr>
                                      <p:tavLst>
                                        <p:tav tm="0">
                                          <p:val>
                                            <p:strVal val="#ppt_x"/>
                                          </p:val>
                                        </p:tav>
                                        <p:tav tm="100000">
                                          <p:val>
                                            <p:strVal val="#ppt_x"/>
                                          </p:val>
                                        </p:tav>
                                      </p:tavLst>
                                    </p:anim>
                                    <p:anim calcmode="lin" valueType="num">
                                      <p:cBhvr additive="base">
                                        <p:cTn id="2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17" presetClass="entr" presetSubtype="1" fill="hold" grpId="0" nodeType="clickEffect">
                                  <p:stCondLst>
                                    <p:cond delay="0"/>
                                  </p:stCondLst>
                                  <p:childTnLst>
                                    <p:set>
                                      <p:cBhvr>
                                        <p:cTn id="255" dur="1" fill="hold">
                                          <p:stCondLst>
                                            <p:cond delay="0"/>
                                          </p:stCondLst>
                                        </p:cTn>
                                        <p:tgtEl>
                                          <p:spTgt spid="31"/>
                                        </p:tgtEl>
                                        <p:attrNameLst>
                                          <p:attrName>style.visibility</p:attrName>
                                        </p:attrNameLst>
                                      </p:cBhvr>
                                      <p:to>
                                        <p:strVal val="visible"/>
                                      </p:to>
                                    </p:set>
                                    <p:anim calcmode="lin" valueType="num">
                                      <p:cBhvr>
                                        <p:cTn id="256" dur="500" fill="hold"/>
                                        <p:tgtEl>
                                          <p:spTgt spid="31"/>
                                        </p:tgtEl>
                                        <p:attrNameLst>
                                          <p:attrName>ppt_x</p:attrName>
                                        </p:attrNameLst>
                                      </p:cBhvr>
                                      <p:tavLst>
                                        <p:tav tm="0">
                                          <p:val>
                                            <p:strVal val="#ppt_x"/>
                                          </p:val>
                                        </p:tav>
                                        <p:tav tm="100000">
                                          <p:val>
                                            <p:strVal val="#ppt_x"/>
                                          </p:val>
                                        </p:tav>
                                      </p:tavLst>
                                    </p:anim>
                                    <p:anim calcmode="lin" valueType="num">
                                      <p:cBhvr>
                                        <p:cTn id="257" dur="500" fill="hold"/>
                                        <p:tgtEl>
                                          <p:spTgt spid="31"/>
                                        </p:tgtEl>
                                        <p:attrNameLst>
                                          <p:attrName>ppt_y</p:attrName>
                                        </p:attrNameLst>
                                      </p:cBhvr>
                                      <p:tavLst>
                                        <p:tav tm="0">
                                          <p:val>
                                            <p:strVal val="#ppt_y-#ppt_h/2"/>
                                          </p:val>
                                        </p:tav>
                                        <p:tav tm="100000">
                                          <p:val>
                                            <p:strVal val="#ppt_y"/>
                                          </p:val>
                                        </p:tav>
                                      </p:tavLst>
                                    </p:anim>
                                    <p:anim calcmode="lin" valueType="num">
                                      <p:cBhvr>
                                        <p:cTn id="258" dur="500" fill="hold"/>
                                        <p:tgtEl>
                                          <p:spTgt spid="31"/>
                                        </p:tgtEl>
                                        <p:attrNameLst>
                                          <p:attrName>ppt_w</p:attrName>
                                        </p:attrNameLst>
                                      </p:cBhvr>
                                      <p:tavLst>
                                        <p:tav tm="0">
                                          <p:val>
                                            <p:strVal val="#ppt_w"/>
                                          </p:val>
                                        </p:tav>
                                        <p:tav tm="100000">
                                          <p:val>
                                            <p:strVal val="#ppt_w"/>
                                          </p:val>
                                        </p:tav>
                                      </p:tavLst>
                                    </p:anim>
                                    <p:anim calcmode="lin" valueType="num">
                                      <p:cBhvr>
                                        <p:cTn id="259"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260" fill="hold">
                      <p:stCondLst>
                        <p:cond delay="indefinite"/>
                      </p:stCondLst>
                      <p:childTnLst>
                        <p:par>
                          <p:cTn id="261" fill="hold">
                            <p:stCondLst>
                              <p:cond delay="0"/>
                            </p:stCondLst>
                            <p:childTnLst>
                              <p:par>
                                <p:cTn id="262" presetID="2" presetClass="entr" presetSubtype="4" fill="hold" grpId="0" nodeType="clickEffect">
                                  <p:stCondLst>
                                    <p:cond delay="0"/>
                                  </p:stCondLst>
                                  <p:childTnLst>
                                    <p:set>
                                      <p:cBhvr>
                                        <p:cTn id="263" dur="1" fill="hold">
                                          <p:stCondLst>
                                            <p:cond delay="0"/>
                                          </p:stCondLst>
                                        </p:cTn>
                                        <p:tgtEl>
                                          <p:spTgt spid="5"/>
                                        </p:tgtEl>
                                        <p:attrNameLst>
                                          <p:attrName>style.visibility</p:attrName>
                                        </p:attrNameLst>
                                      </p:cBhvr>
                                      <p:to>
                                        <p:strVal val="visible"/>
                                      </p:to>
                                    </p:set>
                                    <p:anim calcmode="lin" valueType="num">
                                      <p:cBhvr additive="base">
                                        <p:cTn id="264" dur="500" fill="hold"/>
                                        <p:tgtEl>
                                          <p:spTgt spid="5"/>
                                        </p:tgtEl>
                                        <p:attrNameLst>
                                          <p:attrName>ppt_x</p:attrName>
                                        </p:attrNameLst>
                                      </p:cBhvr>
                                      <p:tavLst>
                                        <p:tav tm="0">
                                          <p:val>
                                            <p:strVal val="#ppt_x"/>
                                          </p:val>
                                        </p:tav>
                                        <p:tav tm="100000">
                                          <p:val>
                                            <p:strVal val="#ppt_x"/>
                                          </p:val>
                                        </p:tav>
                                      </p:tavLst>
                                    </p:anim>
                                    <p:anim calcmode="lin" valueType="num">
                                      <p:cBhvr additive="base">
                                        <p:cTn id="26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6" fill="hold">
                      <p:stCondLst>
                        <p:cond delay="indefinite"/>
                      </p:stCondLst>
                      <p:childTnLst>
                        <p:par>
                          <p:cTn id="267" fill="hold">
                            <p:stCondLst>
                              <p:cond delay="0"/>
                            </p:stCondLst>
                            <p:childTnLst>
                              <p:par>
                                <p:cTn id="268" presetID="35" presetClass="emph" presetSubtype="0" repeatCount="5000" fill="hold" grpId="1" nodeType="clickEffect">
                                  <p:stCondLst>
                                    <p:cond delay="0"/>
                                  </p:stCondLst>
                                  <p:childTnLst>
                                    <p:anim calcmode="discrete" valueType="str">
                                      <p:cBhvr>
                                        <p:cTn id="269" dur="10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p:bldP spid="35" grpId="0"/>
      <p:bldP spid="35" grpId="1"/>
      <p:bldP spid="36" grpId="0"/>
      <p:bldP spid="37" grpId="0" animBg="1"/>
      <p:bldP spid="38" grpId="0" animBg="1"/>
      <p:bldP spid="39" grpId="0"/>
      <p:bldP spid="39" grpId="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zh-CN" altLang="en-US" dirty="0" smtClean="0">
                <a:latin typeface="宋体" pitchFamily="2" charset="-122"/>
                <a:cs typeface="Arial" pitchFamily="34" charset="0"/>
              </a:rPr>
              <a:t>公操作</a:t>
            </a:r>
          </a:p>
        </p:txBody>
      </p:sp>
      <p:sp>
        <p:nvSpPr>
          <p:cNvPr id="37892" name="Rectangle 3"/>
          <p:cNvSpPr>
            <a:spLocks noGrp="1" noChangeArrowheads="1"/>
          </p:cNvSpPr>
          <p:nvPr>
            <p:ph type="body" idx="1"/>
          </p:nvPr>
        </p:nvSpPr>
        <p:spPr/>
        <p:txBody>
          <a:bodyPr/>
          <a:lstStyle/>
          <a:p>
            <a:pPr eaLnBrk="1" hangingPunct="1"/>
            <a:r>
              <a:rPr lang="zh-CN" altLang="en-US" dirty="0" smtClean="0">
                <a:latin typeface="华文新魏" pitchFamily="2" charset="-122"/>
                <a:cs typeface="Arial" pitchFamily="34" charset="0"/>
              </a:rPr>
              <a:t>一条指令执行完后，</a:t>
            </a:r>
            <a:r>
              <a:rPr lang="en-US" altLang="zh-CN" dirty="0" smtClean="0">
                <a:latin typeface="华文新魏" pitchFamily="2" charset="-122"/>
                <a:cs typeface="Arial" pitchFamily="34" charset="0"/>
              </a:rPr>
              <a:t>CPU</a:t>
            </a:r>
            <a:r>
              <a:rPr lang="zh-CN" altLang="en-US" dirty="0" smtClean="0">
                <a:latin typeface="华文新魏" pitchFamily="2" charset="-122"/>
                <a:cs typeface="Arial" pitchFamily="34" charset="0"/>
              </a:rPr>
              <a:t>所进行的一些操作。</a:t>
            </a:r>
          </a:p>
          <a:p>
            <a:pPr eaLnBrk="1" hangingPunct="1"/>
            <a:r>
              <a:rPr lang="zh-CN" altLang="en-US" dirty="0" smtClean="0">
                <a:latin typeface="华文新魏" pitchFamily="2" charset="-122"/>
                <a:cs typeface="Arial" pitchFamily="34" charset="0"/>
              </a:rPr>
              <a:t>对外设请求的处理（中断，通道）</a:t>
            </a:r>
          </a:p>
          <a:p>
            <a:pPr eaLnBrk="1" hangingPunct="1"/>
            <a:r>
              <a:rPr lang="zh-CN" altLang="en-US" dirty="0" smtClean="0">
                <a:latin typeface="华文新魏" pitchFamily="2" charset="-122"/>
                <a:cs typeface="Arial" pitchFamily="34" charset="0"/>
              </a:rPr>
              <a:t>若无外设请求的处理，</a:t>
            </a:r>
            <a:r>
              <a:rPr lang="en-US" altLang="zh-CN" dirty="0" smtClean="0">
                <a:latin typeface="华文新魏" pitchFamily="2" charset="-122"/>
                <a:cs typeface="Arial" pitchFamily="34" charset="0"/>
              </a:rPr>
              <a:t>CPU</a:t>
            </a:r>
            <a:r>
              <a:rPr lang="zh-CN" altLang="en-US" dirty="0" smtClean="0">
                <a:latin typeface="华文新魏" pitchFamily="2" charset="-122"/>
                <a:cs typeface="Arial" pitchFamily="34" charset="0"/>
              </a:rPr>
              <a:t>则转而取下条指令。</a:t>
            </a:r>
          </a:p>
          <a:p>
            <a:pPr eaLnBrk="1" hangingPunct="1"/>
            <a:r>
              <a:rPr lang="zh-CN" altLang="en-US" dirty="0" smtClean="0">
                <a:latin typeface="华文新魏" pitchFamily="2" charset="-122"/>
                <a:cs typeface="Arial" pitchFamily="34" charset="0"/>
              </a:rPr>
              <a:t>取指令也是公操作</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864115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指令执行的一般流程</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32</a:t>
            </a:fld>
            <a:r>
              <a:rPr lang="en-US" altLang="zh-CN" sz="1400" smtClean="0">
                <a:solidFill>
                  <a:srgbClr val="0D7157"/>
                </a:solidFill>
              </a:rPr>
              <a:t>- </a:t>
            </a:r>
            <a:endParaRPr lang="en-US" altLang="zh-CN" sz="1400" dirty="0">
              <a:solidFill>
                <a:srgbClr val="0D7157"/>
              </a:solidFill>
            </a:endParaRPr>
          </a:p>
        </p:txBody>
      </p:sp>
      <p:graphicFrame>
        <p:nvGraphicFramePr>
          <p:cNvPr id="42" name="对象 41"/>
          <p:cNvGraphicFramePr>
            <a:graphicFrameLocks noChangeAspect="1"/>
          </p:cNvGraphicFramePr>
          <p:nvPr>
            <p:extLst>
              <p:ext uri="{D42A27DB-BD31-4B8C-83A1-F6EECF244321}">
                <p14:modId xmlns:p14="http://schemas.microsoft.com/office/powerpoint/2010/main" val="3714009996"/>
              </p:ext>
            </p:extLst>
          </p:nvPr>
        </p:nvGraphicFramePr>
        <p:xfrm>
          <a:off x="1619250" y="1033463"/>
          <a:ext cx="4837113" cy="5459412"/>
        </p:xfrm>
        <a:graphic>
          <a:graphicData uri="http://schemas.openxmlformats.org/presentationml/2006/ole">
            <mc:AlternateContent xmlns:mc="http://schemas.openxmlformats.org/markup-compatibility/2006">
              <mc:Choice xmlns:v="urn:schemas-microsoft-com:vml" Requires="v">
                <p:oleObj spid="_x0000_s139492" name="文档" r:id="rId3" imgW="3351674" imgH="3784263" progId="Word.Document.12">
                  <p:embed/>
                </p:oleObj>
              </mc:Choice>
              <mc:Fallback>
                <p:oleObj name="文档" r:id="rId3" imgW="3351674" imgH="3784263" progId="Word.Document.12">
                  <p:embed/>
                  <p:pic>
                    <p:nvPicPr>
                      <p:cNvPr id="0" name="Picture 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033463"/>
                        <a:ext cx="4837113" cy="545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82174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80728"/>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1604" name="Line 4"/>
          <p:cNvSpPr>
            <a:spLocks noChangeShapeType="1"/>
          </p:cNvSpPr>
          <p:nvPr/>
        </p:nvSpPr>
        <p:spPr bwMode="auto">
          <a:xfrm flipV="1">
            <a:off x="3779838" y="1239490"/>
            <a:ext cx="0" cy="71913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1605" name="Line 5"/>
          <p:cNvSpPr>
            <a:spLocks noChangeShapeType="1"/>
          </p:cNvSpPr>
          <p:nvPr/>
        </p:nvSpPr>
        <p:spPr bwMode="auto">
          <a:xfrm>
            <a:off x="468313" y="1225203"/>
            <a:ext cx="8207375" cy="0"/>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3" name="Rectangle 3"/>
          <p:cNvSpPr>
            <a:spLocks noGrp="1" noRot="1" noChangeArrowheads="1"/>
          </p:cNvSpPr>
          <p:nvPr>
            <p:ph type="title"/>
          </p:nvPr>
        </p:nvSpPr>
        <p:spPr/>
        <p:txBody>
          <a:bodyPr/>
          <a:lstStyle/>
          <a:p>
            <a:r>
              <a:rPr lang="zh-CN" altLang="en-US" dirty="0" smtClean="0"/>
              <a:t>取指令周期   </a:t>
            </a:r>
            <a:r>
              <a:rPr lang="en-US" altLang="zh-CN" dirty="0" smtClean="0"/>
              <a:t>Mem[PC++] </a:t>
            </a:r>
            <a:r>
              <a:rPr lang="en-US" altLang="zh-CN" dirty="0" smtClean="0">
                <a:sym typeface="Wingdings" pitchFamily="2" charset="2"/>
              </a:rPr>
              <a:t> IR</a:t>
            </a:r>
            <a:endParaRPr lang="zh-CN" altLang="en-US" dirty="0" smtClean="0"/>
          </a:p>
        </p:txBody>
      </p:sp>
      <p:sp>
        <p:nvSpPr>
          <p:cNvPr id="11" name="灯片编号占位符 3"/>
          <p:cNvSpPr>
            <a:spLocks noGrp="1"/>
          </p:cNvSpPr>
          <p:nvPr>
            <p:ph type="sldNum" sz="quarter" idx="4294967295"/>
          </p:nvPr>
        </p:nvSpPr>
        <p:spPr/>
        <p:txBody>
          <a:bodyPr/>
          <a:lstStyle/>
          <a:p>
            <a:r>
              <a:rPr lang="en-US" altLang="zh-CN" smtClean="0"/>
              <a:t> -</a:t>
            </a:r>
            <a:fld id="{01D71506-0713-46DD-9483-17E15EDE737E}" type="slidenum">
              <a:rPr lang="en-US" altLang="zh-CN" smtClean="0"/>
              <a:pPr/>
              <a:t>33</a:t>
            </a:fld>
            <a:r>
              <a:rPr lang="en-US" altLang="zh-CN" smtClean="0"/>
              <a:t>- </a:t>
            </a:r>
            <a:endParaRPr lang="en-US" altLang="zh-CN" dirty="0"/>
          </a:p>
        </p:txBody>
      </p:sp>
      <p:sp>
        <p:nvSpPr>
          <p:cNvPr id="1561606" name="Line 6"/>
          <p:cNvSpPr>
            <a:spLocks noChangeShapeType="1"/>
          </p:cNvSpPr>
          <p:nvPr/>
        </p:nvSpPr>
        <p:spPr bwMode="auto">
          <a:xfrm>
            <a:off x="6659563" y="1225203"/>
            <a:ext cx="0" cy="719137"/>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1607" name="Oval 7"/>
          <p:cNvSpPr>
            <a:spLocks noChangeArrowheads="1"/>
          </p:cNvSpPr>
          <p:nvPr/>
        </p:nvSpPr>
        <p:spPr bwMode="auto">
          <a:xfrm>
            <a:off x="3924300" y="1657003"/>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1608" name="Oval 8"/>
          <p:cNvSpPr>
            <a:spLocks noChangeArrowheads="1"/>
          </p:cNvSpPr>
          <p:nvPr/>
        </p:nvSpPr>
        <p:spPr bwMode="auto">
          <a:xfrm>
            <a:off x="6588125" y="1441103"/>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graphicFrame>
        <p:nvGraphicFramePr>
          <p:cNvPr id="17" name="表格 16"/>
          <p:cNvGraphicFramePr>
            <a:graphicFrameLocks noGrp="1"/>
          </p:cNvGraphicFramePr>
          <p:nvPr>
            <p:extLst>
              <p:ext uri="{D42A27DB-BD31-4B8C-83A1-F6EECF244321}">
                <p14:modId xmlns:p14="http://schemas.microsoft.com/office/powerpoint/2010/main" val="1566262792"/>
              </p:ext>
            </p:extLst>
          </p:nvPr>
        </p:nvGraphicFramePr>
        <p:xfrm>
          <a:off x="5160417" y="5517232"/>
          <a:ext cx="1427807" cy="371475"/>
        </p:xfrm>
        <a:graphic>
          <a:graphicData uri="http://schemas.openxmlformats.org/drawingml/2006/table">
            <a:tbl>
              <a:tblPr firstRow="1" bandRow="1">
                <a:tableStyleId>{5C22544A-7EE6-4342-B048-85BDC9FD1C3A}</a:tableStyleId>
              </a:tblPr>
              <a:tblGrid>
                <a:gridCol w="1427807"/>
              </a:tblGrid>
              <a:tr h="371475">
                <a:tc>
                  <a:txBody>
                    <a:bodyPr/>
                    <a:lstStyle/>
                    <a:p>
                      <a:r>
                        <a:rPr lang="zh-CN" altLang="en-US" sz="1800" dirty="0" smtClean="0"/>
                        <a:t>数据通路</a:t>
                      </a:r>
                      <a:endParaRPr lang="zh-CN" altLang="en-US" sz="1800" dirty="0"/>
                    </a:p>
                  </a:txBody>
                  <a:tcPr marT="45798" marB="45798"/>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443205137"/>
              </p:ext>
            </p:extLst>
          </p:nvPr>
        </p:nvGraphicFramePr>
        <p:xfrm>
          <a:off x="5160417" y="5898232"/>
          <a:ext cx="1427807" cy="627112"/>
        </p:xfrm>
        <a:graphic>
          <a:graphicData uri="http://schemas.openxmlformats.org/drawingml/2006/table">
            <a:tbl>
              <a:tblPr firstRow="1" bandRow="1">
                <a:tableStyleId>{5C22544A-7EE6-4342-B048-85BDC9FD1C3A}</a:tableStyleId>
              </a:tblPr>
              <a:tblGrid>
                <a:gridCol w="1427807"/>
              </a:tblGrid>
              <a:tr h="627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(PC)</a:t>
                      </a:r>
                      <a:r>
                        <a:rPr lang="en-US" altLang="zh-CN" sz="1800" dirty="0" smtClean="0">
                          <a:solidFill>
                            <a:srgbClr val="0000FF"/>
                          </a:solidFill>
                          <a:latin typeface="Arial Black" pitchFamily="34" charset="0"/>
                          <a:ea typeface="华文新魏" pitchFamily="2" charset="-122"/>
                          <a:sym typeface="Wingdings" pitchFamily="2" charset="2"/>
                        </a:rPr>
                        <a:t></a:t>
                      </a:r>
                      <a:r>
                        <a:rPr lang="en-US" altLang="zh-CN" sz="1800" dirty="0" smtClean="0">
                          <a:solidFill>
                            <a:srgbClr val="0000FF"/>
                          </a:solidFill>
                          <a:latin typeface="Arial Black" pitchFamily="34" charset="0"/>
                          <a:ea typeface="华文新魏" pitchFamily="2" charset="-122"/>
                        </a:rPr>
                        <a:t>AR</a:t>
                      </a:r>
                    </a:p>
                  </a:txBody>
                  <a:tcPr marT="45798" marB="45798">
                    <a:solidFill>
                      <a:schemeClr val="bg2">
                        <a:lumMod val="60000"/>
                        <a:lumOff val="40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383725172"/>
              </p:ext>
            </p:extLst>
          </p:nvPr>
        </p:nvGraphicFramePr>
        <p:xfrm>
          <a:off x="6588125" y="5517232"/>
          <a:ext cx="2054622" cy="371475"/>
        </p:xfrm>
        <a:graphic>
          <a:graphicData uri="http://schemas.openxmlformats.org/drawingml/2006/table">
            <a:tbl>
              <a:tblPr firstRow="1" bandRow="1">
                <a:tableStyleId>{5C22544A-7EE6-4342-B048-85BDC9FD1C3A}</a:tableStyleId>
              </a:tblPr>
              <a:tblGrid>
                <a:gridCol w="2054622"/>
              </a:tblGrid>
              <a:tr h="371475">
                <a:tc>
                  <a:txBody>
                    <a:bodyPr/>
                    <a:lstStyle/>
                    <a:p>
                      <a:r>
                        <a:rPr lang="zh-CN" altLang="en-US" sz="1800" dirty="0" smtClean="0"/>
                        <a:t>控制信号</a:t>
                      </a:r>
                      <a:endParaRPr lang="zh-CN" altLang="en-US" sz="1800" dirty="0"/>
                    </a:p>
                  </a:txBody>
                  <a:tcPr marT="45798" marB="45798"/>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106147885"/>
              </p:ext>
            </p:extLst>
          </p:nvPr>
        </p:nvGraphicFramePr>
        <p:xfrm>
          <a:off x="6588125" y="5898232"/>
          <a:ext cx="2054622" cy="640236"/>
        </p:xfrm>
        <a:graphic>
          <a:graphicData uri="http://schemas.openxmlformats.org/drawingml/2006/table">
            <a:tbl>
              <a:tblPr firstRow="1" bandRow="1">
                <a:tableStyleId>{5C22544A-7EE6-4342-B048-85BDC9FD1C3A}</a:tableStyleId>
              </a:tblPr>
              <a:tblGrid>
                <a:gridCol w="2054622"/>
              </a:tblGrid>
              <a:tr h="371475">
                <a:tc>
                  <a:txBody>
                    <a:bodyPr/>
                    <a:lstStyle/>
                    <a:p>
                      <a:r>
                        <a:rPr lang="en-US" altLang="zh-CN" sz="1800" dirty="0" smtClean="0">
                          <a:solidFill>
                            <a:srgbClr val="FF3300"/>
                          </a:solidFill>
                          <a:latin typeface="Arial Black" pitchFamily="34" charset="0"/>
                          <a:ea typeface="华文新魏" pitchFamily="2" charset="-122"/>
                        </a:rPr>
                        <a:t>PC</a:t>
                      </a:r>
                      <a:r>
                        <a:rPr lang="en-US" altLang="zh-CN" sz="1800" dirty="0" smtClean="0">
                          <a:solidFill>
                            <a:srgbClr val="FF3300"/>
                          </a:solidFill>
                          <a:latin typeface="Arial Black" pitchFamily="34" charset="0"/>
                          <a:ea typeface="华文新魏" pitchFamily="2" charset="-122"/>
                          <a:sym typeface="Wingdings" pitchFamily="2" charset="2"/>
                        </a:rPr>
                        <a:t></a:t>
                      </a:r>
                      <a:r>
                        <a:rPr lang="en-US" altLang="zh-CN" sz="1800" dirty="0" smtClean="0">
                          <a:solidFill>
                            <a:srgbClr val="FF3300"/>
                          </a:solidFill>
                          <a:latin typeface="Arial Black" pitchFamily="34" charset="0"/>
                          <a:ea typeface="华文新魏" pitchFamily="2" charset="-122"/>
                        </a:rPr>
                        <a:t>BUS</a:t>
                      </a:r>
                    </a:p>
                    <a:p>
                      <a:r>
                        <a:rPr lang="en-US" altLang="zh-CN" sz="1800" dirty="0" smtClean="0">
                          <a:solidFill>
                            <a:srgbClr val="149C99"/>
                          </a:solidFill>
                          <a:latin typeface="Arial Black" pitchFamily="34" charset="0"/>
                          <a:ea typeface="华文新魏" pitchFamily="2" charset="-122"/>
                        </a:rPr>
                        <a:t>LDAR(</a:t>
                      </a:r>
                      <a:r>
                        <a:rPr lang="zh-CN" altLang="en-US" sz="1800" dirty="0" smtClean="0">
                          <a:solidFill>
                            <a:srgbClr val="149C99"/>
                          </a:solidFill>
                          <a:latin typeface="Arial Black" pitchFamily="34" charset="0"/>
                          <a:ea typeface="华文新魏" pitchFamily="2" charset="-122"/>
                        </a:rPr>
                        <a:t>时钟驱动</a:t>
                      </a:r>
                      <a:r>
                        <a:rPr lang="en-US" altLang="zh-CN" sz="1800" dirty="0" smtClean="0">
                          <a:solidFill>
                            <a:srgbClr val="149C99"/>
                          </a:solidFill>
                          <a:latin typeface="Arial Black" pitchFamily="34" charset="0"/>
                          <a:ea typeface="华文新魏" pitchFamily="2" charset="-122"/>
                        </a:rPr>
                        <a:t>)</a:t>
                      </a:r>
                    </a:p>
                  </a:txBody>
                  <a:tcPr marT="45798" marB="45798">
                    <a:solidFill>
                      <a:schemeClr val="bg2">
                        <a:lumMod val="60000"/>
                        <a:lumOff val="40000"/>
                      </a:schemeClr>
                    </a:solidFill>
                  </a:tcPr>
                </a:tc>
              </a:tr>
            </a:tbl>
          </a:graphicData>
        </a:graphic>
      </p:graphicFrame>
    </p:spTree>
    <p:extLst>
      <p:ext uri="{BB962C8B-B14F-4D97-AF65-F5344CB8AC3E}">
        <p14:creationId xmlns:p14="http://schemas.microsoft.com/office/powerpoint/2010/main" val="30975287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61607"/>
                                        </p:tgtEl>
                                        <p:attrNameLst>
                                          <p:attrName>style.visibility</p:attrName>
                                        </p:attrNameLst>
                                      </p:cBhvr>
                                      <p:to>
                                        <p:strVal val="visible"/>
                                      </p:to>
                                    </p:set>
                                    <p:anim calcmode="lin" valueType="num">
                                      <p:cBhvr additive="base">
                                        <p:cTn id="17" dur="500" fill="hold"/>
                                        <p:tgtEl>
                                          <p:spTgt spid="1561607"/>
                                        </p:tgtEl>
                                        <p:attrNameLst>
                                          <p:attrName>ppt_x</p:attrName>
                                        </p:attrNameLst>
                                      </p:cBhvr>
                                      <p:tavLst>
                                        <p:tav tm="0">
                                          <p:val>
                                            <p:strVal val="#ppt_x"/>
                                          </p:val>
                                        </p:tav>
                                        <p:tav tm="100000">
                                          <p:val>
                                            <p:strVal val="#ppt_x"/>
                                          </p:val>
                                        </p:tav>
                                      </p:tavLst>
                                    </p:anim>
                                    <p:anim calcmode="lin" valueType="num">
                                      <p:cBhvr additive="base">
                                        <p:cTn id="18" dur="500" fill="hold"/>
                                        <p:tgtEl>
                                          <p:spTgt spid="156160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4000" fill="hold" grpId="1" nodeType="clickEffect">
                                  <p:stCondLst>
                                    <p:cond delay="0"/>
                                  </p:stCondLst>
                                  <p:childTnLst>
                                    <p:anim calcmode="discrete" valueType="str">
                                      <p:cBhvr>
                                        <p:cTn id="22" dur="1000" fill="hold"/>
                                        <p:tgtEl>
                                          <p:spTgt spid="1561607"/>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repeatCount="3000" fill="hold" grpId="0" nodeType="clickEffect">
                                  <p:stCondLst>
                                    <p:cond delay="0"/>
                                  </p:stCondLst>
                                  <p:childTnLst>
                                    <p:set>
                                      <p:cBhvr>
                                        <p:cTn id="26" dur="1" fill="hold">
                                          <p:stCondLst>
                                            <p:cond delay="0"/>
                                          </p:stCondLst>
                                        </p:cTn>
                                        <p:tgtEl>
                                          <p:spTgt spid="1561604"/>
                                        </p:tgtEl>
                                        <p:attrNameLst>
                                          <p:attrName>style.visibility</p:attrName>
                                        </p:attrNameLst>
                                      </p:cBhvr>
                                      <p:to>
                                        <p:strVal val="visible"/>
                                      </p:to>
                                    </p:set>
                                    <p:animEffect transition="in" filter="wipe(down)">
                                      <p:cBhvr>
                                        <p:cTn id="27" dur="500"/>
                                        <p:tgtEl>
                                          <p:spTgt spid="15616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1561605"/>
                                        </p:tgtEl>
                                        <p:attrNameLst>
                                          <p:attrName>style.visibility</p:attrName>
                                        </p:attrNameLst>
                                      </p:cBhvr>
                                      <p:to>
                                        <p:strVal val="visible"/>
                                      </p:to>
                                    </p:set>
                                    <p:animEffect transition="in" filter="wipe(left)">
                                      <p:cBhvr>
                                        <p:cTn id="32" dur="500"/>
                                        <p:tgtEl>
                                          <p:spTgt spid="15616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61608"/>
                                        </p:tgtEl>
                                        <p:attrNameLst>
                                          <p:attrName>style.visibility</p:attrName>
                                        </p:attrNameLst>
                                      </p:cBhvr>
                                      <p:to>
                                        <p:strVal val="visible"/>
                                      </p:to>
                                    </p:set>
                                    <p:anim calcmode="lin" valueType="num">
                                      <p:cBhvr additive="base">
                                        <p:cTn id="37" dur="500" fill="hold"/>
                                        <p:tgtEl>
                                          <p:spTgt spid="1561608"/>
                                        </p:tgtEl>
                                        <p:attrNameLst>
                                          <p:attrName>ppt_x</p:attrName>
                                        </p:attrNameLst>
                                      </p:cBhvr>
                                      <p:tavLst>
                                        <p:tav tm="0">
                                          <p:val>
                                            <p:strVal val="#ppt_x"/>
                                          </p:val>
                                        </p:tav>
                                        <p:tav tm="100000">
                                          <p:val>
                                            <p:strVal val="#ppt_x"/>
                                          </p:val>
                                        </p:tav>
                                      </p:tavLst>
                                    </p:anim>
                                    <p:anim calcmode="lin" valueType="num">
                                      <p:cBhvr additive="base">
                                        <p:cTn id="38" dur="500" fill="hold"/>
                                        <p:tgtEl>
                                          <p:spTgt spid="1561608"/>
                                        </p:tgtEl>
                                        <p:attrNameLst>
                                          <p:attrName>ppt_y</p:attrName>
                                        </p:attrNameLst>
                                      </p:cBhvr>
                                      <p:tavLst>
                                        <p:tav tm="0">
                                          <p:val>
                                            <p:strVal val="1+#ppt_h/2"/>
                                          </p:val>
                                        </p:tav>
                                        <p:tav tm="100000">
                                          <p:val>
                                            <p:strVal val="#ppt_y"/>
                                          </p:val>
                                        </p:tav>
                                      </p:tavLst>
                                    </p:anim>
                                  </p:childTnLst>
                                </p:cTn>
                              </p:par>
                              <p:par>
                                <p:cTn id="39" presetID="35" presetClass="emph" presetSubtype="0" repeatCount="4000" fill="hold" grpId="1" nodeType="withEffect">
                                  <p:stCondLst>
                                    <p:cond delay="0"/>
                                  </p:stCondLst>
                                  <p:childTnLst>
                                    <p:anim calcmode="discrete" valueType="str">
                                      <p:cBhvr>
                                        <p:cTn id="40" dur="1000" fill="hold"/>
                                        <p:tgtEl>
                                          <p:spTgt spid="1561608"/>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repeatCount="3000" fill="hold" grpId="0" nodeType="clickEffect">
                                  <p:stCondLst>
                                    <p:cond delay="0"/>
                                  </p:stCondLst>
                                  <p:childTnLst>
                                    <p:set>
                                      <p:cBhvr>
                                        <p:cTn id="44" dur="1" fill="hold">
                                          <p:stCondLst>
                                            <p:cond delay="0"/>
                                          </p:stCondLst>
                                        </p:cTn>
                                        <p:tgtEl>
                                          <p:spTgt spid="1561606"/>
                                        </p:tgtEl>
                                        <p:attrNameLst>
                                          <p:attrName>style.visibility</p:attrName>
                                        </p:attrNameLst>
                                      </p:cBhvr>
                                      <p:to>
                                        <p:strVal val="visible"/>
                                      </p:to>
                                    </p:set>
                                    <p:animEffect transition="in" filter="wipe(up)">
                                      <p:cBhvr>
                                        <p:cTn id="45" dur="500"/>
                                        <p:tgtEl>
                                          <p:spTgt spid="156160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1604" grpId="0" animBg="1"/>
      <p:bldP spid="1561605" grpId="0" animBg="1"/>
      <p:bldP spid="1561606" grpId="0" animBg="1"/>
      <p:bldP spid="1561607" grpId="0" animBg="1"/>
      <p:bldP spid="1561607" grpId="1" animBg="1"/>
      <p:bldP spid="1561608" grpId="0" animBg="1"/>
      <p:bldP spid="156160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80728"/>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2628" name="Line 4"/>
          <p:cNvSpPr>
            <a:spLocks noChangeShapeType="1"/>
          </p:cNvSpPr>
          <p:nvPr/>
        </p:nvSpPr>
        <p:spPr bwMode="auto">
          <a:xfrm rot="5400000" flipV="1">
            <a:off x="7163594" y="3845372"/>
            <a:ext cx="0" cy="10080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87" name="Rectangle 3"/>
          <p:cNvSpPr>
            <a:spLocks noGrp="1" noRot="1" noChangeArrowheads="1"/>
          </p:cNvSpPr>
          <p:nvPr>
            <p:ph type="title"/>
          </p:nvPr>
        </p:nvSpPr>
        <p:spPr/>
        <p:txBody>
          <a:bodyPr/>
          <a:lstStyle/>
          <a:p>
            <a:r>
              <a:rPr lang="zh-CN" altLang="en-US" dirty="0"/>
              <a:t>取指令周期 </a:t>
            </a:r>
            <a:r>
              <a:rPr lang="en-US" altLang="zh-CN" dirty="0" smtClean="0"/>
              <a:t>(</a:t>
            </a:r>
            <a:r>
              <a:rPr lang="en-US" altLang="zh-CN" dirty="0" err="1" smtClean="0"/>
              <a:t>Mem</a:t>
            </a:r>
            <a:r>
              <a:rPr lang="en-US" altLang="zh-CN" dirty="0" smtClean="0"/>
              <a:t>[PC++])</a:t>
            </a:r>
            <a:r>
              <a:rPr lang="en-US" altLang="zh-CN" dirty="0" smtClean="0">
                <a:sym typeface="Wingdings" pitchFamily="2" charset="2"/>
              </a:rPr>
              <a:t>IR</a:t>
            </a:r>
            <a:endParaRPr lang="zh-CN" altLang="en-US" dirty="0" smtClean="0"/>
          </a:p>
        </p:txBody>
      </p:sp>
      <p:sp>
        <p:nvSpPr>
          <p:cNvPr id="12" name="灯片编号占位符 3"/>
          <p:cNvSpPr>
            <a:spLocks noGrp="1"/>
          </p:cNvSpPr>
          <p:nvPr>
            <p:ph type="sldNum" sz="quarter" idx="4294967295"/>
          </p:nvPr>
        </p:nvSpPr>
        <p:spPr>
          <a:xfrm>
            <a:off x="7877472" y="6004991"/>
            <a:ext cx="1015008" cy="476250"/>
          </a:xfrm>
        </p:spPr>
        <p:txBody>
          <a:bodyPr/>
          <a:lstStyle/>
          <a:p>
            <a:r>
              <a:rPr lang="en-US" altLang="zh-CN" smtClean="0"/>
              <a:t> -</a:t>
            </a:r>
            <a:fld id="{01D71506-0713-46DD-9483-17E15EDE737E}" type="slidenum">
              <a:rPr lang="en-US" altLang="zh-CN" smtClean="0"/>
              <a:pPr/>
              <a:t>34</a:t>
            </a:fld>
            <a:r>
              <a:rPr lang="en-US" altLang="zh-CN" smtClean="0"/>
              <a:t>- </a:t>
            </a:r>
            <a:endParaRPr lang="en-US" altLang="zh-CN" dirty="0"/>
          </a:p>
        </p:txBody>
      </p:sp>
      <p:sp>
        <p:nvSpPr>
          <p:cNvPr id="1562629" name="Line 5"/>
          <p:cNvSpPr>
            <a:spLocks noChangeShapeType="1"/>
          </p:cNvSpPr>
          <p:nvPr/>
        </p:nvSpPr>
        <p:spPr bwMode="auto">
          <a:xfrm>
            <a:off x="6443663" y="2320578"/>
            <a:ext cx="0" cy="4746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2630" name="Oval 6"/>
          <p:cNvSpPr>
            <a:spLocks noChangeArrowheads="1"/>
          </p:cNvSpPr>
          <p:nvPr/>
        </p:nvSpPr>
        <p:spPr bwMode="auto">
          <a:xfrm>
            <a:off x="5724525" y="2809528"/>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2633" name="Line 9"/>
          <p:cNvSpPr>
            <a:spLocks noChangeShapeType="1"/>
          </p:cNvSpPr>
          <p:nvPr/>
        </p:nvSpPr>
        <p:spPr bwMode="auto">
          <a:xfrm flipV="1">
            <a:off x="7667625" y="2304703"/>
            <a:ext cx="0" cy="20875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2634" name="Oval 10"/>
          <p:cNvSpPr>
            <a:spLocks noChangeArrowheads="1"/>
          </p:cNvSpPr>
          <p:nvPr/>
        </p:nvSpPr>
        <p:spPr bwMode="auto">
          <a:xfrm>
            <a:off x="7164388" y="1441103"/>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2635" name="Rectangle 11"/>
          <p:cNvSpPr>
            <a:spLocks noChangeArrowheads="1"/>
          </p:cNvSpPr>
          <p:nvPr/>
        </p:nvSpPr>
        <p:spPr bwMode="auto">
          <a:xfrm>
            <a:off x="6270625" y="2803178"/>
            <a:ext cx="842963" cy="974725"/>
          </a:xfrm>
          <a:prstGeom prst="rect">
            <a:avLst/>
          </a:prstGeom>
          <a:solidFill>
            <a:srgbClr val="FF6600">
              <a:alpha val="70195"/>
            </a:srgbClr>
          </a:solidFill>
          <a:ln w="9525" algn="ctr">
            <a:solidFill>
              <a:schemeClr val="tx1"/>
            </a:solidFill>
            <a:miter lim="800000"/>
            <a:headEnd/>
            <a:tailEnd/>
          </a:ln>
        </p:spPr>
        <p:txBody>
          <a:bodyPr wrap="none" anchor="ctr"/>
          <a:lstStyle/>
          <a:p>
            <a:endParaRPr lang="zh-CN" altLang="en-US"/>
          </a:p>
        </p:txBody>
      </p:sp>
      <p:graphicFrame>
        <p:nvGraphicFramePr>
          <p:cNvPr id="21" name="表格 20"/>
          <p:cNvGraphicFramePr>
            <a:graphicFrameLocks noGrp="1"/>
          </p:cNvGraphicFramePr>
          <p:nvPr>
            <p:extLst>
              <p:ext uri="{D42A27DB-BD31-4B8C-83A1-F6EECF244321}">
                <p14:modId xmlns:p14="http://schemas.microsoft.com/office/powerpoint/2010/main" val="1231960965"/>
              </p:ext>
            </p:extLst>
          </p:nvPr>
        </p:nvGraphicFramePr>
        <p:xfrm>
          <a:off x="4644008" y="5517232"/>
          <a:ext cx="2009329" cy="371475"/>
        </p:xfrm>
        <a:graphic>
          <a:graphicData uri="http://schemas.openxmlformats.org/drawingml/2006/table">
            <a:tbl>
              <a:tblPr firstRow="1" bandRow="1">
                <a:tableStyleId>{5C22544A-7EE6-4342-B048-85BDC9FD1C3A}</a:tableStyleId>
              </a:tblPr>
              <a:tblGrid>
                <a:gridCol w="2009329"/>
              </a:tblGrid>
              <a:tr h="371475">
                <a:tc>
                  <a:txBody>
                    <a:bodyPr/>
                    <a:lstStyle/>
                    <a:p>
                      <a:r>
                        <a:rPr lang="zh-CN" altLang="en-US" sz="1800" dirty="0" smtClean="0"/>
                        <a:t>数据通路</a:t>
                      </a:r>
                      <a:endParaRPr lang="zh-CN" altLang="en-US" sz="1800" dirty="0"/>
                    </a:p>
                  </a:txBody>
                  <a:tcPr marT="45798" marB="45798"/>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351332414"/>
              </p:ext>
            </p:extLst>
          </p:nvPr>
        </p:nvGraphicFramePr>
        <p:xfrm>
          <a:off x="4644008" y="5898232"/>
          <a:ext cx="2009329" cy="335436"/>
        </p:xfrm>
        <a:graphic>
          <a:graphicData uri="http://schemas.openxmlformats.org/drawingml/2006/table">
            <a:tbl>
              <a:tblPr firstRow="1" bandRow="1">
                <a:tableStyleId>{5C22544A-7EE6-4342-B048-85BDC9FD1C3A}</a:tableStyleId>
              </a:tblPr>
              <a:tblGrid>
                <a:gridCol w="2009329"/>
              </a:tblGrid>
              <a:tr h="2942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rgbClr val="0000FF"/>
                          </a:solidFill>
                          <a:latin typeface="Arial Black" pitchFamily="34" charset="0"/>
                          <a:ea typeface="华文新魏" pitchFamily="2" charset="-122"/>
                        </a:rPr>
                        <a:t>MEM[AR]</a:t>
                      </a:r>
                      <a:r>
                        <a:rPr lang="en-US" altLang="zh-CN" sz="1600" dirty="0" smtClean="0">
                          <a:solidFill>
                            <a:srgbClr val="0000FF"/>
                          </a:solidFill>
                          <a:latin typeface="Arial Black" pitchFamily="34" charset="0"/>
                          <a:ea typeface="华文新魏" pitchFamily="2" charset="-122"/>
                          <a:sym typeface="Wingdings" pitchFamily="2" charset="2"/>
                        </a:rPr>
                        <a:t>DR</a:t>
                      </a:r>
                      <a:endParaRPr lang="en-US" altLang="zh-CN" sz="1600" dirty="0" smtClean="0">
                        <a:solidFill>
                          <a:srgbClr val="0000FF"/>
                        </a:solidFill>
                        <a:latin typeface="Arial Black" pitchFamily="34" charset="0"/>
                        <a:ea typeface="华文新魏" pitchFamily="2" charset="-122"/>
                      </a:endParaRPr>
                    </a:p>
                  </a:txBody>
                  <a:tcPr marT="45798" marB="45798">
                    <a:solidFill>
                      <a:schemeClr val="bg2">
                        <a:lumMod val="60000"/>
                        <a:lumOff val="40000"/>
                      </a:schemeClr>
                    </a:solidFill>
                  </a:tcP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1899795994"/>
              </p:ext>
            </p:extLst>
          </p:nvPr>
        </p:nvGraphicFramePr>
        <p:xfrm>
          <a:off x="6653237" y="5517232"/>
          <a:ext cx="2054622" cy="371475"/>
        </p:xfrm>
        <a:graphic>
          <a:graphicData uri="http://schemas.openxmlformats.org/drawingml/2006/table">
            <a:tbl>
              <a:tblPr firstRow="1" bandRow="1">
                <a:tableStyleId>{5C22544A-7EE6-4342-B048-85BDC9FD1C3A}</a:tableStyleId>
              </a:tblPr>
              <a:tblGrid>
                <a:gridCol w="2054622"/>
              </a:tblGrid>
              <a:tr h="371475">
                <a:tc>
                  <a:txBody>
                    <a:bodyPr/>
                    <a:lstStyle/>
                    <a:p>
                      <a:r>
                        <a:rPr lang="zh-CN" altLang="en-US" sz="1800" dirty="0" smtClean="0"/>
                        <a:t>控制信号</a:t>
                      </a:r>
                      <a:endParaRPr lang="zh-CN" altLang="en-US" sz="1800" dirty="0"/>
                    </a:p>
                  </a:txBody>
                  <a:tcPr marT="45798" marB="45798"/>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906870970"/>
              </p:ext>
            </p:extLst>
          </p:nvPr>
        </p:nvGraphicFramePr>
        <p:xfrm>
          <a:off x="6653237" y="5898232"/>
          <a:ext cx="2054622" cy="371475"/>
        </p:xfrm>
        <a:graphic>
          <a:graphicData uri="http://schemas.openxmlformats.org/drawingml/2006/table">
            <a:tbl>
              <a:tblPr firstRow="1" bandRow="1">
                <a:tableStyleId>{5C22544A-7EE6-4342-B048-85BDC9FD1C3A}</a:tableStyleId>
              </a:tblPr>
              <a:tblGrid>
                <a:gridCol w="2054622"/>
              </a:tblGrid>
              <a:tr h="371475">
                <a:tc>
                  <a:txBody>
                    <a:bodyPr/>
                    <a:lstStyle/>
                    <a:p>
                      <a:r>
                        <a:rPr lang="en-US" altLang="zh-CN" sz="1800" dirty="0" smtClean="0">
                          <a:solidFill>
                            <a:srgbClr val="FF3300"/>
                          </a:solidFill>
                          <a:latin typeface="Arial Black" pitchFamily="34" charset="0"/>
                          <a:ea typeface="华文新魏" pitchFamily="2" charset="-122"/>
                        </a:rPr>
                        <a:t>RD, </a:t>
                      </a:r>
                      <a:r>
                        <a:rPr lang="en-US" altLang="zh-CN" sz="1800" dirty="0" smtClean="0">
                          <a:solidFill>
                            <a:srgbClr val="149C99"/>
                          </a:solidFill>
                          <a:latin typeface="Arial Black" pitchFamily="34" charset="0"/>
                          <a:ea typeface="华文新魏" pitchFamily="2" charset="-122"/>
                        </a:rPr>
                        <a:t>LDDR</a:t>
                      </a:r>
                      <a:r>
                        <a:rPr lang="zh-CN" altLang="en-US" sz="1200" dirty="0" smtClean="0">
                          <a:solidFill>
                            <a:srgbClr val="149C99"/>
                          </a:solidFill>
                          <a:latin typeface="Arial Black" pitchFamily="34" charset="0"/>
                          <a:ea typeface="华文新魏" pitchFamily="2" charset="-122"/>
                        </a:rPr>
                        <a:t>（</a:t>
                      </a:r>
                      <a:r>
                        <a:rPr lang="en-US" altLang="zh-CN" sz="1200" dirty="0" smtClean="0">
                          <a:solidFill>
                            <a:srgbClr val="149C99"/>
                          </a:solidFill>
                          <a:latin typeface="Arial Black" pitchFamily="34" charset="0"/>
                          <a:ea typeface="华文新魏" pitchFamily="2" charset="-122"/>
                        </a:rPr>
                        <a:t>CLK</a:t>
                      </a:r>
                      <a:r>
                        <a:rPr lang="zh-CN" altLang="en-US" sz="1200" dirty="0" smtClean="0">
                          <a:solidFill>
                            <a:srgbClr val="149C99"/>
                          </a:solidFill>
                          <a:latin typeface="Arial Black" pitchFamily="34" charset="0"/>
                          <a:ea typeface="华文新魏" pitchFamily="2" charset="-122"/>
                        </a:rPr>
                        <a:t>）</a:t>
                      </a:r>
                      <a:endParaRPr lang="en-US" altLang="zh-CN" sz="1200" dirty="0">
                        <a:solidFill>
                          <a:srgbClr val="149C99"/>
                        </a:solidFill>
                        <a:latin typeface="Arial Black" pitchFamily="34" charset="0"/>
                        <a:ea typeface="华文新魏" pitchFamily="2" charset="-122"/>
                      </a:endParaRPr>
                    </a:p>
                  </a:txBody>
                  <a:tcPr marT="45798" marB="45798">
                    <a:solidFill>
                      <a:schemeClr val="bg2">
                        <a:lumMod val="60000"/>
                        <a:lumOff val="40000"/>
                      </a:schemeClr>
                    </a:solidFill>
                  </a:tcPr>
                </a:tc>
              </a:tr>
            </a:tbl>
          </a:graphicData>
        </a:graphic>
      </p:graphicFrame>
    </p:spTree>
    <p:extLst>
      <p:ext uri="{BB962C8B-B14F-4D97-AF65-F5344CB8AC3E}">
        <p14:creationId xmlns:p14="http://schemas.microsoft.com/office/powerpoint/2010/main" val="29495281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repeatCount="3000" fill="hold" grpId="0" nodeType="clickEffect">
                                  <p:stCondLst>
                                    <p:cond delay="0"/>
                                  </p:stCondLst>
                                  <p:childTnLst>
                                    <p:set>
                                      <p:cBhvr>
                                        <p:cTn id="6" dur="1" fill="hold">
                                          <p:stCondLst>
                                            <p:cond delay="0"/>
                                          </p:stCondLst>
                                        </p:cTn>
                                        <p:tgtEl>
                                          <p:spTgt spid="1562629"/>
                                        </p:tgtEl>
                                        <p:attrNameLst>
                                          <p:attrName>style.visibility</p:attrName>
                                        </p:attrNameLst>
                                      </p:cBhvr>
                                      <p:to>
                                        <p:strVal val="visible"/>
                                      </p:to>
                                    </p:set>
                                    <p:animEffect transition="in" filter="wipe(up)">
                                      <p:cBhvr>
                                        <p:cTn id="7" dur="500"/>
                                        <p:tgtEl>
                                          <p:spTgt spid="15626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62630"/>
                                        </p:tgtEl>
                                        <p:attrNameLst>
                                          <p:attrName>style.visibility</p:attrName>
                                        </p:attrNameLst>
                                      </p:cBhvr>
                                      <p:to>
                                        <p:strVal val="visible"/>
                                      </p:to>
                                    </p:set>
                                    <p:anim calcmode="lin" valueType="num">
                                      <p:cBhvr additive="base">
                                        <p:cTn id="12" dur="500" fill="hold"/>
                                        <p:tgtEl>
                                          <p:spTgt spid="1562630"/>
                                        </p:tgtEl>
                                        <p:attrNameLst>
                                          <p:attrName>ppt_x</p:attrName>
                                        </p:attrNameLst>
                                      </p:cBhvr>
                                      <p:tavLst>
                                        <p:tav tm="0">
                                          <p:val>
                                            <p:strVal val="#ppt_x"/>
                                          </p:val>
                                        </p:tav>
                                        <p:tav tm="100000">
                                          <p:val>
                                            <p:strVal val="#ppt_x"/>
                                          </p:val>
                                        </p:tav>
                                      </p:tavLst>
                                    </p:anim>
                                    <p:anim calcmode="lin" valueType="num">
                                      <p:cBhvr additive="base">
                                        <p:cTn id="13" dur="500" fill="hold"/>
                                        <p:tgtEl>
                                          <p:spTgt spid="1562630"/>
                                        </p:tgtEl>
                                        <p:attrNameLst>
                                          <p:attrName>ppt_y</p:attrName>
                                        </p:attrNameLst>
                                      </p:cBhvr>
                                      <p:tavLst>
                                        <p:tav tm="0">
                                          <p:val>
                                            <p:strVal val="1+#ppt_h/2"/>
                                          </p:val>
                                        </p:tav>
                                        <p:tav tm="100000">
                                          <p:val>
                                            <p:strVal val="#ppt_y"/>
                                          </p:val>
                                        </p:tav>
                                      </p:tavLst>
                                    </p:anim>
                                  </p:childTnLst>
                                </p:cTn>
                              </p:par>
                              <p:par>
                                <p:cTn id="14" presetID="35" presetClass="emph" presetSubtype="0" repeatCount="4000" fill="hold" grpId="1" nodeType="withEffect">
                                  <p:stCondLst>
                                    <p:cond delay="0"/>
                                  </p:stCondLst>
                                  <p:childTnLst>
                                    <p:anim calcmode="discrete" valueType="str">
                                      <p:cBhvr>
                                        <p:cTn id="15" dur="1000" fill="hold"/>
                                        <p:tgtEl>
                                          <p:spTgt spid="1562630"/>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62635"/>
                                        </p:tgtEl>
                                        <p:attrNameLst>
                                          <p:attrName>style.visibility</p:attrName>
                                        </p:attrNameLst>
                                      </p:cBhvr>
                                      <p:to>
                                        <p:strVal val="visible"/>
                                      </p:to>
                                    </p:set>
                                    <p:animEffect transition="in" filter="wipe(down)">
                                      <p:cBhvr>
                                        <p:cTn id="20" dur="500"/>
                                        <p:tgtEl>
                                          <p:spTgt spid="156263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5" presetClass="emph" presetSubtype="0" repeatCount="4000" fill="hold" grpId="1" nodeType="clickEffect">
                                  <p:stCondLst>
                                    <p:cond delay="0"/>
                                  </p:stCondLst>
                                  <p:childTnLst>
                                    <p:anim calcmode="discrete" valueType="str">
                                      <p:cBhvr>
                                        <p:cTn id="24" dur="1000" fill="hold"/>
                                        <p:tgtEl>
                                          <p:spTgt spid="1562635"/>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repeatCount="3000" fill="hold" grpId="0" nodeType="clickEffect">
                                  <p:stCondLst>
                                    <p:cond delay="0"/>
                                  </p:stCondLst>
                                  <p:childTnLst>
                                    <p:set>
                                      <p:cBhvr>
                                        <p:cTn id="28" dur="1" fill="hold">
                                          <p:stCondLst>
                                            <p:cond delay="0"/>
                                          </p:stCondLst>
                                        </p:cTn>
                                        <p:tgtEl>
                                          <p:spTgt spid="1562628"/>
                                        </p:tgtEl>
                                        <p:attrNameLst>
                                          <p:attrName>style.visibility</p:attrName>
                                        </p:attrNameLst>
                                      </p:cBhvr>
                                      <p:to>
                                        <p:strVal val="visible"/>
                                      </p:to>
                                    </p:set>
                                    <p:animEffect transition="in" filter="wipe(down)">
                                      <p:cBhvr>
                                        <p:cTn id="29" dur="500"/>
                                        <p:tgtEl>
                                          <p:spTgt spid="15626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562634"/>
                                        </p:tgtEl>
                                        <p:attrNameLst>
                                          <p:attrName>style.visibility</p:attrName>
                                        </p:attrNameLst>
                                      </p:cBhvr>
                                      <p:to>
                                        <p:strVal val="visible"/>
                                      </p:to>
                                    </p:set>
                                    <p:anim calcmode="lin" valueType="num">
                                      <p:cBhvr additive="base">
                                        <p:cTn id="34" dur="500" fill="hold"/>
                                        <p:tgtEl>
                                          <p:spTgt spid="1562634"/>
                                        </p:tgtEl>
                                        <p:attrNameLst>
                                          <p:attrName>ppt_x</p:attrName>
                                        </p:attrNameLst>
                                      </p:cBhvr>
                                      <p:tavLst>
                                        <p:tav tm="0">
                                          <p:val>
                                            <p:strVal val="#ppt_x"/>
                                          </p:val>
                                        </p:tav>
                                        <p:tav tm="100000">
                                          <p:val>
                                            <p:strVal val="#ppt_x"/>
                                          </p:val>
                                        </p:tav>
                                      </p:tavLst>
                                    </p:anim>
                                    <p:anim calcmode="lin" valueType="num">
                                      <p:cBhvr additive="base">
                                        <p:cTn id="35" dur="500" fill="hold"/>
                                        <p:tgtEl>
                                          <p:spTgt spid="1562634"/>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5" presetClass="emph" presetSubtype="0" repeatCount="4000" fill="hold" grpId="1" nodeType="clickEffect">
                                  <p:stCondLst>
                                    <p:cond delay="0"/>
                                  </p:stCondLst>
                                  <p:childTnLst>
                                    <p:anim calcmode="discrete" valueType="str">
                                      <p:cBhvr>
                                        <p:cTn id="39" dur="1000" fill="hold"/>
                                        <p:tgtEl>
                                          <p:spTgt spid="1562634"/>
                                        </p:tgtEl>
                                        <p:attrNameLst>
                                          <p:attrName>style.visibility</p:attrName>
                                        </p:attrNameLst>
                                      </p:cBhvr>
                                      <p:tavLst>
                                        <p:tav tm="0">
                                          <p:val>
                                            <p:strVal val="hidden"/>
                                          </p:val>
                                        </p:tav>
                                        <p:tav tm="50000">
                                          <p:val>
                                            <p:strVal val="visible"/>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repeatCount="3000" fill="hold" grpId="0" nodeType="clickEffect">
                                  <p:stCondLst>
                                    <p:cond delay="0"/>
                                  </p:stCondLst>
                                  <p:childTnLst>
                                    <p:set>
                                      <p:cBhvr>
                                        <p:cTn id="43" dur="1" fill="hold">
                                          <p:stCondLst>
                                            <p:cond delay="0"/>
                                          </p:stCondLst>
                                        </p:cTn>
                                        <p:tgtEl>
                                          <p:spTgt spid="1562633"/>
                                        </p:tgtEl>
                                        <p:attrNameLst>
                                          <p:attrName>style.visibility</p:attrName>
                                        </p:attrNameLst>
                                      </p:cBhvr>
                                      <p:to>
                                        <p:strVal val="visible"/>
                                      </p:to>
                                    </p:set>
                                    <p:animEffect transition="in" filter="wipe(down)">
                                      <p:cBhvr>
                                        <p:cTn id="44" dur="500"/>
                                        <p:tgtEl>
                                          <p:spTgt spid="156263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animBg="1"/>
      <p:bldP spid="1562629" grpId="0" animBg="1"/>
      <p:bldP spid="1562630" grpId="0" animBg="1"/>
      <p:bldP spid="1562630" grpId="1" animBg="1"/>
      <p:bldP spid="1562633" grpId="0" animBg="1"/>
      <p:bldP spid="1562634" grpId="0" animBg="1"/>
      <p:bldP spid="1562634" grpId="1" animBg="1"/>
      <p:bldP spid="1562635" grpId="0" animBg="1"/>
      <p:bldP spid="156263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80728"/>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3652" name="Line 4"/>
          <p:cNvSpPr>
            <a:spLocks noChangeShapeType="1"/>
          </p:cNvSpPr>
          <p:nvPr/>
        </p:nvSpPr>
        <p:spPr bwMode="auto">
          <a:xfrm rot="5400000" flipV="1">
            <a:off x="4391819" y="-2857054"/>
            <a:ext cx="0" cy="8135938"/>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1" name="Rectangle 3"/>
          <p:cNvSpPr>
            <a:spLocks noGrp="1" noRot="1" noChangeArrowheads="1"/>
          </p:cNvSpPr>
          <p:nvPr>
            <p:ph type="title"/>
          </p:nvPr>
        </p:nvSpPr>
        <p:spPr/>
        <p:txBody>
          <a:bodyPr/>
          <a:lstStyle/>
          <a:p>
            <a:r>
              <a:rPr lang="zh-CN" altLang="en-US" dirty="0"/>
              <a:t>取指令周期 </a:t>
            </a:r>
            <a:r>
              <a:rPr lang="en-US" altLang="zh-CN" dirty="0" smtClean="0"/>
              <a:t>Mem[PC++] </a:t>
            </a:r>
            <a:r>
              <a:rPr lang="en-US" altLang="zh-CN" dirty="0" smtClean="0">
                <a:sym typeface="Wingdings" pitchFamily="2" charset="2"/>
              </a:rPr>
              <a:t> IR</a:t>
            </a:r>
            <a:endParaRPr lang="zh-CN" altLang="en-US" dirty="0" smtClean="0"/>
          </a:p>
        </p:txBody>
      </p:sp>
      <p:sp>
        <p:nvSpPr>
          <p:cNvPr id="1563653" name="Line 5"/>
          <p:cNvSpPr>
            <a:spLocks noChangeShapeType="1"/>
          </p:cNvSpPr>
          <p:nvPr/>
        </p:nvSpPr>
        <p:spPr bwMode="auto">
          <a:xfrm>
            <a:off x="5435600" y="1268065"/>
            <a:ext cx="0" cy="6477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3654" name="Oval 6"/>
          <p:cNvSpPr>
            <a:spLocks noChangeArrowheads="1"/>
          </p:cNvSpPr>
          <p:nvPr/>
        </p:nvSpPr>
        <p:spPr bwMode="auto">
          <a:xfrm>
            <a:off x="6588125" y="2463453"/>
            <a:ext cx="720725" cy="431800"/>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1563655" name="Oval 7"/>
          <p:cNvSpPr>
            <a:spLocks noChangeArrowheads="1"/>
          </p:cNvSpPr>
          <p:nvPr/>
        </p:nvSpPr>
        <p:spPr bwMode="auto">
          <a:xfrm>
            <a:off x="4643438" y="1441103"/>
            <a:ext cx="720725" cy="431800"/>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1563657" name="Line 9"/>
          <p:cNvSpPr>
            <a:spLocks noChangeShapeType="1"/>
          </p:cNvSpPr>
          <p:nvPr/>
        </p:nvSpPr>
        <p:spPr bwMode="auto">
          <a:xfrm flipV="1">
            <a:off x="7164388" y="1196628"/>
            <a:ext cx="0" cy="11811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3659" name="Line 11"/>
          <p:cNvSpPr>
            <a:spLocks noChangeShapeType="1"/>
          </p:cNvSpPr>
          <p:nvPr/>
        </p:nvSpPr>
        <p:spPr bwMode="auto">
          <a:xfrm>
            <a:off x="5435600" y="2318990"/>
            <a:ext cx="0" cy="4318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3660" name="Line 12"/>
          <p:cNvSpPr>
            <a:spLocks noChangeShapeType="1"/>
          </p:cNvSpPr>
          <p:nvPr/>
        </p:nvSpPr>
        <p:spPr bwMode="auto">
          <a:xfrm>
            <a:off x="5364163" y="3068290"/>
            <a:ext cx="0" cy="303213"/>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3661" name="Line 13"/>
          <p:cNvSpPr>
            <a:spLocks noChangeShapeType="1"/>
          </p:cNvSpPr>
          <p:nvPr/>
        </p:nvSpPr>
        <p:spPr bwMode="auto">
          <a:xfrm flipH="1">
            <a:off x="5364163" y="4624040"/>
            <a:ext cx="0" cy="576263"/>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3662" name="Line 14"/>
          <p:cNvSpPr>
            <a:spLocks noChangeShapeType="1"/>
          </p:cNvSpPr>
          <p:nvPr/>
        </p:nvSpPr>
        <p:spPr bwMode="auto">
          <a:xfrm flipH="1">
            <a:off x="5516563" y="4619278"/>
            <a:ext cx="0" cy="5762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3663" name="Line 15"/>
          <p:cNvSpPr>
            <a:spLocks noChangeShapeType="1"/>
          </p:cNvSpPr>
          <p:nvPr/>
        </p:nvSpPr>
        <p:spPr bwMode="auto">
          <a:xfrm flipH="1">
            <a:off x="5202238" y="4619278"/>
            <a:ext cx="0" cy="5762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34"/>
          <p:cNvGrpSpPr>
            <a:grpSpLocks/>
          </p:cNvGrpSpPr>
          <p:nvPr/>
        </p:nvGrpSpPr>
        <p:grpSpPr bwMode="auto">
          <a:xfrm>
            <a:off x="57150" y="1101378"/>
            <a:ext cx="9086850" cy="5180012"/>
            <a:chOff x="36" y="921"/>
            <a:chExt cx="5724" cy="3263"/>
          </a:xfrm>
        </p:grpSpPr>
        <p:sp>
          <p:nvSpPr>
            <p:cNvPr id="43025" name="Oval 16"/>
            <p:cNvSpPr>
              <a:spLocks noChangeArrowheads="1"/>
            </p:cNvSpPr>
            <p:nvPr/>
          </p:nvSpPr>
          <p:spPr bwMode="auto">
            <a:xfrm flipV="1">
              <a:off x="2164" y="3020"/>
              <a:ext cx="325" cy="116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26" name="Oval 19"/>
            <p:cNvSpPr>
              <a:spLocks noChangeArrowheads="1"/>
            </p:cNvSpPr>
            <p:nvPr/>
          </p:nvSpPr>
          <p:spPr bwMode="auto">
            <a:xfrm flipV="1">
              <a:off x="523" y="2933"/>
              <a:ext cx="325"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27" name="Oval 20"/>
            <p:cNvSpPr>
              <a:spLocks noChangeArrowheads="1"/>
            </p:cNvSpPr>
            <p:nvPr/>
          </p:nvSpPr>
          <p:spPr bwMode="auto">
            <a:xfrm flipV="1">
              <a:off x="1030" y="2535"/>
              <a:ext cx="325"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28" name="Oval 21"/>
            <p:cNvSpPr>
              <a:spLocks noChangeArrowheads="1"/>
            </p:cNvSpPr>
            <p:nvPr/>
          </p:nvSpPr>
          <p:spPr bwMode="auto">
            <a:xfrm flipV="1">
              <a:off x="751" y="2302"/>
              <a:ext cx="325"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29" name="Oval 22"/>
            <p:cNvSpPr>
              <a:spLocks noChangeArrowheads="1"/>
            </p:cNvSpPr>
            <p:nvPr/>
          </p:nvSpPr>
          <p:spPr bwMode="auto">
            <a:xfrm flipV="1">
              <a:off x="36" y="1383"/>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0" name="Oval 23"/>
            <p:cNvSpPr>
              <a:spLocks noChangeArrowheads="1"/>
            </p:cNvSpPr>
            <p:nvPr/>
          </p:nvSpPr>
          <p:spPr bwMode="auto">
            <a:xfrm flipV="1">
              <a:off x="498" y="921"/>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1" name="Oval 24"/>
            <p:cNvSpPr>
              <a:spLocks noChangeArrowheads="1"/>
            </p:cNvSpPr>
            <p:nvPr/>
          </p:nvSpPr>
          <p:spPr bwMode="auto">
            <a:xfrm flipV="1">
              <a:off x="1581" y="1236"/>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2" name="Oval 25"/>
            <p:cNvSpPr>
              <a:spLocks noChangeArrowheads="1"/>
            </p:cNvSpPr>
            <p:nvPr/>
          </p:nvSpPr>
          <p:spPr bwMode="auto">
            <a:xfrm flipV="1">
              <a:off x="1970" y="2301"/>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3" name="Oval 26"/>
            <p:cNvSpPr>
              <a:spLocks noChangeArrowheads="1"/>
            </p:cNvSpPr>
            <p:nvPr/>
          </p:nvSpPr>
          <p:spPr bwMode="auto">
            <a:xfrm flipV="1">
              <a:off x="1947" y="2717"/>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4" name="Oval 27"/>
            <p:cNvSpPr>
              <a:spLocks noChangeArrowheads="1"/>
            </p:cNvSpPr>
            <p:nvPr/>
          </p:nvSpPr>
          <p:spPr bwMode="auto">
            <a:xfrm flipV="1">
              <a:off x="3644" y="1945"/>
              <a:ext cx="352" cy="698"/>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5" name="Oval 28"/>
            <p:cNvSpPr>
              <a:spLocks noChangeArrowheads="1"/>
            </p:cNvSpPr>
            <p:nvPr/>
          </p:nvSpPr>
          <p:spPr bwMode="auto">
            <a:xfrm flipV="1">
              <a:off x="2533" y="1803"/>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6" name="Oval 29"/>
            <p:cNvSpPr>
              <a:spLocks noChangeArrowheads="1"/>
            </p:cNvSpPr>
            <p:nvPr/>
          </p:nvSpPr>
          <p:spPr bwMode="auto">
            <a:xfrm flipV="1">
              <a:off x="2437" y="1231"/>
              <a:ext cx="471"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7" name="Oval 30"/>
            <p:cNvSpPr>
              <a:spLocks noChangeArrowheads="1"/>
            </p:cNvSpPr>
            <p:nvPr/>
          </p:nvSpPr>
          <p:spPr bwMode="auto">
            <a:xfrm flipV="1">
              <a:off x="3511" y="1235"/>
              <a:ext cx="553"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8" name="Oval 31"/>
            <p:cNvSpPr>
              <a:spLocks noChangeArrowheads="1"/>
            </p:cNvSpPr>
            <p:nvPr/>
          </p:nvSpPr>
          <p:spPr bwMode="auto">
            <a:xfrm flipV="1">
              <a:off x="4200" y="1131"/>
              <a:ext cx="343"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39" name="Oval 32"/>
            <p:cNvSpPr>
              <a:spLocks noChangeArrowheads="1"/>
            </p:cNvSpPr>
            <p:nvPr/>
          </p:nvSpPr>
          <p:spPr bwMode="auto">
            <a:xfrm flipV="1">
              <a:off x="4589" y="1117"/>
              <a:ext cx="343"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sp>
          <p:nvSpPr>
            <p:cNvPr id="43040" name="Oval 33"/>
            <p:cNvSpPr>
              <a:spLocks noChangeArrowheads="1"/>
            </p:cNvSpPr>
            <p:nvPr/>
          </p:nvSpPr>
          <p:spPr bwMode="auto">
            <a:xfrm flipV="1">
              <a:off x="5197" y="1002"/>
              <a:ext cx="563" cy="314"/>
            </a:xfrm>
            <a:prstGeom prst="ellipse">
              <a:avLst/>
            </a:prstGeom>
            <a:solidFill>
              <a:srgbClr val="99CC00">
                <a:alpha val="54901"/>
              </a:srgbClr>
            </a:solidFill>
            <a:ln w="19050" algn="ctr">
              <a:solidFill>
                <a:schemeClr val="tx1"/>
              </a:solidFill>
              <a:round/>
              <a:headEnd/>
              <a:tailEnd/>
            </a:ln>
          </p:spPr>
          <p:txBody>
            <a:bodyPr wrap="none" anchor="ctr"/>
            <a:lstStyle/>
            <a:p>
              <a:endParaRPr lang="zh-CN" altLang="en-US"/>
            </a:p>
          </p:txBody>
        </p:sp>
      </p:grpSp>
      <p:sp>
        <p:nvSpPr>
          <p:cNvPr id="38" name="灯片编号占位符 3"/>
          <p:cNvSpPr>
            <a:spLocks noGrp="1"/>
          </p:cNvSpPr>
          <p:nvPr>
            <p:ph type="sldNum" sz="quarter" idx="4294967295"/>
          </p:nvPr>
        </p:nvSpPr>
        <p:spPr>
          <a:xfrm>
            <a:off x="7877472" y="6004991"/>
            <a:ext cx="1015008" cy="476250"/>
          </a:xfrm>
        </p:spPr>
        <p:txBody>
          <a:bodyPr/>
          <a:lstStyle/>
          <a:p>
            <a:r>
              <a:rPr lang="en-US" altLang="zh-CN" smtClean="0"/>
              <a:t> -</a:t>
            </a:r>
            <a:fld id="{01D71506-0713-46DD-9483-17E15EDE737E}" type="slidenum">
              <a:rPr lang="en-US" altLang="zh-CN" smtClean="0"/>
              <a:pPr/>
              <a:t>35</a:t>
            </a:fld>
            <a:r>
              <a:rPr lang="en-US" altLang="zh-CN" smtClean="0"/>
              <a:t>- </a:t>
            </a:r>
            <a:endParaRPr lang="en-US" altLang="zh-CN" dirty="0"/>
          </a:p>
        </p:txBody>
      </p:sp>
      <p:graphicFrame>
        <p:nvGraphicFramePr>
          <p:cNvPr id="39" name="表格 38"/>
          <p:cNvGraphicFramePr>
            <a:graphicFrameLocks noGrp="1"/>
          </p:cNvGraphicFramePr>
          <p:nvPr>
            <p:extLst>
              <p:ext uri="{D42A27DB-BD31-4B8C-83A1-F6EECF244321}">
                <p14:modId xmlns:p14="http://schemas.microsoft.com/office/powerpoint/2010/main" val="1128184064"/>
              </p:ext>
            </p:extLst>
          </p:nvPr>
        </p:nvGraphicFramePr>
        <p:xfrm>
          <a:off x="4925145" y="5517232"/>
          <a:ext cx="1728192" cy="371475"/>
        </p:xfrm>
        <a:graphic>
          <a:graphicData uri="http://schemas.openxmlformats.org/drawingml/2006/table">
            <a:tbl>
              <a:tblPr firstRow="1" bandRow="1">
                <a:tableStyleId>{5C22544A-7EE6-4342-B048-85BDC9FD1C3A}</a:tableStyleId>
              </a:tblPr>
              <a:tblGrid>
                <a:gridCol w="1728192"/>
              </a:tblGrid>
              <a:tr h="371475">
                <a:tc>
                  <a:txBody>
                    <a:bodyPr/>
                    <a:lstStyle/>
                    <a:p>
                      <a:r>
                        <a:rPr lang="zh-CN" altLang="en-US" sz="1800" dirty="0" smtClean="0"/>
                        <a:t>数据通路</a:t>
                      </a:r>
                      <a:endParaRPr lang="zh-CN" altLang="en-US" sz="1800" dirty="0"/>
                    </a:p>
                  </a:txBody>
                  <a:tcPr marT="45798" marB="45798"/>
                </a:tc>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3888919490"/>
              </p:ext>
            </p:extLst>
          </p:nvPr>
        </p:nvGraphicFramePr>
        <p:xfrm>
          <a:off x="4925145" y="5898232"/>
          <a:ext cx="1728192" cy="627112"/>
        </p:xfrm>
        <a:graphic>
          <a:graphicData uri="http://schemas.openxmlformats.org/drawingml/2006/table">
            <a:tbl>
              <a:tblPr firstRow="1" bandRow="1">
                <a:tableStyleId>{5C22544A-7EE6-4342-B048-85BDC9FD1C3A}</a:tableStyleId>
              </a:tblPr>
              <a:tblGrid>
                <a:gridCol w="1728192"/>
              </a:tblGrid>
              <a:tr h="627112">
                <a:tc>
                  <a:txBody>
                    <a:bodyPr/>
                    <a:lstStyle/>
                    <a:p>
                      <a:r>
                        <a:rPr lang="en-US" altLang="zh-CN" sz="1800" dirty="0" smtClean="0">
                          <a:solidFill>
                            <a:srgbClr val="0000FF"/>
                          </a:solidFill>
                          <a:latin typeface="Arial Black" pitchFamily="34" charset="0"/>
                          <a:ea typeface="华文新魏" pitchFamily="2" charset="-122"/>
                        </a:rPr>
                        <a:t>(DR)</a:t>
                      </a:r>
                      <a:r>
                        <a:rPr lang="en-US" altLang="zh-CN" sz="1800" dirty="0" smtClean="0">
                          <a:solidFill>
                            <a:srgbClr val="0000FF"/>
                          </a:solidFill>
                          <a:latin typeface="Arial Black" pitchFamily="34" charset="0"/>
                          <a:ea typeface="华文新魏" pitchFamily="2" charset="-122"/>
                          <a:sym typeface="Wingdings" pitchFamily="2" charset="2"/>
                        </a:rPr>
                        <a:t></a:t>
                      </a:r>
                      <a:r>
                        <a:rPr lang="en-US" altLang="zh-CN" sz="1800" dirty="0" smtClean="0">
                          <a:solidFill>
                            <a:srgbClr val="0000FF"/>
                          </a:solidFill>
                          <a:latin typeface="Arial Black" pitchFamily="34" charset="0"/>
                          <a:ea typeface="华文新魏" pitchFamily="2" charset="-122"/>
                        </a:rPr>
                        <a:t>IR</a:t>
                      </a:r>
                      <a:endParaRPr lang="en-US" altLang="zh-CN" sz="1800" dirty="0">
                        <a:solidFill>
                          <a:srgbClr val="0000FF"/>
                        </a:solidFill>
                        <a:latin typeface="Arial Black" pitchFamily="34" charset="0"/>
                        <a:ea typeface="华文新魏" pitchFamily="2" charset="-122"/>
                      </a:endParaRPr>
                    </a:p>
                  </a:txBody>
                  <a:tcPr marT="45798" marB="45798">
                    <a:solidFill>
                      <a:schemeClr val="bg2">
                        <a:lumMod val="60000"/>
                        <a:lumOff val="40000"/>
                      </a:schemeClr>
                    </a:solidFill>
                  </a:tcPr>
                </a:tc>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3853180347"/>
              </p:ext>
            </p:extLst>
          </p:nvPr>
        </p:nvGraphicFramePr>
        <p:xfrm>
          <a:off x="6653237" y="5517232"/>
          <a:ext cx="2054622" cy="371475"/>
        </p:xfrm>
        <a:graphic>
          <a:graphicData uri="http://schemas.openxmlformats.org/drawingml/2006/table">
            <a:tbl>
              <a:tblPr firstRow="1" bandRow="1">
                <a:tableStyleId>{5C22544A-7EE6-4342-B048-85BDC9FD1C3A}</a:tableStyleId>
              </a:tblPr>
              <a:tblGrid>
                <a:gridCol w="2054622"/>
              </a:tblGrid>
              <a:tr h="371475">
                <a:tc>
                  <a:txBody>
                    <a:bodyPr/>
                    <a:lstStyle/>
                    <a:p>
                      <a:r>
                        <a:rPr lang="zh-CN" altLang="en-US" sz="1800" dirty="0" smtClean="0"/>
                        <a:t>控制信号</a:t>
                      </a:r>
                      <a:endParaRPr lang="zh-CN" altLang="en-US" sz="1800" dirty="0"/>
                    </a:p>
                  </a:txBody>
                  <a:tcPr marT="45798" marB="45798"/>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164116613"/>
              </p:ext>
            </p:extLst>
          </p:nvPr>
        </p:nvGraphicFramePr>
        <p:xfrm>
          <a:off x="6653237" y="5898232"/>
          <a:ext cx="2054622" cy="640236"/>
        </p:xfrm>
        <a:graphic>
          <a:graphicData uri="http://schemas.openxmlformats.org/drawingml/2006/table">
            <a:tbl>
              <a:tblPr firstRow="1" bandRow="1">
                <a:tableStyleId>{5C22544A-7EE6-4342-B048-85BDC9FD1C3A}</a:tableStyleId>
              </a:tblPr>
              <a:tblGrid>
                <a:gridCol w="2054622"/>
              </a:tblGrid>
              <a:tr h="371475">
                <a:tc>
                  <a:txBody>
                    <a:bodyPr/>
                    <a:lstStyle/>
                    <a:p>
                      <a:r>
                        <a:rPr lang="en-US" altLang="zh-CN" sz="1800" dirty="0" smtClean="0">
                          <a:solidFill>
                            <a:srgbClr val="FF3300"/>
                          </a:solidFill>
                          <a:latin typeface="Arial Black" pitchFamily="34" charset="0"/>
                          <a:ea typeface="华文新魏" pitchFamily="2" charset="-122"/>
                        </a:rPr>
                        <a:t>DR</a:t>
                      </a:r>
                      <a:r>
                        <a:rPr lang="en-US" altLang="zh-CN" sz="1800" dirty="0" smtClean="0">
                          <a:solidFill>
                            <a:srgbClr val="FF3300"/>
                          </a:solidFill>
                          <a:latin typeface="Arial Black" pitchFamily="34" charset="0"/>
                          <a:ea typeface="华文新魏" pitchFamily="2" charset="-122"/>
                          <a:sym typeface="Wingdings" pitchFamily="2" charset="2"/>
                        </a:rPr>
                        <a:t></a:t>
                      </a:r>
                      <a:r>
                        <a:rPr lang="en-US" altLang="zh-CN" sz="1800" dirty="0" smtClean="0">
                          <a:solidFill>
                            <a:srgbClr val="FF3300"/>
                          </a:solidFill>
                          <a:latin typeface="Arial Black" pitchFamily="34" charset="0"/>
                          <a:ea typeface="华文新魏" pitchFamily="2" charset="-122"/>
                        </a:rPr>
                        <a:t>BUS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149C99"/>
                          </a:solidFill>
                          <a:latin typeface="Arial Black" pitchFamily="34" charset="0"/>
                          <a:ea typeface="华文新魏" pitchFamily="2" charset="-122"/>
                        </a:rPr>
                        <a:t>LDIR</a:t>
                      </a:r>
                      <a:r>
                        <a:rPr lang="zh-CN" altLang="en-US" sz="1200" dirty="0" smtClean="0">
                          <a:solidFill>
                            <a:srgbClr val="149C99"/>
                          </a:solidFill>
                          <a:latin typeface="Arial Black" pitchFamily="34" charset="0"/>
                          <a:ea typeface="华文新魏" pitchFamily="2" charset="-122"/>
                        </a:rPr>
                        <a:t>（</a:t>
                      </a:r>
                      <a:r>
                        <a:rPr lang="en-US" altLang="zh-CN" sz="1200" dirty="0" smtClean="0">
                          <a:solidFill>
                            <a:srgbClr val="149C99"/>
                          </a:solidFill>
                          <a:latin typeface="Arial Black" pitchFamily="34" charset="0"/>
                          <a:ea typeface="华文新魏" pitchFamily="2" charset="-122"/>
                        </a:rPr>
                        <a:t>CLK</a:t>
                      </a:r>
                      <a:r>
                        <a:rPr lang="zh-CN" altLang="en-US" sz="1200" dirty="0" smtClean="0">
                          <a:solidFill>
                            <a:srgbClr val="149C99"/>
                          </a:solidFill>
                          <a:latin typeface="Arial Black" pitchFamily="34" charset="0"/>
                          <a:ea typeface="华文新魏" pitchFamily="2" charset="-122"/>
                        </a:rPr>
                        <a:t>）</a:t>
                      </a:r>
                      <a:endParaRPr lang="en-US" altLang="zh-CN" sz="1200" dirty="0" smtClean="0">
                        <a:solidFill>
                          <a:srgbClr val="149C99"/>
                        </a:solidFill>
                        <a:latin typeface="Arial Black" pitchFamily="34" charset="0"/>
                        <a:ea typeface="华文新魏" pitchFamily="2" charset="-122"/>
                      </a:endParaRPr>
                    </a:p>
                  </a:txBody>
                  <a:tcPr marT="45798" marB="45798">
                    <a:solidFill>
                      <a:schemeClr val="bg2">
                        <a:lumMod val="60000"/>
                        <a:lumOff val="40000"/>
                      </a:schemeClr>
                    </a:solidFill>
                  </a:tcPr>
                </a:tc>
              </a:tr>
            </a:tbl>
          </a:graphicData>
        </a:graphic>
      </p:graphicFrame>
    </p:spTree>
    <p:extLst>
      <p:ext uri="{BB962C8B-B14F-4D97-AF65-F5344CB8AC3E}">
        <p14:creationId xmlns:p14="http://schemas.microsoft.com/office/powerpoint/2010/main" val="2131805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63654"/>
                                        </p:tgtEl>
                                        <p:attrNameLst>
                                          <p:attrName>style.visibility</p:attrName>
                                        </p:attrNameLst>
                                      </p:cBhvr>
                                      <p:to>
                                        <p:strVal val="visible"/>
                                      </p:to>
                                    </p:set>
                                    <p:anim calcmode="lin" valueType="num">
                                      <p:cBhvr additive="base">
                                        <p:cTn id="17" dur="500" fill="hold"/>
                                        <p:tgtEl>
                                          <p:spTgt spid="1563654"/>
                                        </p:tgtEl>
                                        <p:attrNameLst>
                                          <p:attrName>ppt_x</p:attrName>
                                        </p:attrNameLst>
                                      </p:cBhvr>
                                      <p:tavLst>
                                        <p:tav tm="0">
                                          <p:val>
                                            <p:strVal val="#ppt_x"/>
                                          </p:val>
                                        </p:tav>
                                        <p:tav tm="100000">
                                          <p:val>
                                            <p:strVal val="#ppt_x"/>
                                          </p:val>
                                        </p:tav>
                                      </p:tavLst>
                                    </p:anim>
                                    <p:anim calcmode="lin" valueType="num">
                                      <p:cBhvr additive="base">
                                        <p:cTn id="18" dur="500" fill="hold"/>
                                        <p:tgtEl>
                                          <p:spTgt spid="156365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4000" fill="hold" grpId="1" nodeType="clickEffect">
                                  <p:stCondLst>
                                    <p:cond delay="0"/>
                                  </p:stCondLst>
                                  <p:childTnLst>
                                    <p:anim calcmode="discrete" valueType="str">
                                      <p:cBhvr>
                                        <p:cTn id="22" dur="1000" fill="hold"/>
                                        <p:tgtEl>
                                          <p:spTgt spid="1563654"/>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repeatCount="3000" fill="hold" grpId="0" nodeType="clickEffect">
                                  <p:stCondLst>
                                    <p:cond delay="0"/>
                                  </p:stCondLst>
                                  <p:childTnLst>
                                    <p:set>
                                      <p:cBhvr>
                                        <p:cTn id="26" dur="1" fill="hold">
                                          <p:stCondLst>
                                            <p:cond delay="0"/>
                                          </p:stCondLst>
                                        </p:cTn>
                                        <p:tgtEl>
                                          <p:spTgt spid="1563657"/>
                                        </p:tgtEl>
                                        <p:attrNameLst>
                                          <p:attrName>style.visibility</p:attrName>
                                        </p:attrNameLst>
                                      </p:cBhvr>
                                      <p:to>
                                        <p:strVal val="visible"/>
                                      </p:to>
                                    </p:set>
                                    <p:animEffect transition="in" filter="wipe(down)">
                                      <p:cBhvr>
                                        <p:cTn id="27" dur="500"/>
                                        <p:tgtEl>
                                          <p:spTgt spid="156365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repeatCount="3000" fill="hold" grpId="0" nodeType="clickEffect">
                                  <p:stCondLst>
                                    <p:cond delay="0"/>
                                  </p:stCondLst>
                                  <p:childTnLst>
                                    <p:set>
                                      <p:cBhvr>
                                        <p:cTn id="31" dur="1" fill="hold">
                                          <p:stCondLst>
                                            <p:cond delay="0"/>
                                          </p:stCondLst>
                                        </p:cTn>
                                        <p:tgtEl>
                                          <p:spTgt spid="1563652"/>
                                        </p:tgtEl>
                                        <p:attrNameLst>
                                          <p:attrName>style.visibility</p:attrName>
                                        </p:attrNameLst>
                                      </p:cBhvr>
                                      <p:to>
                                        <p:strVal val="visible"/>
                                      </p:to>
                                    </p:set>
                                    <p:animEffect transition="in" filter="wipe(right)">
                                      <p:cBhvr>
                                        <p:cTn id="32" dur="500"/>
                                        <p:tgtEl>
                                          <p:spTgt spid="15636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63655"/>
                                        </p:tgtEl>
                                        <p:attrNameLst>
                                          <p:attrName>style.visibility</p:attrName>
                                        </p:attrNameLst>
                                      </p:cBhvr>
                                      <p:to>
                                        <p:strVal val="visible"/>
                                      </p:to>
                                    </p:set>
                                    <p:anim calcmode="lin" valueType="num">
                                      <p:cBhvr additive="base">
                                        <p:cTn id="37" dur="500" fill="hold"/>
                                        <p:tgtEl>
                                          <p:spTgt spid="1563655"/>
                                        </p:tgtEl>
                                        <p:attrNameLst>
                                          <p:attrName>ppt_x</p:attrName>
                                        </p:attrNameLst>
                                      </p:cBhvr>
                                      <p:tavLst>
                                        <p:tav tm="0">
                                          <p:val>
                                            <p:strVal val="#ppt_x"/>
                                          </p:val>
                                        </p:tav>
                                        <p:tav tm="100000">
                                          <p:val>
                                            <p:strVal val="#ppt_x"/>
                                          </p:val>
                                        </p:tav>
                                      </p:tavLst>
                                    </p:anim>
                                    <p:anim calcmode="lin" valueType="num">
                                      <p:cBhvr additive="base">
                                        <p:cTn id="38" dur="500" fill="hold"/>
                                        <p:tgtEl>
                                          <p:spTgt spid="1563655"/>
                                        </p:tgtEl>
                                        <p:attrNameLst>
                                          <p:attrName>ppt_y</p:attrName>
                                        </p:attrNameLst>
                                      </p:cBhvr>
                                      <p:tavLst>
                                        <p:tav tm="0">
                                          <p:val>
                                            <p:strVal val="1+#ppt_h/2"/>
                                          </p:val>
                                        </p:tav>
                                        <p:tav tm="100000">
                                          <p:val>
                                            <p:strVal val="#ppt_y"/>
                                          </p:val>
                                        </p:tav>
                                      </p:tavLst>
                                    </p:anim>
                                  </p:childTnLst>
                                </p:cTn>
                              </p:par>
                              <p:par>
                                <p:cTn id="39" presetID="35" presetClass="emph" presetSubtype="0" repeatCount="4000" fill="hold" grpId="1" nodeType="withEffect">
                                  <p:stCondLst>
                                    <p:cond delay="0"/>
                                  </p:stCondLst>
                                  <p:childTnLst>
                                    <p:anim calcmode="discrete" valueType="str">
                                      <p:cBhvr>
                                        <p:cTn id="40" dur="1000" fill="hold"/>
                                        <p:tgtEl>
                                          <p:spTgt spid="1563655"/>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repeatCount="3000" fill="hold" grpId="0" nodeType="clickEffect">
                                  <p:stCondLst>
                                    <p:cond delay="0"/>
                                  </p:stCondLst>
                                  <p:childTnLst>
                                    <p:set>
                                      <p:cBhvr>
                                        <p:cTn id="44" dur="1" fill="hold">
                                          <p:stCondLst>
                                            <p:cond delay="0"/>
                                          </p:stCondLst>
                                        </p:cTn>
                                        <p:tgtEl>
                                          <p:spTgt spid="1563653"/>
                                        </p:tgtEl>
                                        <p:attrNameLst>
                                          <p:attrName>style.visibility</p:attrName>
                                        </p:attrNameLst>
                                      </p:cBhvr>
                                      <p:to>
                                        <p:strVal val="visible"/>
                                      </p:to>
                                    </p:set>
                                    <p:animEffect transition="in" filter="wipe(up)">
                                      <p:cBhvr>
                                        <p:cTn id="45" dur="500"/>
                                        <p:tgtEl>
                                          <p:spTgt spid="156365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repeatCount="3000" fill="hold" grpId="0" nodeType="clickEffect">
                                  <p:stCondLst>
                                    <p:cond delay="0"/>
                                  </p:stCondLst>
                                  <p:childTnLst>
                                    <p:set>
                                      <p:cBhvr>
                                        <p:cTn id="53" dur="1" fill="hold">
                                          <p:stCondLst>
                                            <p:cond delay="0"/>
                                          </p:stCondLst>
                                        </p:cTn>
                                        <p:tgtEl>
                                          <p:spTgt spid="1563659"/>
                                        </p:tgtEl>
                                        <p:attrNameLst>
                                          <p:attrName>style.visibility</p:attrName>
                                        </p:attrNameLst>
                                      </p:cBhvr>
                                      <p:to>
                                        <p:strVal val="visible"/>
                                      </p:to>
                                    </p:set>
                                    <p:animEffect transition="in" filter="wipe(up)">
                                      <p:cBhvr>
                                        <p:cTn id="54" dur="500"/>
                                        <p:tgtEl>
                                          <p:spTgt spid="156365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repeatCount="3000" fill="hold" grpId="0" nodeType="clickEffect">
                                  <p:stCondLst>
                                    <p:cond delay="0"/>
                                  </p:stCondLst>
                                  <p:childTnLst>
                                    <p:set>
                                      <p:cBhvr>
                                        <p:cTn id="58" dur="1" fill="hold">
                                          <p:stCondLst>
                                            <p:cond delay="0"/>
                                          </p:stCondLst>
                                        </p:cTn>
                                        <p:tgtEl>
                                          <p:spTgt spid="1563660"/>
                                        </p:tgtEl>
                                        <p:attrNameLst>
                                          <p:attrName>style.visibility</p:attrName>
                                        </p:attrNameLst>
                                      </p:cBhvr>
                                      <p:to>
                                        <p:strVal val="visible"/>
                                      </p:to>
                                    </p:set>
                                    <p:animEffect transition="in" filter="wipe(up)">
                                      <p:cBhvr>
                                        <p:cTn id="59" dur="500"/>
                                        <p:tgtEl>
                                          <p:spTgt spid="156366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repeatCount="3000" fill="hold" grpId="0" nodeType="clickEffect">
                                  <p:stCondLst>
                                    <p:cond delay="0"/>
                                  </p:stCondLst>
                                  <p:childTnLst>
                                    <p:set>
                                      <p:cBhvr>
                                        <p:cTn id="63" dur="1" fill="hold">
                                          <p:stCondLst>
                                            <p:cond delay="0"/>
                                          </p:stCondLst>
                                        </p:cTn>
                                        <p:tgtEl>
                                          <p:spTgt spid="1563661"/>
                                        </p:tgtEl>
                                        <p:attrNameLst>
                                          <p:attrName>style.visibility</p:attrName>
                                        </p:attrNameLst>
                                      </p:cBhvr>
                                      <p:to>
                                        <p:strVal val="visible"/>
                                      </p:to>
                                    </p:set>
                                    <p:animEffect transition="in" filter="wipe(up)">
                                      <p:cBhvr>
                                        <p:cTn id="64" dur="500"/>
                                        <p:tgtEl>
                                          <p:spTgt spid="1563661"/>
                                        </p:tgtEl>
                                      </p:cBhvr>
                                    </p:animEffect>
                                  </p:childTnLst>
                                </p:cTn>
                              </p:par>
                              <p:par>
                                <p:cTn id="65" presetID="22" presetClass="entr" presetSubtype="1" repeatCount="3000" fill="hold" grpId="0" nodeType="withEffect">
                                  <p:stCondLst>
                                    <p:cond delay="0"/>
                                  </p:stCondLst>
                                  <p:childTnLst>
                                    <p:set>
                                      <p:cBhvr>
                                        <p:cTn id="66" dur="1" fill="hold">
                                          <p:stCondLst>
                                            <p:cond delay="0"/>
                                          </p:stCondLst>
                                        </p:cTn>
                                        <p:tgtEl>
                                          <p:spTgt spid="1563662"/>
                                        </p:tgtEl>
                                        <p:attrNameLst>
                                          <p:attrName>style.visibility</p:attrName>
                                        </p:attrNameLst>
                                      </p:cBhvr>
                                      <p:to>
                                        <p:strVal val="visible"/>
                                      </p:to>
                                    </p:set>
                                    <p:animEffect transition="in" filter="wipe(up)">
                                      <p:cBhvr>
                                        <p:cTn id="67" dur="500"/>
                                        <p:tgtEl>
                                          <p:spTgt spid="1563662"/>
                                        </p:tgtEl>
                                      </p:cBhvr>
                                    </p:animEffect>
                                  </p:childTnLst>
                                </p:cTn>
                              </p:par>
                              <p:par>
                                <p:cTn id="68" presetID="22" presetClass="entr" presetSubtype="1" repeatCount="3000" fill="hold" grpId="0" nodeType="withEffect">
                                  <p:stCondLst>
                                    <p:cond delay="0"/>
                                  </p:stCondLst>
                                  <p:childTnLst>
                                    <p:set>
                                      <p:cBhvr>
                                        <p:cTn id="69" dur="1" fill="hold">
                                          <p:stCondLst>
                                            <p:cond delay="0"/>
                                          </p:stCondLst>
                                        </p:cTn>
                                        <p:tgtEl>
                                          <p:spTgt spid="1563663"/>
                                        </p:tgtEl>
                                        <p:attrNameLst>
                                          <p:attrName>style.visibility</p:attrName>
                                        </p:attrNameLst>
                                      </p:cBhvr>
                                      <p:to>
                                        <p:strVal val="visible"/>
                                      </p:to>
                                    </p:set>
                                    <p:animEffect transition="in" filter="wipe(up)">
                                      <p:cBhvr>
                                        <p:cTn id="70" dur="500"/>
                                        <p:tgtEl>
                                          <p:spTgt spid="156366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down)">
                                      <p:cBhvr>
                                        <p:cTn id="75" dur="5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35" presetClass="emph" presetSubtype="0" repeatCount="4000" fill="hold" nodeType="clickEffect">
                                  <p:stCondLst>
                                    <p:cond delay="0"/>
                                  </p:stCondLst>
                                  <p:childTnLst>
                                    <p:anim calcmode="discrete" valueType="str">
                                      <p:cBhvr>
                                        <p:cTn id="79" dur="2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3652" grpId="0" animBg="1"/>
      <p:bldP spid="1563653" grpId="0" animBg="1"/>
      <p:bldP spid="1563654" grpId="0" animBg="1"/>
      <p:bldP spid="1563654" grpId="1" animBg="1"/>
      <p:bldP spid="1563655" grpId="0" animBg="1"/>
      <p:bldP spid="1563655" grpId="1" animBg="1"/>
      <p:bldP spid="1563657" grpId="0" animBg="1"/>
      <p:bldP spid="1563659" grpId="0" animBg="1"/>
      <p:bldP spid="1563660" grpId="0" animBg="1"/>
      <p:bldP spid="1563661" grpId="0" animBg="1"/>
      <p:bldP spid="1563662" grpId="0" animBg="1"/>
      <p:bldP spid="15636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80728"/>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Rot="1" noChangeArrowheads="1"/>
          </p:cNvSpPr>
          <p:nvPr>
            <p:ph type="title"/>
          </p:nvPr>
        </p:nvSpPr>
        <p:spPr/>
        <p:txBody>
          <a:bodyPr/>
          <a:lstStyle/>
          <a:p>
            <a:r>
              <a:rPr lang="zh-CN" altLang="en-US" dirty="0" smtClean="0"/>
              <a:t>取指令周期   </a:t>
            </a:r>
            <a:r>
              <a:rPr lang="en-US" altLang="zh-CN" dirty="0" smtClean="0"/>
              <a:t>(</a:t>
            </a:r>
            <a:r>
              <a:rPr lang="en-US" altLang="zh-CN" dirty="0" err="1" smtClean="0"/>
              <a:t>Mem</a:t>
            </a:r>
            <a:r>
              <a:rPr lang="en-US" altLang="zh-CN" dirty="0" smtClean="0"/>
              <a:t>[PC++])</a:t>
            </a:r>
            <a:r>
              <a:rPr lang="en-US" altLang="zh-CN" dirty="0" smtClean="0">
                <a:sym typeface="Wingdings" pitchFamily="2" charset="2"/>
              </a:rPr>
              <a:t></a:t>
            </a:r>
            <a:r>
              <a:rPr lang="en-US" altLang="zh-CN" dirty="0">
                <a:sym typeface="Wingdings" pitchFamily="2" charset="2"/>
              </a:rPr>
              <a:t>IR</a:t>
            </a:r>
            <a:endParaRPr lang="zh-CN" altLang="en-US" dirty="0" smtClean="0"/>
          </a:p>
        </p:txBody>
      </p:sp>
      <p:graphicFrame>
        <p:nvGraphicFramePr>
          <p:cNvPr id="15" name="表格 14"/>
          <p:cNvGraphicFramePr>
            <a:graphicFrameLocks noGrp="1"/>
          </p:cNvGraphicFramePr>
          <p:nvPr>
            <p:extLst>
              <p:ext uri="{D42A27DB-BD31-4B8C-83A1-F6EECF244321}">
                <p14:modId xmlns:p14="http://schemas.microsoft.com/office/powerpoint/2010/main" val="1977846141"/>
              </p:ext>
            </p:extLst>
          </p:nvPr>
        </p:nvGraphicFramePr>
        <p:xfrm>
          <a:off x="4932040" y="5373216"/>
          <a:ext cx="1728192" cy="504056"/>
        </p:xfrm>
        <a:graphic>
          <a:graphicData uri="http://schemas.openxmlformats.org/drawingml/2006/table">
            <a:tbl>
              <a:tblPr firstRow="1" bandRow="1">
                <a:tableStyleId>{5C22544A-7EE6-4342-B048-85BDC9FD1C3A}</a:tableStyleId>
              </a:tblPr>
              <a:tblGrid>
                <a:gridCol w="1728192"/>
              </a:tblGrid>
              <a:tr h="5040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0000FF"/>
                          </a:solidFill>
                          <a:latin typeface="Arial Black" pitchFamily="34" charset="0"/>
                          <a:ea typeface="华文新魏" pitchFamily="2" charset="-122"/>
                        </a:rPr>
                        <a:t>(MEM[AR])</a:t>
                      </a:r>
                      <a:r>
                        <a:rPr lang="en-US" altLang="zh-CN" sz="1400" dirty="0" smtClean="0">
                          <a:solidFill>
                            <a:srgbClr val="0000FF"/>
                          </a:solidFill>
                          <a:latin typeface="Arial Black" pitchFamily="34" charset="0"/>
                          <a:ea typeface="华文新魏" pitchFamily="2" charset="-122"/>
                          <a:sym typeface="Wingdings" pitchFamily="2" charset="2"/>
                        </a:rPr>
                        <a:t>DR</a:t>
                      </a:r>
                      <a:endParaRPr lang="en-US" altLang="zh-CN" sz="1400" dirty="0" smtClean="0">
                        <a:solidFill>
                          <a:srgbClr val="0000FF"/>
                        </a:solidFill>
                        <a:latin typeface="Arial Black" pitchFamily="34" charset="0"/>
                        <a:ea typeface="华文新魏" pitchFamily="2" charset="-122"/>
                      </a:endParaRPr>
                    </a:p>
                  </a:txBody>
                  <a:tcPr marT="45798" marB="45798" anchor="ctr" anchorCtr="1">
                    <a:solidFill>
                      <a:schemeClr val="bg2">
                        <a:lumMod val="60000"/>
                        <a:lumOff val="40000"/>
                      </a:schemeClr>
                    </a:solidFill>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191155090"/>
              </p:ext>
            </p:extLst>
          </p:nvPr>
        </p:nvGraphicFramePr>
        <p:xfrm>
          <a:off x="6660132" y="5373216"/>
          <a:ext cx="2054622" cy="504056"/>
        </p:xfrm>
        <a:graphic>
          <a:graphicData uri="http://schemas.openxmlformats.org/drawingml/2006/table">
            <a:tbl>
              <a:tblPr firstRow="1" bandRow="1">
                <a:tableStyleId>{5C22544A-7EE6-4342-B048-85BDC9FD1C3A}</a:tableStyleId>
              </a:tblPr>
              <a:tblGrid>
                <a:gridCol w="2054622"/>
              </a:tblGrid>
              <a:tr h="504056">
                <a:tc>
                  <a:txBody>
                    <a:bodyPr/>
                    <a:lstStyle/>
                    <a:p>
                      <a:pPr algn="l"/>
                      <a:r>
                        <a:rPr lang="en-US" altLang="zh-CN" sz="1800" dirty="0" smtClean="0">
                          <a:solidFill>
                            <a:srgbClr val="FF3300"/>
                          </a:solidFill>
                          <a:latin typeface="Arial Black" pitchFamily="34" charset="0"/>
                          <a:ea typeface="华文新魏" pitchFamily="2" charset="-122"/>
                        </a:rPr>
                        <a:t>RD, LDDR</a:t>
                      </a:r>
                      <a:endParaRPr lang="en-US" altLang="zh-CN" sz="1800" dirty="0">
                        <a:solidFill>
                          <a:srgbClr val="FF3300"/>
                        </a:solidFill>
                        <a:latin typeface="Arial Black" pitchFamily="34" charset="0"/>
                        <a:ea typeface="华文新魏" pitchFamily="2" charset="-122"/>
                      </a:endParaRPr>
                    </a:p>
                  </a:txBody>
                  <a:tcPr marT="45798" marB="45798" anchor="ctr">
                    <a:solidFill>
                      <a:schemeClr val="bg2">
                        <a:lumMod val="60000"/>
                        <a:lumOff val="40000"/>
                      </a:schemeClr>
                    </a:solidFill>
                  </a:tcP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800647037"/>
              </p:ext>
            </p:extLst>
          </p:nvPr>
        </p:nvGraphicFramePr>
        <p:xfrm>
          <a:off x="4925145" y="4277939"/>
          <a:ext cx="1728192" cy="371475"/>
        </p:xfrm>
        <a:graphic>
          <a:graphicData uri="http://schemas.openxmlformats.org/drawingml/2006/table">
            <a:tbl>
              <a:tblPr firstRow="1" bandRow="1">
                <a:tableStyleId>{5C22544A-7EE6-4342-B048-85BDC9FD1C3A}</a:tableStyleId>
              </a:tblPr>
              <a:tblGrid>
                <a:gridCol w="1728192"/>
              </a:tblGrid>
              <a:tr h="371475">
                <a:tc>
                  <a:txBody>
                    <a:bodyPr/>
                    <a:lstStyle/>
                    <a:p>
                      <a:pPr algn="ctr"/>
                      <a:r>
                        <a:rPr lang="zh-CN" altLang="en-US" sz="1800" dirty="0" smtClean="0"/>
                        <a:t>数据通路</a:t>
                      </a:r>
                      <a:endParaRPr lang="zh-CN" altLang="en-US" sz="1800" dirty="0"/>
                    </a:p>
                  </a:txBody>
                  <a:tcPr marT="45798" marB="45798"/>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819051810"/>
              </p:ext>
            </p:extLst>
          </p:nvPr>
        </p:nvGraphicFramePr>
        <p:xfrm>
          <a:off x="4932040" y="5957116"/>
          <a:ext cx="1728192" cy="424212"/>
        </p:xfrm>
        <a:graphic>
          <a:graphicData uri="http://schemas.openxmlformats.org/drawingml/2006/table">
            <a:tbl>
              <a:tblPr firstRow="1" bandRow="1">
                <a:tableStyleId>{5C22544A-7EE6-4342-B048-85BDC9FD1C3A}</a:tableStyleId>
              </a:tblPr>
              <a:tblGrid>
                <a:gridCol w="1728192"/>
              </a:tblGrid>
              <a:tr h="424212">
                <a:tc>
                  <a:txBody>
                    <a:bodyPr/>
                    <a:lstStyle/>
                    <a:p>
                      <a:r>
                        <a:rPr lang="en-US" altLang="zh-CN" sz="1800" dirty="0" smtClean="0">
                          <a:solidFill>
                            <a:srgbClr val="0000FF"/>
                          </a:solidFill>
                          <a:latin typeface="Arial Black" pitchFamily="34" charset="0"/>
                          <a:ea typeface="华文新魏" pitchFamily="2" charset="-122"/>
                        </a:rPr>
                        <a:t>(DR)</a:t>
                      </a:r>
                      <a:r>
                        <a:rPr lang="en-US" altLang="zh-CN" sz="1800" dirty="0" smtClean="0">
                          <a:solidFill>
                            <a:srgbClr val="0000FF"/>
                          </a:solidFill>
                          <a:latin typeface="Arial Black" pitchFamily="34" charset="0"/>
                          <a:ea typeface="华文新魏" pitchFamily="2" charset="-122"/>
                          <a:sym typeface="Wingdings" pitchFamily="2" charset="2"/>
                        </a:rPr>
                        <a:t></a:t>
                      </a:r>
                      <a:r>
                        <a:rPr lang="en-US" altLang="zh-CN" sz="1800" dirty="0" smtClean="0">
                          <a:solidFill>
                            <a:srgbClr val="0000FF"/>
                          </a:solidFill>
                          <a:latin typeface="Arial Black" pitchFamily="34" charset="0"/>
                          <a:ea typeface="华文新魏" pitchFamily="2" charset="-122"/>
                        </a:rPr>
                        <a:t>IR</a:t>
                      </a:r>
                      <a:endParaRPr lang="en-US" altLang="zh-CN" sz="1800" dirty="0">
                        <a:solidFill>
                          <a:srgbClr val="0000FF"/>
                        </a:solidFill>
                        <a:latin typeface="Arial Black" pitchFamily="34" charset="0"/>
                        <a:ea typeface="华文新魏" pitchFamily="2" charset="-122"/>
                      </a:endParaRPr>
                    </a:p>
                  </a:txBody>
                  <a:tcPr marT="45798" marB="45798" anchor="ctr" anchorCtr="1">
                    <a:solidFill>
                      <a:schemeClr val="bg2">
                        <a:lumMod val="60000"/>
                        <a:lumOff val="40000"/>
                      </a:schemeClr>
                    </a:solidFill>
                  </a:tcP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2713020284"/>
              </p:ext>
            </p:extLst>
          </p:nvPr>
        </p:nvGraphicFramePr>
        <p:xfrm>
          <a:off x="6653237" y="4277939"/>
          <a:ext cx="2054622" cy="371475"/>
        </p:xfrm>
        <a:graphic>
          <a:graphicData uri="http://schemas.openxmlformats.org/drawingml/2006/table">
            <a:tbl>
              <a:tblPr firstRow="1" bandRow="1">
                <a:tableStyleId>{5C22544A-7EE6-4342-B048-85BDC9FD1C3A}</a:tableStyleId>
              </a:tblPr>
              <a:tblGrid>
                <a:gridCol w="2054622"/>
              </a:tblGrid>
              <a:tr h="371475">
                <a:tc>
                  <a:txBody>
                    <a:bodyPr/>
                    <a:lstStyle/>
                    <a:p>
                      <a:r>
                        <a:rPr lang="zh-CN" altLang="en-US" sz="1800" dirty="0" smtClean="0"/>
                        <a:t>控制信号</a:t>
                      </a:r>
                      <a:endParaRPr lang="zh-CN" altLang="en-US" sz="1800" dirty="0"/>
                    </a:p>
                  </a:txBody>
                  <a:tcPr marT="45798" marB="45798"/>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1926305420"/>
              </p:ext>
            </p:extLst>
          </p:nvPr>
        </p:nvGraphicFramePr>
        <p:xfrm>
          <a:off x="6660132" y="5957116"/>
          <a:ext cx="2054622" cy="424212"/>
        </p:xfrm>
        <a:graphic>
          <a:graphicData uri="http://schemas.openxmlformats.org/drawingml/2006/table">
            <a:tbl>
              <a:tblPr firstRow="1" bandRow="1">
                <a:tableStyleId>{5C22544A-7EE6-4342-B048-85BDC9FD1C3A}</a:tableStyleId>
              </a:tblPr>
              <a:tblGrid>
                <a:gridCol w="2054622"/>
              </a:tblGrid>
              <a:tr h="424212">
                <a:tc>
                  <a:txBody>
                    <a:bodyPr/>
                    <a:lstStyle/>
                    <a:p>
                      <a:r>
                        <a:rPr lang="en-US" altLang="zh-CN" sz="1800" dirty="0" smtClean="0">
                          <a:solidFill>
                            <a:srgbClr val="FF3300"/>
                          </a:solidFill>
                          <a:latin typeface="Arial Black" pitchFamily="34" charset="0"/>
                          <a:ea typeface="华文新魏" pitchFamily="2" charset="-122"/>
                        </a:rPr>
                        <a:t>DR</a:t>
                      </a:r>
                      <a:r>
                        <a:rPr lang="en-US" altLang="zh-CN" sz="1800" dirty="0" smtClean="0">
                          <a:solidFill>
                            <a:srgbClr val="FF3300"/>
                          </a:solidFill>
                          <a:latin typeface="Arial Black" pitchFamily="34" charset="0"/>
                          <a:ea typeface="华文新魏" pitchFamily="2" charset="-122"/>
                          <a:sym typeface="Wingdings" pitchFamily="2" charset="2"/>
                        </a:rPr>
                        <a:t></a:t>
                      </a:r>
                      <a:r>
                        <a:rPr lang="en-US" altLang="zh-CN" sz="1800" dirty="0" smtClean="0">
                          <a:solidFill>
                            <a:srgbClr val="FF3300"/>
                          </a:solidFill>
                          <a:latin typeface="Arial Black" pitchFamily="34" charset="0"/>
                          <a:ea typeface="华文新魏" pitchFamily="2" charset="-122"/>
                        </a:rPr>
                        <a:t>BUS  LDIR</a:t>
                      </a:r>
                    </a:p>
                  </a:txBody>
                  <a:tcPr marT="45798" marB="45798">
                    <a:solidFill>
                      <a:schemeClr val="bg2">
                        <a:lumMod val="60000"/>
                        <a:lumOff val="40000"/>
                      </a:schemeClr>
                    </a:solidFill>
                  </a:tcP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936729027"/>
              </p:ext>
            </p:extLst>
          </p:nvPr>
        </p:nvGraphicFramePr>
        <p:xfrm>
          <a:off x="4932040" y="4651103"/>
          <a:ext cx="1728192" cy="627112"/>
        </p:xfrm>
        <a:graphic>
          <a:graphicData uri="http://schemas.openxmlformats.org/drawingml/2006/table">
            <a:tbl>
              <a:tblPr firstRow="1" bandRow="1">
                <a:tableStyleId>{5C22544A-7EE6-4342-B048-85BDC9FD1C3A}</a:tableStyleId>
              </a:tblPr>
              <a:tblGrid>
                <a:gridCol w="1728192"/>
              </a:tblGrid>
              <a:tr h="627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(PC)</a:t>
                      </a:r>
                      <a:r>
                        <a:rPr lang="en-US" altLang="zh-CN" sz="1800" dirty="0" smtClean="0">
                          <a:solidFill>
                            <a:srgbClr val="0000FF"/>
                          </a:solidFill>
                          <a:latin typeface="Arial Black" pitchFamily="34" charset="0"/>
                          <a:ea typeface="华文新魏" pitchFamily="2" charset="-122"/>
                          <a:sym typeface="Wingdings" pitchFamily="2" charset="2"/>
                        </a:rPr>
                        <a:t></a:t>
                      </a:r>
                      <a:r>
                        <a:rPr lang="en-US" altLang="zh-CN" sz="1800" dirty="0" smtClean="0">
                          <a:solidFill>
                            <a:srgbClr val="0000FF"/>
                          </a:solidFill>
                          <a:latin typeface="Arial Black" pitchFamily="34" charset="0"/>
                          <a:ea typeface="华文新魏" pitchFamily="2" charset="-122"/>
                        </a:rPr>
                        <a:t>AR</a:t>
                      </a:r>
                    </a:p>
                  </a:txBody>
                  <a:tcPr marT="45798" marB="45798" anchor="ctr" anchorCtr="1">
                    <a:solidFill>
                      <a:schemeClr val="bg2">
                        <a:lumMod val="60000"/>
                        <a:lumOff val="40000"/>
                      </a:schemeClr>
                    </a:solidFill>
                  </a:tcP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3270334520"/>
              </p:ext>
            </p:extLst>
          </p:nvPr>
        </p:nvGraphicFramePr>
        <p:xfrm>
          <a:off x="6660132" y="4637979"/>
          <a:ext cx="2054622" cy="640236"/>
        </p:xfrm>
        <a:graphic>
          <a:graphicData uri="http://schemas.openxmlformats.org/drawingml/2006/table">
            <a:tbl>
              <a:tblPr firstRow="1" bandRow="1">
                <a:tableStyleId>{5C22544A-7EE6-4342-B048-85BDC9FD1C3A}</a:tableStyleId>
              </a:tblPr>
              <a:tblGrid>
                <a:gridCol w="2054622"/>
              </a:tblGrid>
              <a:tr h="371475">
                <a:tc>
                  <a:txBody>
                    <a:bodyPr/>
                    <a:lstStyle/>
                    <a:p>
                      <a:r>
                        <a:rPr lang="en-US" altLang="zh-CN" sz="1800" dirty="0" smtClean="0">
                          <a:solidFill>
                            <a:srgbClr val="FF3300"/>
                          </a:solidFill>
                          <a:latin typeface="Arial Black" pitchFamily="34" charset="0"/>
                          <a:ea typeface="华文新魏" pitchFamily="2" charset="-122"/>
                        </a:rPr>
                        <a:t>PC</a:t>
                      </a:r>
                      <a:r>
                        <a:rPr lang="en-US" altLang="zh-CN" sz="1800" dirty="0" smtClean="0">
                          <a:solidFill>
                            <a:srgbClr val="FF3300"/>
                          </a:solidFill>
                          <a:latin typeface="Arial Black" pitchFamily="34" charset="0"/>
                          <a:ea typeface="华文新魏" pitchFamily="2" charset="-122"/>
                          <a:sym typeface="Wingdings" pitchFamily="2" charset="2"/>
                        </a:rPr>
                        <a:t></a:t>
                      </a:r>
                      <a:r>
                        <a:rPr lang="en-US" altLang="zh-CN" sz="1800" dirty="0" smtClean="0">
                          <a:solidFill>
                            <a:srgbClr val="FF3300"/>
                          </a:solidFill>
                          <a:latin typeface="Arial Black" pitchFamily="34" charset="0"/>
                          <a:ea typeface="华文新魏" pitchFamily="2" charset="-122"/>
                        </a:rPr>
                        <a:t>BUS</a:t>
                      </a:r>
                    </a:p>
                    <a:p>
                      <a:r>
                        <a:rPr lang="en-US" altLang="zh-CN" sz="1800" dirty="0" smtClean="0">
                          <a:solidFill>
                            <a:srgbClr val="FF3300"/>
                          </a:solidFill>
                          <a:latin typeface="Arial Black" pitchFamily="34" charset="0"/>
                          <a:ea typeface="华文新魏" pitchFamily="2" charset="-122"/>
                        </a:rPr>
                        <a:t>LDAR</a:t>
                      </a:r>
                    </a:p>
                  </a:txBody>
                  <a:tcPr marT="45798" marB="45798">
                    <a:solidFill>
                      <a:schemeClr val="bg2">
                        <a:lumMod val="60000"/>
                        <a:lumOff val="40000"/>
                      </a:schemeClr>
                    </a:solidFill>
                  </a:tcP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958016800"/>
              </p:ext>
            </p:extLst>
          </p:nvPr>
        </p:nvGraphicFramePr>
        <p:xfrm>
          <a:off x="4290863" y="5373216"/>
          <a:ext cx="641177" cy="504056"/>
        </p:xfrm>
        <a:graphic>
          <a:graphicData uri="http://schemas.openxmlformats.org/drawingml/2006/table">
            <a:tbl>
              <a:tblPr firstRow="1" bandRow="1">
                <a:tableStyleId>{5C22544A-7EE6-4342-B048-85BDC9FD1C3A}</a:tableStyleId>
              </a:tblPr>
              <a:tblGrid>
                <a:gridCol w="641177"/>
              </a:tblGrid>
              <a:tr h="5040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T2</a:t>
                      </a:r>
                    </a:p>
                  </a:txBody>
                  <a:tcPr marT="45798" marB="45798" anchor="ctr" anchorCtr="1">
                    <a:solidFill>
                      <a:schemeClr val="bg2">
                        <a:lumMod val="60000"/>
                        <a:lumOff val="40000"/>
                      </a:schemeClr>
                    </a:solidFill>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149335344"/>
              </p:ext>
            </p:extLst>
          </p:nvPr>
        </p:nvGraphicFramePr>
        <p:xfrm>
          <a:off x="4283968" y="4277939"/>
          <a:ext cx="641177" cy="371475"/>
        </p:xfrm>
        <a:graphic>
          <a:graphicData uri="http://schemas.openxmlformats.org/drawingml/2006/table">
            <a:tbl>
              <a:tblPr firstRow="1" bandRow="1">
                <a:tableStyleId>{5C22544A-7EE6-4342-B048-85BDC9FD1C3A}</a:tableStyleId>
              </a:tblPr>
              <a:tblGrid>
                <a:gridCol w="641177"/>
              </a:tblGrid>
              <a:tr h="371475">
                <a:tc>
                  <a:txBody>
                    <a:bodyPr/>
                    <a:lstStyle/>
                    <a:p>
                      <a:pPr algn="ctr"/>
                      <a:r>
                        <a:rPr lang="zh-CN" altLang="en-US" sz="1800" dirty="0" smtClean="0"/>
                        <a:t>节拍</a:t>
                      </a:r>
                      <a:endParaRPr lang="zh-CN" altLang="en-US" sz="1800" dirty="0"/>
                    </a:p>
                  </a:txBody>
                  <a:tcPr marT="45798" marB="45798"/>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671718842"/>
              </p:ext>
            </p:extLst>
          </p:nvPr>
        </p:nvGraphicFramePr>
        <p:xfrm>
          <a:off x="4290863" y="5957116"/>
          <a:ext cx="641177" cy="424212"/>
        </p:xfrm>
        <a:graphic>
          <a:graphicData uri="http://schemas.openxmlformats.org/drawingml/2006/table">
            <a:tbl>
              <a:tblPr firstRow="1" bandRow="1">
                <a:tableStyleId>{5C22544A-7EE6-4342-B048-85BDC9FD1C3A}</a:tableStyleId>
              </a:tblPr>
              <a:tblGrid>
                <a:gridCol w="641177"/>
              </a:tblGrid>
              <a:tr h="424212">
                <a:tc>
                  <a:txBody>
                    <a:bodyPr/>
                    <a:lstStyle/>
                    <a:p>
                      <a:r>
                        <a:rPr lang="en-US" altLang="zh-CN" sz="1800" i="1" dirty="0" smtClean="0">
                          <a:solidFill>
                            <a:srgbClr val="0000FF"/>
                          </a:solidFill>
                          <a:latin typeface="Arial Black" pitchFamily="34" charset="0"/>
                          <a:ea typeface="华文新魏" pitchFamily="2" charset="-122"/>
                        </a:rPr>
                        <a:t>T3</a:t>
                      </a:r>
                      <a:endParaRPr lang="en-US" altLang="zh-CN" sz="1800" i="1" dirty="0">
                        <a:solidFill>
                          <a:srgbClr val="0000FF"/>
                        </a:solidFill>
                        <a:latin typeface="Arial Black" pitchFamily="34" charset="0"/>
                        <a:ea typeface="华文新魏" pitchFamily="2" charset="-122"/>
                      </a:endParaRPr>
                    </a:p>
                  </a:txBody>
                  <a:tcPr marT="45798" marB="45798" anchor="ctr" anchorCtr="1">
                    <a:solidFill>
                      <a:schemeClr val="bg2">
                        <a:lumMod val="60000"/>
                        <a:lumOff val="40000"/>
                      </a:schemeClr>
                    </a:solidFill>
                  </a:tcP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838336022"/>
              </p:ext>
            </p:extLst>
          </p:nvPr>
        </p:nvGraphicFramePr>
        <p:xfrm>
          <a:off x="4290863" y="4651103"/>
          <a:ext cx="641177" cy="627112"/>
        </p:xfrm>
        <a:graphic>
          <a:graphicData uri="http://schemas.openxmlformats.org/drawingml/2006/table">
            <a:tbl>
              <a:tblPr firstRow="1" bandRow="1">
                <a:tableStyleId>{5C22544A-7EE6-4342-B048-85BDC9FD1C3A}</a:tableStyleId>
              </a:tblPr>
              <a:tblGrid>
                <a:gridCol w="641177"/>
              </a:tblGrid>
              <a:tr h="627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T1</a:t>
                      </a:r>
                    </a:p>
                  </a:txBody>
                  <a:tcPr marT="45798" marB="45798" anchor="ctr" anchorCtr="1">
                    <a:solidFill>
                      <a:schemeClr val="bg2">
                        <a:lumMod val="60000"/>
                        <a:lumOff val="40000"/>
                      </a:schemeClr>
                    </a:solidFill>
                  </a:tcPr>
                </a:tc>
              </a:tr>
            </a:tbl>
          </a:graphicData>
        </a:graphic>
      </p:graphicFrame>
    </p:spTree>
    <p:extLst>
      <p:ext uri="{BB962C8B-B14F-4D97-AF65-F5344CB8AC3E}">
        <p14:creationId xmlns:p14="http://schemas.microsoft.com/office/powerpoint/2010/main" val="2944150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80728"/>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4676" name="Line 4"/>
          <p:cNvSpPr>
            <a:spLocks noChangeShapeType="1"/>
          </p:cNvSpPr>
          <p:nvPr/>
        </p:nvSpPr>
        <p:spPr bwMode="auto">
          <a:xfrm rot="5400000" flipV="1">
            <a:off x="4391819" y="-2871341"/>
            <a:ext cx="0" cy="8135938"/>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35" name="Rectangle 3"/>
          <p:cNvSpPr>
            <a:spLocks noGrp="1" noRot="1" noChangeArrowheads="1"/>
          </p:cNvSpPr>
          <p:nvPr>
            <p:ph type="title"/>
          </p:nvPr>
        </p:nvSpPr>
        <p:spPr/>
        <p:txBody>
          <a:bodyPr/>
          <a:lstStyle/>
          <a:p>
            <a:r>
              <a:rPr lang="zh-CN" altLang="en-US" dirty="0" smtClean="0"/>
              <a:t>执行指令过程    </a:t>
            </a:r>
            <a:r>
              <a:rPr lang="en-US" altLang="zh-CN" dirty="0" smtClean="0">
                <a:solidFill>
                  <a:srgbClr val="FF0000"/>
                </a:solidFill>
              </a:rPr>
              <a:t>ADD  </a:t>
            </a:r>
            <a:r>
              <a:rPr lang="en-US" altLang="zh-CN" dirty="0">
                <a:solidFill>
                  <a:srgbClr val="FF0000"/>
                </a:solidFill>
              </a:rPr>
              <a:t>R0</a:t>
            </a:r>
            <a:r>
              <a:rPr lang="zh-CN" altLang="en-US" dirty="0">
                <a:solidFill>
                  <a:srgbClr val="FF0000"/>
                </a:solidFill>
              </a:rPr>
              <a:t>，（</a:t>
            </a:r>
            <a:r>
              <a:rPr lang="en-US" altLang="zh-CN" dirty="0">
                <a:solidFill>
                  <a:srgbClr val="FF0000"/>
                </a:solidFill>
              </a:rPr>
              <a:t>81</a:t>
            </a:r>
            <a:r>
              <a:rPr lang="zh-CN" altLang="en-US" dirty="0" smtClean="0">
                <a:solidFill>
                  <a:srgbClr val="FF0000"/>
                </a:solidFill>
              </a:rPr>
              <a:t>）</a:t>
            </a:r>
            <a:endParaRPr lang="zh-CN" altLang="en-US" dirty="0" smtClean="0"/>
          </a:p>
        </p:txBody>
      </p:sp>
      <p:sp>
        <p:nvSpPr>
          <p:cNvPr id="1564677" name="Line 5"/>
          <p:cNvSpPr>
            <a:spLocks noChangeShapeType="1"/>
          </p:cNvSpPr>
          <p:nvPr/>
        </p:nvSpPr>
        <p:spPr bwMode="auto">
          <a:xfrm flipV="1">
            <a:off x="5435600" y="1268065"/>
            <a:ext cx="0" cy="6477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4678" name="Oval 6"/>
          <p:cNvSpPr>
            <a:spLocks noChangeArrowheads="1"/>
          </p:cNvSpPr>
          <p:nvPr/>
        </p:nvSpPr>
        <p:spPr bwMode="auto">
          <a:xfrm>
            <a:off x="1116013" y="3284190"/>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4679" name="Oval 7"/>
          <p:cNvSpPr>
            <a:spLocks noChangeArrowheads="1"/>
          </p:cNvSpPr>
          <p:nvPr/>
        </p:nvSpPr>
        <p:spPr bwMode="auto">
          <a:xfrm>
            <a:off x="3059113" y="4004915"/>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4680" name="Line 8"/>
          <p:cNvSpPr>
            <a:spLocks noChangeShapeType="1"/>
          </p:cNvSpPr>
          <p:nvPr/>
        </p:nvSpPr>
        <p:spPr bwMode="auto">
          <a:xfrm flipV="1">
            <a:off x="2555875" y="3644553"/>
            <a:ext cx="0" cy="4318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4681" name="Line 9"/>
          <p:cNvSpPr>
            <a:spLocks noChangeShapeType="1"/>
          </p:cNvSpPr>
          <p:nvPr/>
        </p:nvSpPr>
        <p:spPr bwMode="auto">
          <a:xfrm flipV="1">
            <a:off x="1979613" y="3428653"/>
            <a:ext cx="0" cy="287337"/>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4682" name="Line 10"/>
          <p:cNvSpPr>
            <a:spLocks noChangeShapeType="1"/>
          </p:cNvSpPr>
          <p:nvPr/>
        </p:nvSpPr>
        <p:spPr bwMode="auto">
          <a:xfrm>
            <a:off x="6588125" y="1268065"/>
            <a:ext cx="0" cy="6477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4683" name="Oval 11"/>
          <p:cNvSpPr>
            <a:spLocks noChangeArrowheads="1"/>
          </p:cNvSpPr>
          <p:nvPr/>
        </p:nvSpPr>
        <p:spPr bwMode="auto">
          <a:xfrm>
            <a:off x="5580063" y="1628428"/>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4684" name="Oval 12"/>
          <p:cNvSpPr>
            <a:spLocks noChangeArrowheads="1"/>
          </p:cNvSpPr>
          <p:nvPr/>
        </p:nvSpPr>
        <p:spPr bwMode="auto">
          <a:xfrm>
            <a:off x="6588125" y="1412528"/>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4685" name="Line 13"/>
          <p:cNvSpPr>
            <a:spLocks noChangeShapeType="1"/>
          </p:cNvSpPr>
          <p:nvPr/>
        </p:nvSpPr>
        <p:spPr bwMode="auto">
          <a:xfrm>
            <a:off x="6732588" y="2276128"/>
            <a:ext cx="0" cy="5762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4686" name="Oval 14"/>
          <p:cNvSpPr>
            <a:spLocks noChangeArrowheads="1"/>
          </p:cNvSpPr>
          <p:nvPr/>
        </p:nvSpPr>
        <p:spPr bwMode="auto">
          <a:xfrm>
            <a:off x="5724525" y="2780953"/>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4688" name="Line 16"/>
          <p:cNvSpPr>
            <a:spLocks noChangeShapeType="1"/>
          </p:cNvSpPr>
          <p:nvPr/>
        </p:nvSpPr>
        <p:spPr bwMode="auto">
          <a:xfrm flipV="1">
            <a:off x="7667625" y="2276128"/>
            <a:ext cx="0" cy="20875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4689" name="Oval 17"/>
          <p:cNvSpPr>
            <a:spLocks noChangeArrowheads="1"/>
          </p:cNvSpPr>
          <p:nvPr/>
        </p:nvSpPr>
        <p:spPr bwMode="auto">
          <a:xfrm>
            <a:off x="7235825" y="1412528"/>
            <a:ext cx="720725" cy="431800"/>
          </a:xfrm>
          <a:prstGeom prst="ellipse">
            <a:avLst/>
          </a:prstGeom>
          <a:solidFill>
            <a:srgbClr val="00FFFF">
              <a:alpha val="25098"/>
            </a:srgbClr>
          </a:solidFill>
          <a:ln w="19050" algn="ctr">
            <a:solidFill>
              <a:schemeClr val="tx1"/>
            </a:solidFill>
            <a:round/>
            <a:headEnd/>
            <a:tailEnd/>
          </a:ln>
        </p:spPr>
        <p:txBody>
          <a:bodyPr wrap="none" anchor="ctr"/>
          <a:lstStyle/>
          <a:p>
            <a:endParaRPr lang="zh-CN" altLang="en-US"/>
          </a:p>
        </p:txBody>
      </p:sp>
      <p:sp>
        <p:nvSpPr>
          <p:cNvPr id="1564690" name="Oval 18"/>
          <p:cNvSpPr>
            <a:spLocks noChangeArrowheads="1"/>
          </p:cNvSpPr>
          <p:nvPr/>
        </p:nvSpPr>
        <p:spPr bwMode="auto">
          <a:xfrm>
            <a:off x="6659563" y="2420590"/>
            <a:ext cx="720725" cy="431800"/>
          </a:xfrm>
          <a:prstGeom prst="ellipse">
            <a:avLst/>
          </a:prstGeom>
          <a:solidFill>
            <a:srgbClr val="00FFFF">
              <a:alpha val="25098"/>
            </a:srgbClr>
          </a:solidFill>
          <a:ln w="19050" algn="ctr">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21810586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64679"/>
                                        </p:tgtEl>
                                        <p:attrNameLst>
                                          <p:attrName>style.visibility</p:attrName>
                                        </p:attrNameLst>
                                      </p:cBhvr>
                                      <p:to>
                                        <p:strVal val="visible"/>
                                      </p:to>
                                    </p:set>
                                    <p:anim calcmode="lin" valueType="num">
                                      <p:cBhvr additive="base">
                                        <p:cTn id="7" dur="500" fill="hold"/>
                                        <p:tgtEl>
                                          <p:spTgt spid="1564679"/>
                                        </p:tgtEl>
                                        <p:attrNameLst>
                                          <p:attrName>ppt_x</p:attrName>
                                        </p:attrNameLst>
                                      </p:cBhvr>
                                      <p:tavLst>
                                        <p:tav tm="0">
                                          <p:val>
                                            <p:strVal val="#ppt_x"/>
                                          </p:val>
                                        </p:tav>
                                        <p:tav tm="100000">
                                          <p:val>
                                            <p:strVal val="#ppt_x"/>
                                          </p:val>
                                        </p:tav>
                                      </p:tavLst>
                                    </p:anim>
                                    <p:anim calcmode="lin" valueType="num">
                                      <p:cBhvr additive="base">
                                        <p:cTn id="8" dur="500" fill="hold"/>
                                        <p:tgtEl>
                                          <p:spTgt spid="1564679"/>
                                        </p:tgtEl>
                                        <p:attrNameLst>
                                          <p:attrName>ppt_y</p:attrName>
                                        </p:attrNameLst>
                                      </p:cBhvr>
                                      <p:tavLst>
                                        <p:tav tm="0">
                                          <p:val>
                                            <p:strVal val="1+#ppt_h/2"/>
                                          </p:val>
                                        </p:tav>
                                        <p:tav tm="100000">
                                          <p:val>
                                            <p:strVal val="#ppt_y"/>
                                          </p:val>
                                        </p:tav>
                                      </p:tavLst>
                                    </p:anim>
                                  </p:childTnLst>
                                </p:cTn>
                              </p:par>
                              <p:par>
                                <p:cTn id="9" presetID="35" presetClass="emph" presetSubtype="0" repeatCount="4000" fill="hold" grpId="1" nodeType="withEffect">
                                  <p:stCondLst>
                                    <p:cond delay="0"/>
                                  </p:stCondLst>
                                  <p:childTnLst>
                                    <p:anim calcmode="discrete" valueType="str">
                                      <p:cBhvr>
                                        <p:cTn id="10" dur="1000" fill="hold"/>
                                        <p:tgtEl>
                                          <p:spTgt spid="1564679"/>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repeatCount="3000" fill="hold" grpId="0" nodeType="clickEffect">
                                  <p:stCondLst>
                                    <p:cond delay="0"/>
                                  </p:stCondLst>
                                  <p:childTnLst>
                                    <p:set>
                                      <p:cBhvr>
                                        <p:cTn id="14" dur="1" fill="hold">
                                          <p:stCondLst>
                                            <p:cond delay="0"/>
                                          </p:stCondLst>
                                        </p:cTn>
                                        <p:tgtEl>
                                          <p:spTgt spid="1564680"/>
                                        </p:tgtEl>
                                        <p:attrNameLst>
                                          <p:attrName>style.visibility</p:attrName>
                                        </p:attrNameLst>
                                      </p:cBhvr>
                                      <p:to>
                                        <p:strVal val="visible"/>
                                      </p:to>
                                    </p:set>
                                    <p:animEffect transition="in" filter="wipe(down)">
                                      <p:cBhvr>
                                        <p:cTn id="15" dur="500"/>
                                        <p:tgtEl>
                                          <p:spTgt spid="156468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64678"/>
                                        </p:tgtEl>
                                        <p:attrNameLst>
                                          <p:attrName>style.visibility</p:attrName>
                                        </p:attrNameLst>
                                      </p:cBhvr>
                                      <p:to>
                                        <p:strVal val="visible"/>
                                      </p:to>
                                    </p:set>
                                    <p:anim calcmode="lin" valueType="num">
                                      <p:cBhvr additive="base">
                                        <p:cTn id="20" dur="500" fill="hold"/>
                                        <p:tgtEl>
                                          <p:spTgt spid="1564678"/>
                                        </p:tgtEl>
                                        <p:attrNameLst>
                                          <p:attrName>ppt_x</p:attrName>
                                        </p:attrNameLst>
                                      </p:cBhvr>
                                      <p:tavLst>
                                        <p:tav tm="0">
                                          <p:val>
                                            <p:strVal val="#ppt_x"/>
                                          </p:val>
                                        </p:tav>
                                        <p:tav tm="100000">
                                          <p:val>
                                            <p:strVal val="#ppt_x"/>
                                          </p:val>
                                        </p:tav>
                                      </p:tavLst>
                                    </p:anim>
                                    <p:anim calcmode="lin" valueType="num">
                                      <p:cBhvr additive="base">
                                        <p:cTn id="21" dur="500" fill="hold"/>
                                        <p:tgtEl>
                                          <p:spTgt spid="1564678"/>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35" presetClass="emph" presetSubtype="0" repeatCount="4000" fill="hold" grpId="1" nodeType="clickEffect">
                                  <p:stCondLst>
                                    <p:cond delay="0"/>
                                  </p:stCondLst>
                                  <p:childTnLst>
                                    <p:anim calcmode="discrete" valueType="str">
                                      <p:cBhvr>
                                        <p:cTn id="25" dur="1000" fill="hold"/>
                                        <p:tgtEl>
                                          <p:spTgt spid="1564678"/>
                                        </p:tgtEl>
                                        <p:attrNameLst>
                                          <p:attrName>style.visibility</p:attrName>
                                        </p:attrNameLst>
                                      </p:cBhvr>
                                      <p:tavLst>
                                        <p:tav tm="0">
                                          <p:val>
                                            <p:strVal val="hidden"/>
                                          </p:val>
                                        </p:tav>
                                        <p:tav tm="50000">
                                          <p:val>
                                            <p:strVal val="visible"/>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repeatCount="3000" fill="hold" grpId="0" nodeType="clickEffect">
                                  <p:stCondLst>
                                    <p:cond delay="0"/>
                                  </p:stCondLst>
                                  <p:childTnLst>
                                    <p:set>
                                      <p:cBhvr>
                                        <p:cTn id="29" dur="1" fill="hold">
                                          <p:stCondLst>
                                            <p:cond delay="0"/>
                                          </p:stCondLst>
                                        </p:cTn>
                                        <p:tgtEl>
                                          <p:spTgt spid="1564681"/>
                                        </p:tgtEl>
                                        <p:attrNameLst>
                                          <p:attrName>style.visibility</p:attrName>
                                        </p:attrNameLst>
                                      </p:cBhvr>
                                      <p:to>
                                        <p:strVal val="visible"/>
                                      </p:to>
                                    </p:set>
                                    <p:animEffect transition="in" filter="wipe(down)">
                                      <p:cBhvr>
                                        <p:cTn id="30" dur="500"/>
                                        <p:tgtEl>
                                          <p:spTgt spid="15646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64683"/>
                                        </p:tgtEl>
                                        <p:attrNameLst>
                                          <p:attrName>style.visibility</p:attrName>
                                        </p:attrNameLst>
                                      </p:cBhvr>
                                      <p:to>
                                        <p:strVal val="visible"/>
                                      </p:to>
                                    </p:set>
                                    <p:anim calcmode="lin" valueType="num">
                                      <p:cBhvr additive="base">
                                        <p:cTn id="35" dur="500" fill="hold"/>
                                        <p:tgtEl>
                                          <p:spTgt spid="1564683"/>
                                        </p:tgtEl>
                                        <p:attrNameLst>
                                          <p:attrName>ppt_x</p:attrName>
                                        </p:attrNameLst>
                                      </p:cBhvr>
                                      <p:tavLst>
                                        <p:tav tm="0">
                                          <p:val>
                                            <p:strVal val="#ppt_x"/>
                                          </p:val>
                                        </p:tav>
                                        <p:tav tm="100000">
                                          <p:val>
                                            <p:strVal val="#ppt_x"/>
                                          </p:val>
                                        </p:tav>
                                      </p:tavLst>
                                    </p:anim>
                                    <p:anim calcmode="lin" valueType="num">
                                      <p:cBhvr additive="base">
                                        <p:cTn id="36" dur="500" fill="hold"/>
                                        <p:tgtEl>
                                          <p:spTgt spid="1564683"/>
                                        </p:tgtEl>
                                        <p:attrNameLst>
                                          <p:attrName>ppt_y</p:attrName>
                                        </p:attrNameLst>
                                      </p:cBhvr>
                                      <p:tavLst>
                                        <p:tav tm="0">
                                          <p:val>
                                            <p:strVal val="1+#ppt_h/2"/>
                                          </p:val>
                                        </p:tav>
                                        <p:tav tm="100000">
                                          <p:val>
                                            <p:strVal val="#ppt_y"/>
                                          </p:val>
                                        </p:tav>
                                      </p:tavLst>
                                    </p:anim>
                                  </p:childTnLst>
                                </p:cTn>
                              </p:par>
                              <p:par>
                                <p:cTn id="37" presetID="35" presetClass="emph" presetSubtype="0" repeatCount="4000" fill="hold" grpId="1" nodeType="withEffect">
                                  <p:stCondLst>
                                    <p:cond delay="0"/>
                                  </p:stCondLst>
                                  <p:childTnLst>
                                    <p:anim calcmode="discrete" valueType="str">
                                      <p:cBhvr>
                                        <p:cTn id="38" dur="1000" fill="hold"/>
                                        <p:tgtEl>
                                          <p:spTgt spid="1564683"/>
                                        </p:tgtEl>
                                        <p:attrNameLst>
                                          <p:attrName>style.visibility</p:attrName>
                                        </p:attrNameLst>
                                      </p:cBhvr>
                                      <p:tavLst>
                                        <p:tav tm="0">
                                          <p:val>
                                            <p:strVal val="hidden"/>
                                          </p:val>
                                        </p:tav>
                                        <p:tav tm="50000">
                                          <p:val>
                                            <p:strVal val="visible"/>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repeatCount="3000" fill="hold" grpId="0" nodeType="clickEffect">
                                  <p:stCondLst>
                                    <p:cond delay="0"/>
                                  </p:stCondLst>
                                  <p:childTnLst>
                                    <p:set>
                                      <p:cBhvr>
                                        <p:cTn id="42" dur="1" fill="hold">
                                          <p:stCondLst>
                                            <p:cond delay="0"/>
                                          </p:stCondLst>
                                        </p:cTn>
                                        <p:tgtEl>
                                          <p:spTgt spid="1564677"/>
                                        </p:tgtEl>
                                        <p:attrNameLst>
                                          <p:attrName>style.visibility</p:attrName>
                                        </p:attrNameLst>
                                      </p:cBhvr>
                                      <p:to>
                                        <p:strVal val="visible"/>
                                      </p:to>
                                    </p:set>
                                    <p:animEffect transition="in" filter="wipe(down)">
                                      <p:cBhvr>
                                        <p:cTn id="43" dur="500"/>
                                        <p:tgtEl>
                                          <p:spTgt spid="156467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3000" fill="hold" grpId="0" nodeType="clickEffect">
                                  <p:stCondLst>
                                    <p:cond delay="0"/>
                                  </p:stCondLst>
                                  <p:childTnLst>
                                    <p:set>
                                      <p:cBhvr>
                                        <p:cTn id="47" dur="1" fill="hold">
                                          <p:stCondLst>
                                            <p:cond delay="0"/>
                                          </p:stCondLst>
                                        </p:cTn>
                                        <p:tgtEl>
                                          <p:spTgt spid="1564676"/>
                                        </p:tgtEl>
                                        <p:attrNameLst>
                                          <p:attrName>style.visibility</p:attrName>
                                        </p:attrNameLst>
                                      </p:cBhvr>
                                      <p:to>
                                        <p:strVal val="visible"/>
                                      </p:to>
                                    </p:set>
                                    <p:animEffect transition="in" filter="wipe(right)">
                                      <p:cBhvr>
                                        <p:cTn id="48" dur="500"/>
                                        <p:tgtEl>
                                          <p:spTgt spid="156467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64684"/>
                                        </p:tgtEl>
                                        <p:attrNameLst>
                                          <p:attrName>style.visibility</p:attrName>
                                        </p:attrNameLst>
                                      </p:cBhvr>
                                      <p:to>
                                        <p:strVal val="visible"/>
                                      </p:to>
                                    </p:set>
                                    <p:anim calcmode="lin" valueType="num">
                                      <p:cBhvr additive="base">
                                        <p:cTn id="53" dur="500" fill="hold"/>
                                        <p:tgtEl>
                                          <p:spTgt spid="1564684"/>
                                        </p:tgtEl>
                                        <p:attrNameLst>
                                          <p:attrName>ppt_x</p:attrName>
                                        </p:attrNameLst>
                                      </p:cBhvr>
                                      <p:tavLst>
                                        <p:tav tm="0">
                                          <p:val>
                                            <p:strVal val="#ppt_x"/>
                                          </p:val>
                                        </p:tav>
                                        <p:tav tm="100000">
                                          <p:val>
                                            <p:strVal val="#ppt_x"/>
                                          </p:val>
                                        </p:tav>
                                      </p:tavLst>
                                    </p:anim>
                                    <p:anim calcmode="lin" valueType="num">
                                      <p:cBhvr additive="base">
                                        <p:cTn id="54" dur="500" fill="hold"/>
                                        <p:tgtEl>
                                          <p:spTgt spid="1564684"/>
                                        </p:tgtEl>
                                        <p:attrNameLst>
                                          <p:attrName>ppt_y</p:attrName>
                                        </p:attrNameLst>
                                      </p:cBhvr>
                                      <p:tavLst>
                                        <p:tav tm="0">
                                          <p:val>
                                            <p:strVal val="1+#ppt_h/2"/>
                                          </p:val>
                                        </p:tav>
                                        <p:tav tm="100000">
                                          <p:val>
                                            <p:strVal val="#ppt_y"/>
                                          </p:val>
                                        </p:tav>
                                      </p:tavLst>
                                    </p:anim>
                                  </p:childTnLst>
                                </p:cTn>
                              </p:par>
                              <p:par>
                                <p:cTn id="55" presetID="35" presetClass="emph" presetSubtype="0" repeatCount="4000" fill="hold" grpId="1" nodeType="withEffect">
                                  <p:stCondLst>
                                    <p:cond delay="0"/>
                                  </p:stCondLst>
                                  <p:childTnLst>
                                    <p:anim calcmode="discrete" valueType="str">
                                      <p:cBhvr>
                                        <p:cTn id="56" dur="1000" fill="hold"/>
                                        <p:tgtEl>
                                          <p:spTgt spid="1564684"/>
                                        </p:tgtEl>
                                        <p:attrNameLst>
                                          <p:attrName>style.visibility</p:attrName>
                                        </p:attrNameLst>
                                      </p:cBhvr>
                                      <p:tavLst>
                                        <p:tav tm="0">
                                          <p:val>
                                            <p:strVal val="hidden"/>
                                          </p:val>
                                        </p:tav>
                                        <p:tav tm="50000">
                                          <p:val>
                                            <p:strVal val="visible"/>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repeatCount="3000" fill="hold" grpId="0" nodeType="clickEffect">
                                  <p:stCondLst>
                                    <p:cond delay="0"/>
                                  </p:stCondLst>
                                  <p:childTnLst>
                                    <p:set>
                                      <p:cBhvr>
                                        <p:cTn id="60" dur="1" fill="hold">
                                          <p:stCondLst>
                                            <p:cond delay="0"/>
                                          </p:stCondLst>
                                        </p:cTn>
                                        <p:tgtEl>
                                          <p:spTgt spid="1564682"/>
                                        </p:tgtEl>
                                        <p:attrNameLst>
                                          <p:attrName>style.visibility</p:attrName>
                                        </p:attrNameLst>
                                      </p:cBhvr>
                                      <p:to>
                                        <p:strVal val="visible"/>
                                      </p:to>
                                    </p:set>
                                    <p:animEffect transition="in" filter="wipe(up)">
                                      <p:cBhvr>
                                        <p:cTn id="61" dur="500"/>
                                        <p:tgtEl>
                                          <p:spTgt spid="156468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1564685"/>
                                        </p:tgtEl>
                                        <p:attrNameLst>
                                          <p:attrName>style.visibility</p:attrName>
                                        </p:attrNameLst>
                                      </p:cBhvr>
                                      <p:to>
                                        <p:strVal val="visible"/>
                                      </p:to>
                                    </p:set>
                                    <p:animEffect transition="in" filter="wipe(up)">
                                      <p:cBhvr>
                                        <p:cTn id="66" dur="500"/>
                                        <p:tgtEl>
                                          <p:spTgt spid="156468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64686"/>
                                        </p:tgtEl>
                                        <p:attrNameLst>
                                          <p:attrName>style.visibility</p:attrName>
                                        </p:attrNameLst>
                                      </p:cBhvr>
                                      <p:to>
                                        <p:strVal val="visible"/>
                                      </p:to>
                                    </p:set>
                                    <p:anim calcmode="lin" valueType="num">
                                      <p:cBhvr additive="base">
                                        <p:cTn id="71" dur="500" fill="hold"/>
                                        <p:tgtEl>
                                          <p:spTgt spid="1564686"/>
                                        </p:tgtEl>
                                        <p:attrNameLst>
                                          <p:attrName>ppt_x</p:attrName>
                                        </p:attrNameLst>
                                      </p:cBhvr>
                                      <p:tavLst>
                                        <p:tav tm="0">
                                          <p:val>
                                            <p:strVal val="#ppt_x"/>
                                          </p:val>
                                        </p:tav>
                                        <p:tav tm="100000">
                                          <p:val>
                                            <p:strVal val="#ppt_x"/>
                                          </p:val>
                                        </p:tav>
                                      </p:tavLst>
                                    </p:anim>
                                    <p:anim calcmode="lin" valueType="num">
                                      <p:cBhvr additive="base">
                                        <p:cTn id="72" dur="500" fill="hold"/>
                                        <p:tgtEl>
                                          <p:spTgt spid="1564686"/>
                                        </p:tgtEl>
                                        <p:attrNameLst>
                                          <p:attrName>ppt_y</p:attrName>
                                        </p:attrNameLst>
                                      </p:cBhvr>
                                      <p:tavLst>
                                        <p:tav tm="0">
                                          <p:val>
                                            <p:strVal val="1+#ppt_h/2"/>
                                          </p:val>
                                        </p:tav>
                                        <p:tav tm="100000">
                                          <p:val>
                                            <p:strVal val="#ppt_y"/>
                                          </p:val>
                                        </p:tav>
                                      </p:tavLst>
                                    </p:anim>
                                  </p:childTnLst>
                                </p:cTn>
                              </p:par>
                              <p:par>
                                <p:cTn id="73" presetID="35" presetClass="emph" presetSubtype="0" repeatCount="4000" fill="hold" grpId="1" nodeType="withEffect">
                                  <p:stCondLst>
                                    <p:cond delay="0"/>
                                  </p:stCondLst>
                                  <p:childTnLst>
                                    <p:anim calcmode="discrete" valueType="str">
                                      <p:cBhvr>
                                        <p:cTn id="74" dur="1000" fill="hold"/>
                                        <p:tgtEl>
                                          <p:spTgt spid="1564686"/>
                                        </p:tgtEl>
                                        <p:attrNameLst>
                                          <p:attrName>style.visibility</p:attrName>
                                        </p:attrNameLst>
                                      </p:cBhvr>
                                      <p:tavLst>
                                        <p:tav tm="0">
                                          <p:val>
                                            <p:strVal val="hidden"/>
                                          </p:val>
                                        </p:tav>
                                        <p:tav tm="50000">
                                          <p:val>
                                            <p:strVal val="visible"/>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564689"/>
                                        </p:tgtEl>
                                        <p:attrNameLst>
                                          <p:attrName>style.visibility</p:attrName>
                                        </p:attrNameLst>
                                      </p:cBhvr>
                                      <p:to>
                                        <p:strVal val="visible"/>
                                      </p:to>
                                    </p:set>
                                    <p:anim calcmode="lin" valueType="num">
                                      <p:cBhvr additive="base">
                                        <p:cTn id="79" dur="500" fill="hold"/>
                                        <p:tgtEl>
                                          <p:spTgt spid="1564689"/>
                                        </p:tgtEl>
                                        <p:attrNameLst>
                                          <p:attrName>ppt_x</p:attrName>
                                        </p:attrNameLst>
                                      </p:cBhvr>
                                      <p:tavLst>
                                        <p:tav tm="0">
                                          <p:val>
                                            <p:strVal val="#ppt_x"/>
                                          </p:val>
                                        </p:tav>
                                        <p:tav tm="100000">
                                          <p:val>
                                            <p:strVal val="#ppt_x"/>
                                          </p:val>
                                        </p:tav>
                                      </p:tavLst>
                                    </p:anim>
                                    <p:anim calcmode="lin" valueType="num">
                                      <p:cBhvr additive="base">
                                        <p:cTn id="80" dur="500" fill="hold"/>
                                        <p:tgtEl>
                                          <p:spTgt spid="1564689"/>
                                        </p:tgtEl>
                                        <p:attrNameLst>
                                          <p:attrName>ppt_y</p:attrName>
                                        </p:attrNameLst>
                                      </p:cBhvr>
                                      <p:tavLst>
                                        <p:tav tm="0">
                                          <p:val>
                                            <p:strVal val="1+#ppt_h/2"/>
                                          </p:val>
                                        </p:tav>
                                        <p:tav tm="100000">
                                          <p:val>
                                            <p:strVal val="#ppt_y"/>
                                          </p:val>
                                        </p:tav>
                                      </p:tavLst>
                                    </p:anim>
                                  </p:childTnLst>
                                </p:cTn>
                              </p:par>
                              <p:par>
                                <p:cTn id="81" presetID="35" presetClass="emph" presetSubtype="0" repeatCount="4000" fill="hold" grpId="1" nodeType="withEffect">
                                  <p:stCondLst>
                                    <p:cond delay="0"/>
                                  </p:stCondLst>
                                  <p:childTnLst>
                                    <p:anim calcmode="discrete" valueType="str">
                                      <p:cBhvr>
                                        <p:cTn id="82" dur="1000" fill="hold"/>
                                        <p:tgtEl>
                                          <p:spTgt spid="1564689"/>
                                        </p:tgtEl>
                                        <p:attrNameLst>
                                          <p:attrName>style.visibility</p:attrName>
                                        </p:attrNameLst>
                                      </p:cBhvr>
                                      <p:tavLst>
                                        <p:tav tm="0">
                                          <p:val>
                                            <p:strVal val="hidden"/>
                                          </p:val>
                                        </p:tav>
                                        <p:tav tm="50000">
                                          <p:val>
                                            <p:strVal val="visible"/>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repeatCount="3000" fill="hold" grpId="0" nodeType="clickEffect">
                                  <p:stCondLst>
                                    <p:cond delay="0"/>
                                  </p:stCondLst>
                                  <p:childTnLst>
                                    <p:set>
                                      <p:cBhvr>
                                        <p:cTn id="86" dur="1" fill="hold">
                                          <p:stCondLst>
                                            <p:cond delay="0"/>
                                          </p:stCondLst>
                                        </p:cTn>
                                        <p:tgtEl>
                                          <p:spTgt spid="1564688"/>
                                        </p:tgtEl>
                                        <p:attrNameLst>
                                          <p:attrName>style.visibility</p:attrName>
                                        </p:attrNameLst>
                                      </p:cBhvr>
                                      <p:to>
                                        <p:strVal val="visible"/>
                                      </p:to>
                                    </p:set>
                                    <p:animEffect transition="in" filter="wipe(down)">
                                      <p:cBhvr>
                                        <p:cTn id="87" dur="500"/>
                                        <p:tgtEl>
                                          <p:spTgt spid="156468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564690"/>
                                        </p:tgtEl>
                                        <p:attrNameLst>
                                          <p:attrName>style.visibility</p:attrName>
                                        </p:attrNameLst>
                                      </p:cBhvr>
                                      <p:to>
                                        <p:strVal val="visible"/>
                                      </p:to>
                                    </p:set>
                                    <p:anim calcmode="lin" valueType="num">
                                      <p:cBhvr additive="base">
                                        <p:cTn id="92" dur="500" fill="hold"/>
                                        <p:tgtEl>
                                          <p:spTgt spid="1564690"/>
                                        </p:tgtEl>
                                        <p:attrNameLst>
                                          <p:attrName>ppt_x</p:attrName>
                                        </p:attrNameLst>
                                      </p:cBhvr>
                                      <p:tavLst>
                                        <p:tav tm="0">
                                          <p:val>
                                            <p:strVal val="#ppt_x"/>
                                          </p:val>
                                        </p:tav>
                                        <p:tav tm="100000">
                                          <p:val>
                                            <p:strVal val="#ppt_x"/>
                                          </p:val>
                                        </p:tav>
                                      </p:tavLst>
                                    </p:anim>
                                    <p:anim calcmode="lin" valueType="num">
                                      <p:cBhvr additive="base">
                                        <p:cTn id="93" dur="500" fill="hold"/>
                                        <p:tgtEl>
                                          <p:spTgt spid="1564690"/>
                                        </p:tgtEl>
                                        <p:attrNameLst>
                                          <p:attrName>ppt_y</p:attrName>
                                        </p:attrNameLst>
                                      </p:cBhvr>
                                      <p:tavLst>
                                        <p:tav tm="0">
                                          <p:val>
                                            <p:strVal val="1+#ppt_h/2"/>
                                          </p:val>
                                        </p:tav>
                                        <p:tav tm="100000">
                                          <p:val>
                                            <p:strVal val="#ppt_y"/>
                                          </p:val>
                                        </p:tav>
                                      </p:tavLst>
                                    </p:anim>
                                  </p:childTnLst>
                                </p:cTn>
                              </p:par>
                              <p:par>
                                <p:cTn id="94" presetID="35" presetClass="emph" presetSubtype="0" repeatCount="4000" fill="hold" grpId="1" nodeType="withEffect">
                                  <p:stCondLst>
                                    <p:cond delay="0"/>
                                  </p:stCondLst>
                                  <p:childTnLst>
                                    <p:anim calcmode="discrete" valueType="str">
                                      <p:cBhvr>
                                        <p:cTn id="95" dur="1000" fill="hold"/>
                                        <p:tgtEl>
                                          <p:spTgt spid="156469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4676" grpId="0" animBg="1"/>
      <p:bldP spid="1564677" grpId="0" animBg="1"/>
      <p:bldP spid="1564678" grpId="0" animBg="1"/>
      <p:bldP spid="1564678" grpId="1" animBg="1"/>
      <p:bldP spid="1564679" grpId="0" animBg="1"/>
      <p:bldP spid="1564679" grpId="1" animBg="1"/>
      <p:bldP spid="1564680" grpId="0" animBg="1"/>
      <p:bldP spid="1564681" grpId="0" animBg="1"/>
      <p:bldP spid="1564682" grpId="0" animBg="1"/>
      <p:bldP spid="1564683" grpId="0" animBg="1"/>
      <p:bldP spid="1564683" grpId="1" animBg="1"/>
      <p:bldP spid="1564684" grpId="0" animBg="1"/>
      <p:bldP spid="1564684" grpId="1" animBg="1"/>
      <p:bldP spid="1564685" grpId="0" animBg="1"/>
      <p:bldP spid="1564686" grpId="0" animBg="1"/>
      <p:bldP spid="1564686" grpId="1" animBg="1"/>
      <p:bldP spid="1564688" grpId="0" animBg="1"/>
      <p:bldP spid="1564689" grpId="0" animBg="1"/>
      <p:bldP spid="1564689" grpId="1" animBg="1"/>
      <p:bldP spid="1564690" grpId="0" animBg="1"/>
      <p:bldP spid="156469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08720"/>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5700" name="Line 4"/>
          <p:cNvSpPr>
            <a:spLocks noChangeShapeType="1"/>
          </p:cNvSpPr>
          <p:nvPr/>
        </p:nvSpPr>
        <p:spPr bwMode="auto">
          <a:xfrm rot="5400000" flipV="1">
            <a:off x="4391819" y="-2943349"/>
            <a:ext cx="0" cy="8135938"/>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59" name="Rectangle 3"/>
          <p:cNvSpPr>
            <a:spLocks noGrp="1" noRot="1" noChangeArrowheads="1"/>
          </p:cNvSpPr>
          <p:nvPr>
            <p:ph type="title"/>
          </p:nvPr>
        </p:nvSpPr>
        <p:spPr/>
        <p:txBody>
          <a:bodyPr/>
          <a:lstStyle/>
          <a:p>
            <a:r>
              <a:rPr lang="zh-CN" altLang="en-US" dirty="0" smtClean="0"/>
              <a:t>执行指令过程    </a:t>
            </a:r>
            <a:r>
              <a:rPr lang="en-US" altLang="zh-CN" dirty="0" smtClean="0">
                <a:solidFill>
                  <a:srgbClr val="FF0000"/>
                </a:solidFill>
              </a:rPr>
              <a:t>ADD  </a:t>
            </a:r>
            <a:r>
              <a:rPr lang="en-US" altLang="zh-CN" dirty="0">
                <a:solidFill>
                  <a:srgbClr val="FF0000"/>
                </a:solidFill>
              </a:rPr>
              <a:t>R0</a:t>
            </a:r>
            <a:r>
              <a:rPr lang="zh-CN" altLang="en-US" dirty="0">
                <a:solidFill>
                  <a:srgbClr val="FF0000"/>
                </a:solidFill>
              </a:rPr>
              <a:t>，（</a:t>
            </a:r>
            <a:r>
              <a:rPr lang="en-US" altLang="zh-CN" dirty="0">
                <a:solidFill>
                  <a:srgbClr val="FF0000"/>
                </a:solidFill>
              </a:rPr>
              <a:t>81</a:t>
            </a:r>
            <a:r>
              <a:rPr lang="zh-CN" altLang="en-US" dirty="0" smtClean="0">
                <a:solidFill>
                  <a:srgbClr val="FF0000"/>
                </a:solidFill>
              </a:rPr>
              <a:t>）</a:t>
            </a:r>
          </a:p>
        </p:txBody>
      </p:sp>
      <p:sp>
        <p:nvSpPr>
          <p:cNvPr id="1565701" name="Line 5"/>
          <p:cNvSpPr>
            <a:spLocks noChangeShapeType="1"/>
          </p:cNvSpPr>
          <p:nvPr/>
        </p:nvSpPr>
        <p:spPr bwMode="auto">
          <a:xfrm>
            <a:off x="6732588" y="2204120"/>
            <a:ext cx="0" cy="5762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02" name="Oval 6"/>
          <p:cNvSpPr>
            <a:spLocks noChangeArrowheads="1"/>
          </p:cNvSpPr>
          <p:nvPr/>
        </p:nvSpPr>
        <p:spPr bwMode="auto">
          <a:xfrm>
            <a:off x="5724525" y="2708945"/>
            <a:ext cx="720725" cy="431800"/>
          </a:xfrm>
          <a:prstGeom prst="ellipse">
            <a:avLst/>
          </a:prstGeom>
          <a:solidFill>
            <a:srgbClr val="FFFF99">
              <a:alpha val="25098"/>
            </a:srgbClr>
          </a:solidFill>
          <a:ln w="19050" algn="ctr">
            <a:solidFill>
              <a:schemeClr val="tx1"/>
            </a:solidFill>
            <a:round/>
            <a:headEnd/>
            <a:tailEnd/>
          </a:ln>
        </p:spPr>
        <p:txBody>
          <a:bodyPr wrap="none" anchor="ctr"/>
          <a:lstStyle/>
          <a:p>
            <a:endParaRPr lang="zh-CN" altLang="en-US"/>
          </a:p>
        </p:txBody>
      </p:sp>
      <p:sp>
        <p:nvSpPr>
          <p:cNvPr id="1565703" name="Line 7"/>
          <p:cNvSpPr>
            <a:spLocks noChangeShapeType="1"/>
          </p:cNvSpPr>
          <p:nvPr/>
        </p:nvSpPr>
        <p:spPr bwMode="auto">
          <a:xfrm rot="5400000" flipV="1">
            <a:off x="7190802" y="3496745"/>
            <a:ext cx="0" cy="10080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04" name="Line 8"/>
          <p:cNvSpPr>
            <a:spLocks noChangeShapeType="1"/>
          </p:cNvSpPr>
          <p:nvPr/>
        </p:nvSpPr>
        <p:spPr bwMode="auto">
          <a:xfrm flipH="1" flipV="1">
            <a:off x="7667624" y="2204120"/>
            <a:ext cx="3955" cy="180094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05" name="Oval 9"/>
          <p:cNvSpPr>
            <a:spLocks noChangeArrowheads="1"/>
          </p:cNvSpPr>
          <p:nvPr/>
        </p:nvSpPr>
        <p:spPr bwMode="auto">
          <a:xfrm>
            <a:off x="7235825" y="1340520"/>
            <a:ext cx="720725" cy="431800"/>
          </a:xfrm>
          <a:prstGeom prst="ellipse">
            <a:avLst/>
          </a:prstGeom>
          <a:solidFill>
            <a:srgbClr val="00FFFF">
              <a:alpha val="25098"/>
            </a:srgbClr>
          </a:solidFill>
          <a:ln w="19050" algn="ctr">
            <a:solidFill>
              <a:schemeClr val="tx1"/>
            </a:solidFill>
            <a:round/>
            <a:headEnd/>
            <a:tailEnd/>
          </a:ln>
        </p:spPr>
        <p:txBody>
          <a:bodyPr wrap="none" anchor="ctr"/>
          <a:lstStyle/>
          <a:p>
            <a:endParaRPr lang="zh-CN" altLang="en-US"/>
          </a:p>
        </p:txBody>
      </p:sp>
      <p:sp>
        <p:nvSpPr>
          <p:cNvPr id="1565706" name="Oval 10"/>
          <p:cNvSpPr>
            <a:spLocks noChangeArrowheads="1"/>
          </p:cNvSpPr>
          <p:nvPr/>
        </p:nvSpPr>
        <p:spPr bwMode="auto">
          <a:xfrm>
            <a:off x="6659563" y="2348582"/>
            <a:ext cx="720725" cy="431800"/>
          </a:xfrm>
          <a:prstGeom prst="ellipse">
            <a:avLst/>
          </a:prstGeom>
          <a:solidFill>
            <a:srgbClr val="00FFFF">
              <a:alpha val="25098"/>
            </a:srgbClr>
          </a:solidFill>
          <a:ln w="19050" algn="ctr">
            <a:solidFill>
              <a:schemeClr val="tx1"/>
            </a:solidFill>
            <a:round/>
            <a:headEnd/>
            <a:tailEnd/>
          </a:ln>
        </p:spPr>
        <p:txBody>
          <a:bodyPr wrap="none" anchor="ctr"/>
          <a:lstStyle/>
          <a:p>
            <a:endParaRPr lang="zh-CN" altLang="en-US"/>
          </a:p>
        </p:txBody>
      </p:sp>
      <p:sp>
        <p:nvSpPr>
          <p:cNvPr id="1565707" name="Line 11"/>
          <p:cNvSpPr>
            <a:spLocks noChangeShapeType="1"/>
          </p:cNvSpPr>
          <p:nvPr/>
        </p:nvSpPr>
        <p:spPr bwMode="auto">
          <a:xfrm flipV="1">
            <a:off x="7164388" y="1051595"/>
            <a:ext cx="0" cy="1368425"/>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08" name="Oval 12"/>
          <p:cNvSpPr>
            <a:spLocks noChangeArrowheads="1"/>
          </p:cNvSpPr>
          <p:nvPr/>
        </p:nvSpPr>
        <p:spPr bwMode="auto">
          <a:xfrm>
            <a:off x="755650" y="1124620"/>
            <a:ext cx="720725" cy="431800"/>
          </a:xfrm>
          <a:prstGeom prst="ellipse">
            <a:avLst/>
          </a:prstGeom>
          <a:solidFill>
            <a:srgbClr val="CCFFCC">
              <a:alpha val="25098"/>
            </a:srgbClr>
          </a:solidFill>
          <a:ln w="19050" algn="ctr">
            <a:solidFill>
              <a:schemeClr val="tx1"/>
            </a:solidFill>
            <a:round/>
            <a:headEnd/>
            <a:tailEnd/>
          </a:ln>
        </p:spPr>
        <p:txBody>
          <a:bodyPr wrap="none" anchor="ctr"/>
          <a:lstStyle/>
          <a:p>
            <a:endParaRPr lang="zh-CN" altLang="en-US"/>
          </a:p>
        </p:txBody>
      </p:sp>
      <p:sp>
        <p:nvSpPr>
          <p:cNvPr id="1565709" name="Line 13"/>
          <p:cNvSpPr>
            <a:spLocks noChangeShapeType="1"/>
          </p:cNvSpPr>
          <p:nvPr/>
        </p:nvSpPr>
        <p:spPr bwMode="auto">
          <a:xfrm>
            <a:off x="684213" y="1267495"/>
            <a:ext cx="0" cy="396081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10" name="Line 14"/>
          <p:cNvSpPr>
            <a:spLocks noChangeShapeType="1"/>
          </p:cNvSpPr>
          <p:nvPr/>
        </p:nvSpPr>
        <p:spPr bwMode="auto">
          <a:xfrm rot="5400000" flipV="1">
            <a:off x="1404144" y="4221039"/>
            <a:ext cx="0" cy="10080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11" name="Oval 15"/>
          <p:cNvSpPr>
            <a:spLocks noChangeArrowheads="1"/>
          </p:cNvSpPr>
          <p:nvPr/>
        </p:nvSpPr>
        <p:spPr bwMode="auto">
          <a:xfrm>
            <a:off x="755650" y="4220245"/>
            <a:ext cx="720725" cy="431800"/>
          </a:xfrm>
          <a:prstGeom prst="ellipse">
            <a:avLst/>
          </a:prstGeom>
          <a:solidFill>
            <a:srgbClr val="00FFFF">
              <a:alpha val="25098"/>
            </a:srgbClr>
          </a:solidFill>
          <a:ln w="19050" algn="ctr">
            <a:solidFill>
              <a:schemeClr val="tx1"/>
            </a:solidFill>
            <a:round/>
            <a:headEnd/>
            <a:tailEnd/>
          </a:ln>
        </p:spPr>
        <p:txBody>
          <a:bodyPr wrap="none" anchor="ctr"/>
          <a:lstStyle/>
          <a:p>
            <a:endParaRPr lang="zh-CN" altLang="en-US"/>
          </a:p>
        </p:txBody>
      </p:sp>
      <p:sp>
        <p:nvSpPr>
          <p:cNvPr id="1565712" name="Line 16"/>
          <p:cNvSpPr>
            <a:spLocks noChangeShapeType="1"/>
          </p:cNvSpPr>
          <p:nvPr/>
        </p:nvSpPr>
        <p:spPr bwMode="auto">
          <a:xfrm flipV="1">
            <a:off x="1547813" y="3717007"/>
            <a:ext cx="0" cy="6477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13" name="Oval 17"/>
          <p:cNvSpPr>
            <a:spLocks noChangeArrowheads="1"/>
          </p:cNvSpPr>
          <p:nvPr/>
        </p:nvSpPr>
        <p:spPr bwMode="auto">
          <a:xfrm>
            <a:off x="3132138" y="3283620"/>
            <a:ext cx="720725" cy="431800"/>
          </a:xfrm>
          <a:prstGeom prst="ellipse">
            <a:avLst/>
          </a:prstGeom>
          <a:solidFill>
            <a:srgbClr val="00FFFF">
              <a:alpha val="25098"/>
            </a:srgbClr>
          </a:solidFill>
          <a:ln w="19050" algn="ctr">
            <a:solidFill>
              <a:schemeClr val="tx1"/>
            </a:solidFill>
            <a:round/>
            <a:headEnd/>
            <a:tailEnd/>
          </a:ln>
        </p:spPr>
        <p:txBody>
          <a:bodyPr wrap="none" anchor="ctr"/>
          <a:lstStyle/>
          <a:p>
            <a:endParaRPr lang="zh-CN" altLang="en-US"/>
          </a:p>
        </p:txBody>
      </p:sp>
      <p:sp>
        <p:nvSpPr>
          <p:cNvPr id="1565714" name="Line 18"/>
          <p:cNvSpPr>
            <a:spLocks noChangeShapeType="1"/>
          </p:cNvSpPr>
          <p:nvPr/>
        </p:nvSpPr>
        <p:spPr bwMode="auto">
          <a:xfrm flipV="1">
            <a:off x="2843213" y="3283620"/>
            <a:ext cx="0" cy="433387"/>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15" name="Line 19"/>
          <p:cNvSpPr>
            <a:spLocks noChangeShapeType="1"/>
          </p:cNvSpPr>
          <p:nvPr/>
        </p:nvSpPr>
        <p:spPr bwMode="auto">
          <a:xfrm rot="5400000" flipV="1">
            <a:off x="2123282" y="3284413"/>
            <a:ext cx="0" cy="1008063"/>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16" name="Oval 20"/>
          <p:cNvSpPr>
            <a:spLocks noChangeArrowheads="1"/>
          </p:cNvSpPr>
          <p:nvPr/>
        </p:nvSpPr>
        <p:spPr bwMode="auto">
          <a:xfrm>
            <a:off x="2916238" y="1843757"/>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5719" name="Oval 23"/>
          <p:cNvSpPr>
            <a:spLocks noChangeArrowheads="1"/>
          </p:cNvSpPr>
          <p:nvPr/>
        </p:nvSpPr>
        <p:spPr bwMode="auto">
          <a:xfrm>
            <a:off x="3348038" y="4580607"/>
            <a:ext cx="720725" cy="431800"/>
          </a:xfrm>
          <a:prstGeom prst="ellipse">
            <a:avLst/>
          </a:prstGeom>
          <a:solidFill>
            <a:srgbClr val="FFCC00">
              <a:alpha val="38823"/>
            </a:srgbClr>
          </a:solidFill>
          <a:ln w="19050" algn="ctr">
            <a:solidFill>
              <a:schemeClr val="tx1"/>
            </a:solidFill>
            <a:round/>
            <a:headEnd/>
            <a:tailEnd/>
          </a:ln>
        </p:spPr>
        <p:txBody>
          <a:bodyPr wrap="none" anchor="ctr"/>
          <a:lstStyle/>
          <a:p>
            <a:endParaRPr lang="zh-CN" altLang="en-US"/>
          </a:p>
        </p:txBody>
      </p:sp>
      <p:sp>
        <p:nvSpPr>
          <p:cNvPr id="1565720" name="Line 24"/>
          <p:cNvSpPr>
            <a:spLocks noChangeShapeType="1"/>
          </p:cNvSpPr>
          <p:nvPr/>
        </p:nvSpPr>
        <p:spPr bwMode="auto">
          <a:xfrm>
            <a:off x="682625" y="1948532"/>
            <a:ext cx="1588" cy="3279775"/>
          </a:xfrm>
          <a:prstGeom prst="line">
            <a:avLst/>
          </a:prstGeom>
          <a:noFill/>
          <a:ln w="571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22" name="Line 26"/>
          <p:cNvSpPr>
            <a:spLocks noChangeShapeType="1"/>
          </p:cNvSpPr>
          <p:nvPr/>
        </p:nvSpPr>
        <p:spPr bwMode="auto">
          <a:xfrm flipH="1">
            <a:off x="700088" y="1858045"/>
            <a:ext cx="1812925" cy="20637"/>
          </a:xfrm>
          <a:prstGeom prst="line">
            <a:avLst/>
          </a:prstGeom>
          <a:noFill/>
          <a:ln w="571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5723" name="Line 27"/>
          <p:cNvSpPr>
            <a:spLocks noChangeShapeType="1"/>
          </p:cNvSpPr>
          <p:nvPr/>
        </p:nvSpPr>
        <p:spPr bwMode="auto">
          <a:xfrm rot="5400000" flipV="1">
            <a:off x="1404144" y="4652839"/>
            <a:ext cx="0" cy="1008062"/>
          </a:xfrm>
          <a:prstGeom prst="line">
            <a:avLst/>
          </a:prstGeom>
          <a:noFill/>
          <a:ln w="571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2" name="表格 31"/>
          <p:cNvGraphicFramePr>
            <a:graphicFrameLocks noGrp="1"/>
          </p:cNvGraphicFramePr>
          <p:nvPr>
            <p:extLst>
              <p:ext uri="{D42A27DB-BD31-4B8C-83A1-F6EECF244321}">
                <p14:modId xmlns:p14="http://schemas.microsoft.com/office/powerpoint/2010/main" val="3110657406"/>
              </p:ext>
            </p:extLst>
          </p:nvPr>
        </p:nvGraphicFramePr>
        <p:xfrm>
          <a:off x="4932073" y="4000776"/>
          <a:ext cx="1728192" cy="1903880"/>
        </p:xfrm>
        <a:graphic>
          <a:graphicData uri="http://schemas.openxmlformats.org/drawingml/2006/table">
            <a:tbl>
              <a:tblPr firstRow="1" bandRow="1">
                <a:tableStyleId>{5C22544A-7EE6-4342-B048-85BDC9FD1C3A}</a:tableStyleId>
              </a:tblPr>
              <a:tblGrid>
                <a:gridCol w="1728192"/>
              </a:tblGrid>
              <a:tr h="1903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rgbClr val="0000FF"/>
                          </a:solidFill>
                          <a:latin typeface="Arial Black" pitchFamily="34" charset="0"/>
                          <a:ea typeface="华文新魏" pitchFamily="2" charset="-122"/>
                          <a:cs typeface="+mn-cs"/>
                        </a:rPr>
                        <a:t>MEM[81]</a:t>
                      </a:r>
                      <a:r>
                        <a:rPr lang="en-US" altLang="zh-CN" sz="1800" b="0" dirty="0" smtClean="0">
                          <a:solidFill>
                            <a:srgbClr val="0000FF"/>
                          </a:solidFill>
                          <a:latin typeface="Arial Black" pitchFamily="34" charset="0"/>
                          <a:ea typeface="华文新魏" pitchFamily="2" charset="-122"/>
                          <a:sym typeface="Wingdings" pitchFamily="2" charset="2"/>
                        </a:rPr>
                        <a:t>Y</a:t>
                      </a:r>
                      <a:endParaRPr lang="en-US" altLang="zh-CN" sz="1800" b="0" dirty="0" smtClean="0">
                        <a:solidFill>
                          <a:srgbClr val="0000FF"/>
                        </a:solidFill>
                        <a:latin typeface="Arial Black" pitchFamily="34" charset="0"/>
                        <a:ea typeface="华文新魏" pitchFamily="2" charset="-122"/>
                      </a:endParaRPr>
                    </a:p>
                  </a:txBody>
                  <a:tcPr marT="45798" marB="45798" anchor="ctr" anchorCtr="1">
                    <a:solidFill>
                      <a:schemeClr val="bg2">
                        <a:lumMod val="60000"/>
                        <a:lumOff val="40000"/>
                      </a:schemeClr>
                    </a:solidFill>
                  </a:tcP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974389937"/>
              </p:ext>
            </p:extLst>
          </p:nvPr>
        </p:nvGraphicFramePr>
        <p:xfrm>
          <a:off x="6668622" y="4004343"/>
          <a:ext cx="2079842" cy="640236"/>
        </p:xfrm>
        <a:graphic>
          <a:graphicData uri="http://schemas.openxmlformats.org/drawingml/2006/table">
            <a:tbl>
              <a:tblPr firstRow="1" bandRow="1">
                <a:tableStyleId>{5C22544A-7EE6-4342-B048-85BDC9FD1C3A}</a:tableStyleId>
              </a:tblPr>
              <a:tblGrid>
                <a:gridCol w="2079842"/>
              </a:tblGrid>
              <a:tr h="572695">
                <a:tc>
                  <a:txBody>
                    <a:bodyPr/>
                    <a:lstStyle/>
                    <a:p>
                      <a:r>
                        <a:rPr lang="en-US" altLang="zh-CN" sz="1800" dirty="0" smtClean="0">
                          <a:solidFill>
                            <a:srgbClr val="FF3300"/>
                          </a:solidFill>
                          <a:latin typeface="Arial Black" pitchFamily="34" charset="0"/>
                          <a:ea typeface="华文新魏" pitchFamily="2" charset="-122"/>
                        </a:rPr>
                        <a:t>IR(A)</a:t>
                      </a:r>
                      <a:r>
                        <a:rPr lang="en-US" altLang="zh-CN" sz="1800" dirty="0" smtClean="0">
                          <a:solidFill>
                            <a:srgbClr val="FF3300"/>
                          </a:solidFill>
                          <a:latin typeface="Arial Black" pitchFamily="34" charset="0"/>
                          <a:ea typeface="华文新魏" pitchFamily="2" charset="-122"/>
                          <a:sym typeface="Wingdings" pitchFamily="2" charset="2"/>
                        </a:rPr>
                        <a:t>BUS</a:t>
                      </a:r>
                    </a:p>
                    <a:p>
                      <a:r>
                        <a:rPr lang="en-US" altLang="zh-CN" sz="1800" dirty="0" smtClean="0">
                          <a:solidFill>
                            <a:srgbClr val="0070C0"/>
                          </a:solidFill>
                          <a:latin typeface="Arial Black" pitchFamily="34" charset="0"/>
                          <a:ea typeface="华文新魏" pitchFamily="2" charset="-122"/>
                          <a:sym typeface="Wingdings" pitchFamily="2" charset="2"/>
                        </a:rPr>
                        <a:t>LDAR</a:t>
                      </a:r>
                      <a:endParaRPr lang="en-US" altLang="zh-CN" sz="1800" dirty="0" smtClean="0">
                        <a:solidFill>
                          <a:srgbClr val="FF3300"/>
                        </a:solidFill>
                        <a:latin typeface="Arial Black" pitchFamily="34" charset="0"/>
                        <a:ea typeface="华文新魏" pitchFamily="2" charset="-122"/>
                        <a:sym typeface="Wingdings" pitchFamily="2" charset="2"/>
                      </a:endParaRPr>
                    </a:p>
                  </a:txBody>
                  <a:tcPr marT="45798" marB="45798">
                    <a:solidFill>
                      <a:schemeClr val="bg2">
                        <a:lumMod val="60000"/>
                        <a:lumOff val="40000"/>
                      </a:schemeClr>
                    </a:solidFill>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360661983"/>
              </p:ext>
            </p:extLst>
          </p:nvPr>
        </p:nvGraphicFramePr>
        <p:xfrm>
          <a:off x="4929100" y="3247901"/>
          <a:ext cx="1728192" cy="371475"/>
        </p:xfrm>
        <a:graphic>
          <a:graphicData uri="http://schemas.openxmlformats.org/drawingml/2006/table">
            <a:tbl>
              <a:tblPr firstRow="1" bandRow="1">
                <a:tableStyleId>{5C22544A-7EE6-4342-B048-85BDC9FD1C3A}</a:tableStyleId>
              </a:tblPr>
              <a:tblGrid>
                <a:gridCol w="1728192"/>
              </a:tblGrid>
              <a:tr h="371475">
                <a:tc>
                  <a:txBody>
                    <a:bodyPr/>
                    <a:lstStyle/>
                    <a:p>
                      <a:pPr algn="ctr"/>
                      <a:r>
                        <a:rPr lang="zh-CN" altLang="en-US" sz="1800" dirty="0" smtClean="0"/>
                        <a:t>数据通路</a:t>
                      </a:r>
                      <a:endParaRPr lang="zh-CN" altLang="en-US" sz="1800" dirty="0"/>
                    </a:p>
                  </a:txBody>
                  <a:tcPr marT="45798" marB="45798"/>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4180977401"/>
              </p:ext>
            </p:extLst>
          </p:nvPr>
        </p:nvGraphicFramePr>
        <p:xfrm>
          <a:off x="6686771" y="3232649"/>
          <a:ext cx="2054622" cy="371475"/>
        </p:xfrm>
        <a:graphic>
          <a:graphicData uri="http://schemas.openxmlformats.org/drawingml/2006/table">
            <a:tbl>
              <a:tblPr firstRow="1" bandRow="1">
                <a:tableStyleId>{5C22544A-7EE6-4342-B048-85BDC9FD1C3A}</a:tableStyleId>
              </a:tblPr>
              <a:tblGrid>
                <a:gridCol w="2054622"/>
              </a:tblGrid>
              <a:tr h="371475">
                <a:tc>
                  <a:txBody>
                    <a:bodyPr/>
                    <a:lstStyle/>
                    <a:p>
                      <a:r>
                        <a:rPr lang="zh-CN" altLang="en-US" sz="1800" dirty="0" smtClean="0"/>
                        <a:t>控制信号</a:t>
                      </a:r>
                      <a:endParaRPr lang="zh-CN" altLang="en-US" sz="1800" dirty="0"/>
                    </a:p>
                  </a:txBody>
                  <a:tcPr marT="45798" marB="45798"/>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866900673"/>
              </p:ext>
            </p:extLst>
          </p:nvPr>
        </p:nvGraphicFramePr>
        <p:xfrm>
          <a:off x="4931371" y="3622256"/>
          <a:ext cx="1728192" cy="365916"/>
        </p:xfrm>
        <a:graphic>
          <a:graphicData uri="http://schemas.openxmlformats.org/drawingml/2006/table">
            <a:tbl>
              <a:tblPr firstRow="1" bandRow="1">
                <a:tableStyleId>{5C22544A-7EE6-4342-B048-85BDC9FD1C3A}</a:tableStyleId>
              </a:tblPr>
              <a:tblGrid>
                <a:gridCol w="1728192"/>
              </a:tblGrid>
              <a:tr h="3469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(R0)</a:t>
                      </a:r>
                      <a:r>
                        <a:rPr lang="en-US" altLang="zh-CN" sz="1800" b="0" dirty="0" smtClean="0">
                          <a:solidFill>
                            <a:srgbClr val="0000FF"/>
                          </a:solidFill>
                          <a:latin typeface="Arial Black" pitchFamily="34" charset="0"/>
                          <a:ea typeface="华文新魏" pitchFamily="2" charset="-122"/>
                          <a:sym typeface="Wingdings" pitchFamily="2" charset="2"/>
                        </a:rPr>
                        <a:t></a:t>
                      </a:r>
                      <a:r>
                        <a:rPr lang="en-US" altLang="zh-CN" sz="1800" dirty="0" smtClean="0">
                          <a:solidFill>
                            <a:srgbClr val="0000FF"/>
                          </a:solidFill>
                          <a:latin typeface="Arial Black" pitchFamily="34" charset="0"/>
                          <a:ea typeface="华文新魏" pitchFamily="2" charset="-122"/>
                        </a:rPr>
                        <a:t>X</a:t>
                      </a:r>
                    </a:p>
                  </a:txBody>
                  <a:tcPr marT="45798" marB="45798" anchor="ctr" anchorCtr="1">
                    <a:solidFill>
                      <a:schemeClr val="bg2">
                        <a:lumMod val="60000"/>
                        <a:lumOff val="40000"/>
                      </a:schemeClr>
                    </a:solidFill>
                  </a:tcP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181505537"/>
              </p:ext>
            </p:extLst>
          </p:nvPr>
        </p:nvGraphicFramePr>
        <p:xfrm>
          <a:off x="6688174" y="3603306"/>
          <a:ext cx="2051869" cy="370276"/>
        </p:xfrm>
        <a:graphic>
          <a:graphicData uri="http://schemas.openxmlformats.org/drawingml/2006/table">
            <a:tbl>
              <a:tblPr firstRow="1" bandRow="1">
                <a:tableStyleId>{5C22544A-7EE6-4342-B048-85BDC9FD1C3A}</a:tableStyleId>
              </a:tblPr>
              <a:tblGrid>
                <a:gridCol w="2051869"/>
              </a:tblGrid>
              <a:tr h="370276">
                <a:tc>
                  <a:txBody>
                    <a:bodyPr/>
                    <a:lstStyle/>
                    <a:p>
                      <a:r>
                        <a:rPr lang="en-US" altLang="zh-CN" sz="1800" dirty="0" smtClean="0">
                          <a:solidFill>
                            <a:srgbClr val="FF3300"/>
                          </a:solidFill>
                          <a:latin typeface="Arial Black" pitchFamily="34" charset="0"/>
                          <a:ea typeface="华文新魏" pitchFamily="2" charset="-122"/>
                        </a:rPr>
                        <a:t>R0→L</a:t>
                      </a:r>
                      <a:r>
                        <a:rPr lang="zh-CN" altLang="en-US" sz="1800" dirty="0" smtClean="0">
                          <a:solidFill>
                            <a:srgbClr val="FF3300"/>
                          </a:solidFill>
                          <a:latin typeface="Arial Black" pitchFamily="34" charset="0"/>
                          <a:ea typeface="华文新魏" pitchFamily="2" charset="-122"/>
                        </a:rPr>
                        <a:t>，</a:t>
                      </a:r>
                      <a:r>
                        <a:rPr lang="en-US" altLang="zh-CN" sz="1800" dirty="0" smtClean="0">
                          <a:solidFill>
                            <a:srgbClr val="0070C0"/>
                          </a:solidFill>
                          <a:latin typeface="Arial Black" pitchFamily="34" charset="0"/>
                          <a:ea typeface="华文新魏" pitchFamily="2" charset="-122"/>
                        </a:rPr>
                        <a:t>LDLA</a:t>
                      </a:r>
                    </a:p>
                  </a:txBody>
                  <a:tcPr marT="45798" marB="45798">
                    <a:solidFill>
                      <a:schemeClr val="bg2">
                        <a:lumMod val="60000"/>
                        <a:lumOff val="40000"/>
                      </a:schemeClr>
                    </a:solidFill>
                  </a:tcP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1127856318"/>
              </p:ext>
            </p:extLst>
          </p:nvPr>
        </p:nvGraphicFramePr>
        <p:xfrm>
          <a:off x="4283968" y="4000775"/>
          <a:ext cx="641177" cy="651270"/>
        </p:xfrm>
        <a:graphic>
          <a:graphicData uri="http://schemas.openxmlformats.org/drawingml/2006/table">
            <a:tbl>
              <a:tblPr firstRow="1" bandRow="1">
                <a:tableStyleId>{5C22544A-7EE6-4342-B048-85BDC9FD1C3A}</a:tableStyleId>
              </a:tblPr>
              <a:tblGrid>
                <a:gridCol w="641177"/>
              </a:tblGrid>
              <a:tr h="6512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T1</a:t>
                      </a:r>
                    </a:p>
                  </a:txBody>
                  <a:tcPr marT="45798" marB="45798" anchor="ctr" anchorCtr="1">
                    <a:solidFill>
                      <a:schemeClr val="bg2">
                        <a:lumMod val="60000"/>
                        <a:lumOff val="40000"/>
                      </a:schemeClr>
                    </a:solidFill>
                  </a:tcPr>
                </a:tc>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2651431825"/>
              </p:ext>
            </p:extLst>
          </p:nvPr>
        </p:nvGraphicFramePr>
        <p:xfrm>
          <a:off x="4287923" y="3247901"/>
          <a:ext cx="641177" cy="371475"/>
        </p:xfrm>
        <a:graphic>
          <a:graphicData uri="http://schemas.openxmlformats.org/drawingml/2006/table">
            <a:tbl>
              <a:tblPr firstRow="1" bandRow="1">
                <a:tableStyleId>{5C22544A-7EE6-4342-B048-85BDC9FD1C3A}</a:tableStyleId>
              </a:tblPr>
              <a:tblGrid>
                <a:gridCol w="641177"/>
              </a:tblGrid>
              <a:tr h="371475">
                <a:tc>
                  <a:txBody>
                    <a:bodyPr/>
                    <a:lstStyle/>
                    <a:p>
                      <a:pPr algn="ctr"/>
                      <a:r>
                        <a:rPr lang="zh-CN" altLang="en-US" sz="1800" dirty="0" smtClean="0"/>
                        <a:t>节拍</a:t>
                      </a:r>
                      <a:endParaRPr lang="zh-CN" altLang="en-US" sz="1800" dirty="0"/>
                    </a:p>
                  </a:txBody>
                  <a:tcPr marT="45798" marB="45798"/>
                </a:tc>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4026003686"/>
              </p:ext>
            </p:extLst>
          </p:nvPr>
        </p:nvGraphicFramePr>
        <p:xfrm>
          <a:off x="4288002" y="3617042"/>
          <a:ext cx="641177" cy="365916"/>
        </p:xfrm>
        <a:graphic>
          <a:graphicData uri="http://schemas.openxmlformats.org/drawingml/2006/table">
            <a:tbl>
              <a:tblPr firstRow="1" bandRow="1">
                <a:tableStyleId>{5C22544A-7EE6-4342-B048-85BDC9FD1C3A}</a:tableStyleId>
              </a:tblPr>
              <a:tblGrid>
                <a:gridCol w="641177"/>
              </a:tblGrid>
              <a:tr h="3469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T1</a:t>
                      </a:r>
                    </a:p>
                  </a:txBody>
                  <a:tcPr marT="45798" marB="45798" anchor="ctr" anchorCtr="1">
                    <a:solidFill>
                      <a:schemeClr val="bg2">
                        <a:lumMod val="60000"/>
                        <a:lumOff val="40000"/>
                      </a:schemeClr>
                    </a:solidFill>
                  </a:tcPr>
                </a:tc>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2431238526"/>
              </p:ext>
            </p:extLst>
          </p:nvPr>
        </p:nvGraphicFramePr>
        <p:xfrm>
          <a:off x="6667193" y="4989902"/>
          <a:ext cx="2088232" cy="914556"/>
        </p:xfrm>
        <a:graphic>
          <a:graphicData uri="http://schemas.openxmlformats.org/drawingml/2006/table">
            <a:tbl>
              <a:tblPr firstRow="1" bandRow="1">
                <a:tableStyleId>{5C22544A-7EE6-4342-B048-85BDC9FD1C3A}</a:tableStyleId>
              </a:tblPr>
              <a:tblGrid>
                <a:gridCol w="2088232"/>
              </a:tblGrid>
              <a:tr h="887088">
                <a:tc>
                  <a:txBody>
                    <a:bodyPr/>
                    <a:lstStyle/>
                    <a:p>
                      <a:r>
                        <a:rPr lang="en-US" altLang="zh-CN" sz="1800" dirty="0" smtClean="0">
                          <a:solidFill>
                            <a:srgbClr val="FF3300"/>
                          </a:solidFill>
                          <a:latin typeface="Arial Black" pitchFamily="34" charset="0"/>
                          <a:ea typeface="华文新魏" pitchFamily="2" charset="-122"/>
                        </a:rPr>
                        <a:t>DR</a:t>
                      </a:r>
                      <a:r>
                        <a:rPr lang="en-US" altLang="zh-CN" sz="1800" dirty="0" smtClean="0">
                          <a:solidFill>
                            <a:srgbClr val="FF3300"/>
                          </a:solidFill>
                          <a:latin typeface="Arial Black" pitchFamily="34" charset="0"/>
                          <a:ea typeface="华文新魏" pitchFamily="2" charset="-122"/>
                          <a:sym typeface="Wingdings" pitchFamily="2" charset="2"/>
                        </a:rPr>
                        <a:t>BUS </a:t>
                      </a:r>
                      <a:r>
                        <a:rPr lang="en-US" altLang="zh-CN" sz="1800" dirty="0" err="1" smtClean="0">
                          <a:solidFill>
                            <a:srgbClr val="FF3300"/>
                          </a:solidFill>
                          <a:latin typeface="Arial Black" pitchFamily="34" charset="0"/>
                          <a:ea typeface="华文新魏" pitchFamily="2" charset="-122"/>
                          <a:sym typeface="Wingdings" pitchFamily="2" charset="2"/>
                        </a:rPr>
                        <a:t>BUSbus</a:t>
                      </a:r>
                      <a:endParaRPr lang="en-US" altLang="zh-CN" sz="1800" dirty="0" smtClean="0">
                        <a:solidFill>
                          <a:srgbClr val="FF3300"/>
                        </a:solidFill>
                        <a:latin typeface="Arial Black" pitchFamily="34" charset="0"/>
                        <a:ea typeface="华文新魏" pitchFamily="2" charset="-122"/>
                        <a:sym typeface="Wingdings" pitchFamily="2" charset="2"/>
                      </a:endParaRPr>
                    </a:p>
                    <a:p>
                      <a:r>
                        <a:rPr lang="en-US" altLang="zh-CN" sz="1800" dirty="0" err="1" smtClean="0">
                          <a:solidFill>
                            <a:srgbClr val="FF3300"/>
                          </a:solidFill>
                          <a:latin typeface="Arial Black" pitchFamily="34" charset="0"/>
                          <a:ea typeface="华文新魏" pitchFamily="2" charset="-122"/>
                          <a:sym typeface="Wingdings" pitchFamily="2" charset="2"/>
                        </a:rPr>
                        <a:t>busL</a:t>
                      </a:r>
                      <a:r>
                        <a:rPr lang="en-US" altLang="zh-CN" sz="1800" dirty="0" smtClean="0">
                          <a:solidFill>
                            <a:srgbClr val="FF3300"/>
                          </a:solidFill>
                          <a:latin typeface="Arial Black" pitchFamily="34" charset="0"/>
                          <a:ea typeface="华文新魏" pitchFamily="2" charset="-122"/>
                          <a:sym typeface="Wingdings" pitchFamily="2" charset="2"/>
                        </a:rPr>
                        <a:t> ,</a:t>
                      </a:r>
                      <a:r>
                        <a:rPr lang="en-US" altLang="zh-CN" sz="1800" b="1" kern="1200" dirty="0" smtClean="0">
                          <a:solidFill>
                            <a:srgbClr val="0070C0"/>
                          </a:solidFill>
                          <a:latin typeface="Arial Black" pitchFamily="34" charset="0"/>
                          <a:ea typeface="华文新魏" pitchFamily="2" charset="-122"/>
                          <a:cs typeface="+mn-cs"/>
                          <a:sym typeface="Wingdings" pitchFamily="2" charset="2"/>
                        </a:rPr>
                        <a:t>LDLB</a:t>
                      </a:r>
                      <a:endParaRPr lang="en-US" altLang="zh-CN" sz="1800" b="1" kern="1200" dirty="0">
                        <a:solidFill>
                          <a:srgbClr val="0070C0"/>
                        </a:solidFill>
                        <a:latin typeface="Arial Black" pitchFamily="34" charset="0"/>
                        <a:ea typeface="华文新魏" pitchFamily="2" charset="-122"/>
                        <a:cs typeface="+mn-cs"/>
                      </a:endParaRPr>
                    </a:p>
                  </a:txBody>
                  <a:tcPr marT="45798" marB="45798">
                    <a:solidFill>
                      <a:schemeClr val="bg2">
                        <a:lumMod val="60000"/>
                        <a:lumOff val="40000"/>
                      </a:schemeClr>
                    </a:solidFill>
                  </a:tcP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742252306"/>
              </p:ext>
            </p:extLst>
          </p:nvPr>
        </p:nvGraphicFramePr>
        <p:xfrm>
          <a:off x="4283968" y="4986648"/>
          <a:ext cx="641177" cy="923222"/>
        </p:xfrm>
        <a:graphic>
          <a:graphicData uri="http://schemas.openxmlformats.org/drawingml/2006/table">
            <a:tbl>
              <a:tblPr firstRow="1" bandRow="1">
                <a:tableStyleId>{5C22544A-7EE6-4342-B048-85BDC9FD1C3A}</a:tableStyleId>
              </a:tblPr>
              <a:tblGrid>
                <a:gridCol w="641177"/>
              </a:tblGrid>
              <a:tr h="923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T3</a:t>
                      </a:r>
                    </a:p>
                  </a:txBody>
                  <a:tcPr marT="45798" marB="45798" anchor="ctr" anchorCtr="1">
                    <a:solidFill>
                      <a:schemeClr val="bg2">
                        <a:lumMod val="60000"/>
                        <a:lumOff val="40000"/>
                      </a:schemeClr>
                    </a:solidFill>
                  </a:tcP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39895511"/>
              </p:ext>
            </p:extLst>
          </p:nvPr>
        </p:nvGraphicFramePr>
        <p:xfrm>
          <a:off x="6660232" y="5904458"/>
          <a:ext cx="2088232" cy="692894"/>
        </p:xfrm>
        <a:graphic>
          <a:graphicData uri="http://schemas.openxmlformats.org/drawingml/2006/table">
            <a:tbl>
              <a:tblPr firstRow="1" bandRow="1">
                <a:tableStyleId>{5C22544A-7EE6-4342-B048-85BDC9FD1C3A}</a:tableStyleId>
              </a:tblPr>
              <a:tblGrid>
                <a:gridCol w="2088232"/>
              </a:tblGrid>
              <a:tr h="692894">
                <a:tc>
                  <a:txBody>
                    <a:bodyPr/>
                    <a:lstStyle/>
                    <a:p>
                      <a:r>
                        <a:rPr lang="en-US" altLang="zh-CN" sz="1800" dirty="0" smtClean="0">
                          <a:solidFill>
                            <a:srgbClr val="FF3300"/>
                          </a:solidFill>
                          <a:latin typeface="Arial Black" pitchFamily="34" charset="0"/>
                          <a:ea typeface="华文新魏" pitchFamily="2" charset="-122"/>
                        </a:rPr>
                        <a:t>+</a:t>
                      </a:r>
                    </a:p>
                    <a:p>
                      <a:r>
                        <a:rPr lang="en-US" altLang="zh-CN" sz="1800" b="1" kern="1200" dirty="0" smtClean="0">
                          <a:solidFill>
                            <a:srgbClr val="0070C0"/>
                          </a:solidFill>
                          <a:latin typeface="Arial Black" pitchFamily="34" charset="0"/>
                          <a:ea typeface="华文新魏" pitchFamily="2" charset="-122"/>
                          <a:cs typeface="+mn-cs"/>
                        </a:rPr>
                        <a:t>LDR0</a:t>
                      </a:r>
                      <a:endParaRPr lang="en-US" altLang="zh-CN" sz="1800" b="1" kern="1200" dirty="0">
                        <a:solidFill>
                          <a:srgbClr val="0070C0"/>
                        </a:solidFill>
                        <a:latin typeface="Arial Black" pitchFamily="34" charset="0"/>
                        <a:ea typeface="华文新魏" pitchFamily="2" charset="-122"/>
                        <a:cs typeface="+mn-cs"/>
                      </a:endParaRPr>
                    </a:p>
                  </a:txBody>
                  <a:tcPr marT="45798" marB="45798">
                    <a:solidFill>
                      <a:schemeClr val="bg2">
                        <a:lumMod val="60000"/>
                        <a:lumOff val="40000"/>
                      </a:schemeClr>
                    </a:solidFill>
                  </a:tcP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1008071124"/>
              </p:ext>
            </p:extLst>
          </p:nvPr>
        </p:nvGraphicFramePr>
        <p:xfrm>
          <a:off x="4931371" y="5904656"/>
          <a:ext cx="1728192" cy="692696"/>
        </p:xfrm>
        <a:graphic>
          <a:graphicData uri="http://schemas.openxmlformats.org/drawingml/2006/table">
            <a:tbl>
              <a:tblPr firstRow="1" bandRow="1">
                <a:tableStyleId>{5C22544A-7EE6-4342-B048-85BDC9FD1C3A}</a:tableStyleId>
              </a:tblPr>
              <a:tblGrid>
                <a:gridCol w="1728192"/>
              </a:tblGrid>
              <a:tr h="6926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rgbClr val="0000FF"/>
                          </a:solidFill>
                          <a:latin typeface="Arial Black" pitchFamily="34" charset="0"/>
                          <a:ea typeface="华文新魏" pitchFamily="2" charset="-122"/>
                          <a:cs typeface="+mn-cs"/>
                          <a:sym typeface="Wingdings" pitchFamily="2" charset="2"/>
                        </a:rPr>
                        <a:t>X+YR0</a:t>
                      </a:r>
                      <a:endParaRPr lang="en-US" altLang="zh-CN" sz="1800" b="0" dirty="0" smtClean="0">
                        <a:solidFill>
                          <a:srgbClr val="0000FF"/>
                        </a:solidFill>
                        <a:latin typeface="Arial Black" pitchFamily="34" charset="0"/>
                        <a:ea typeface="华文新魏" pitchFamily="2" charset="-122"/>
                      </a:endParaRPr>
                    </a:p>
                  </a:txBody>
                  <a:tcPr marT="45798" marB="45798" anchor="ctr" anchorCtr="1">
                    <a:solidFill>
                      <a:schemeClr val="bg2">
                        <a:lumMod val="60000"/>
                        <a:lumOff val="40000"/>
                      </a:schemeClr>
                    </a:solidFill>
                  </a:tcPr>
                </a:tc>
              </a:tr>
            </a:tbl>
          </a:graphicData>
        </a:graphic>
      </p:graphicFrame>
      <p:graphicFrame>
        <p:nvGraphicFramePr>
          <p:cNvPr id="45" name="表格 44"/>
          <p:cNvGraphicFramePr>
            <a:graphicFrameLocks noGrp="1"/>
          </p:cNvGraphicFramePr>
          <p:nvPr>
            <p:extLst>
              <p:ext uri="{D42A27DB-BD31-4B8C-83A1-F6EECF244321}">
                <p14:modId xmlns:p14="http://schemas.microsoft.com/office/powerpoint/2010/main" val="3422447387"/>
              </p:ext>
            </p:extLst>
          </p:nvPr>
        </p:nvGraphicFramePr>
        <p:xfrm>
          <a:off x="4287923" y="5904656"/>
          <a:ext cx="641177" cy="692696"/>
        </p:xfrm>
        <a:graphic>
          <a:graphicData uri="http://schemas.openxmlformats.org/drawingml/2006/table">
            <a:tbl>
              <a:tblPr firstRow="1" bandRow="1">
                <a:tableStyleId>{5C22544A-7EE6-4342-B048-85BDC9FD1C3A}</a:tableStyleId>
              </a:tblPr>
              <a:tblGrid>
                <a:gridCol w="641177"/>
              </a:tblGrid>
              <a:tr h="6926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T4</a:t>
                      </a:r>
                    </a:p>
                  </a:txBody>
                  <a:tcPr marT="45798" marB="45798" anchor="ctr" anchorCtr="1">
                    <a:solidFill>
                      <a:schemeClr val="bg2">
                        <a:lumMod val="60000"/>
                        <a:lumOff val="40000"/>
                      </a:schemeClr>
                    </a:solidFill>
                  </a:tcPr>
                </a:tc>
              </a:tr>
            </a:tbl>
          </a:graphicData>
        </a:graphic>
      </p:graphicFrame>
      <p:graphicFrame>
        <p:nvGraphicFramePr>
          <p:cNvPr id="46" name="表格 45"/>
          <p:cNvGraphicFramePr>
            <a:graphicFrameLocks noGrp="1"/>
          </p:cNvGraphicFramePr>
          <p:nvPr>
            <p:extLst>
              <p:ext uri="{D42A27DB-BD31-4B8C-83A1-F6EECF244321}">
                <p14:modId xmlns:p14="http://schemas.microsoft.com/office/powerpoint/2010/main" val="554974455"/>
              </p:ext>
            </p:extLst>
          </p:nvPr>
        </p:nvGraphicFramePr>
        <p:xfrm>
          <a:off x="4283968" y="4646491"/>
          <a:ext cx="641177" cy="365916"/>
        </p:xfrm>
        <a:graphic>
          <a:graphicData uri="http://schemas.openxmlformats.org/drawingml/2006/table">
            <a:tbl>
              <a:tblPr firstRow="1" bandRow="1">
                <a:tableStyleId>{5C22544A-7EE6-4342-B048-85BDC9FD1C3A}</a:tableStyleId>
              </a:tblPr>
              <a:tblGrid>
                <a:gridCol w="641177"/>
              </a:tblGrid>
              <a:tr h="3603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FF"/>
                          </a:solidFill>
                          <a:latin typeface="Arial Black" pitchFamily="34" charset="0"/>
                          <a:ea typeface="华文新魏" pitchFamily="2" charset="-122"/>
                        </a:rPr>
                        <a:t>T2</a:t>
                      </a:r>
                    </a:p>
                  </a:txBody>
                  <a:tcPr marT="45798" marB="45798" anchor="ctr" anchorCtr="1">
                    <a:solidFill>
                      <a:schemeClr val="bg2">
                        <a:lumMod val="60000"/>
                        <a:lumOff val="40000"/>
                      </a:schemeClr>
                    </a:solidFill>
                  </a:tcPr>
                </a:tc>
              </a:tr>
            </a:tbl>
          </a:graphicData>
        </a:graphic>
      </p:graphicFrame>
      <p:graphicFrame>
        <p:nvGraphicFramePr>
          <p:cNvPr id="47" name="表格 46"/>
          <p:cNvGraphicFramePr>
            <a:graphicFrameLocks noGrp="1"/>
          </p:cNvGraphicFramePr>
          <p:nvPr>
            <p:extLst>
              <p:ext uri="{D42A27DB-BD31-4B8C-83A1-F6EECF244321}">
                <p14:modId xmlns:p14="http://schemas.microsoft.com/office/powerpoint/2010/main" val="3248979852"/>
              </p:ext>
            </p:extLst>
          </p:nvPr>
        </p:nvGraphicFramePr>
        <p:xfrm>
          <a:off x="6667522" y="4642922"/>
          <a:ext cx="2080942" cy="365916"/>
        </p:xfrm>
        <a:graphic>
          <a:graphicData uri="http://schemas.openxmlformats.org/drawingml/2006/table">
            <a:tbl>
              <a:tblPr firstRow="1" bandRow="1">
                <a:tableStyleId>{5C22544A-7EE6-4342-B048-85BDC9FD1C3A}</a:tableStyleId>
              </a:tblPr>
              <a:tblGrid>
                <a:gridCol w="2080942"/>
              </a:tblGrid>
              <a:tr h="360362">
                <a:tc>
                  <a:txBody>
                    <a:bodyPr/>
                    <a:lstStyle/>
                    <a:p>
                      <a:r>
                        <a:rPr lang="en-US" altLang="zh-CN" sz="1800" dirty="0" smtClean="0">
                          <a:solidFill>
                            <a:srgbClr val="FF3300"/>
                          </a:solidFill>
                          <a:latin typeface="Arial Black" pitchFamily="34" charset="0"/>
                          <a:ea typeface="华文新魏" pitchFamily="2" charset="-122"/>
                        </a:rPr>
                        <a:t>RD </a:t>
                      </a:r>
                      <a:r>
                        <a:rPr lang="en-US" altLang="zh-CN" sz="1800" dirty="0" smtClean="0">
                          <a:solidFill>
                            <a:srgbClr val="0070C0"/>
                          </a:solidFill>
                          <a:latin typeface="Arial Black" pitchFamily="34" charset="0"/>
                          <a:ea typeface="华文新魏" pitchFamily="2" charset="-122"/>
                        </a:rPr>
                        <a:t>LDDR</a:t>
                      </a:r>
                      <a:endParaRPr lang="en-US" altLang="zh-CN" sz="1800" dirty="0">
                        <a:solidFill>
                          <a:srgbClr val="0070C0"/>
                        </a:solidFill>
                        <a:latin typeface="Arial Black" pitchFamily="34" charset="0"/>
                        <a:ea typeface="华文新魏" pitchFamily="2" charset="-122"/>
                      </a:endParaRPr>
                    </a:p>
                  </a:txBody>
                  <a:tcPr marT="45798" marB="45798">
                    <a:solidFill>
                      <a:schemeClr val="bg2">
                        <a:lumMod val="60000"/>
                        <a:lumOff val="40000"/>
                      </a:schemeClr>
                    </a:solidFill>
                  </a:tcPr>
                </a:tc>
              </a:tr>
            </a:tbl>
          </a:graphicData>
        </a:graphic>
      </p:graphicFrame>
    </p:spTree>
    <p:extLst>
      <p:ext uri="{BB962C8B-B14F-4D97-AF65-F5344CB8AC3E}">
        <p14:creationId xmlns:p14="http://schemas.microsoft.com/office/powerpoint/2010/main" val="26363062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repeatCount="3000" fill="hold" grpId="0" nodeType="clickEffect">
                                  <p:stCondLst>
                                    <p:cond delay="0"/>
                                  </p:stCondLst>
                                  <p:childTnLst>
                                    <p:set>
                                      <p:cBhvr>
                                        <p:cTn id="6" dur="1" fill="hold">
                                          <p:stCondLst>
                                            <p:cond delay="0"/>
                                          </p:stCondLst>
                                        </p:cTn>
                                        <p:tgtEl>
                                          <p:spTgt spid="1565701"/>
                                        </p:tgtEl>
                                        <p:attrNameLst>
                                          <p:attrName>style.visibility</p:attrName>
                                        </p:attrNameLst>
                                      </p:cBhvr>
                                      <p:to>
                                        <p:strVal val="visible"/>
                                      </p:to>
                                    </p:set>
                                    <p:animEffect transition="in" filter="wipe(up)">
                                      <p:cBhvr>
                                        <p:cTn id="7" dur="500"/>
                                        <p:tgtEl>
                                          <p:spTgt spid="1565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65702"/>
                                        </p:tgtEl>
                                        <p:attrNameLst>
                                          <p:attrName>style.visibility</p:attrName>
                                        </p:attrNameLst>
                                      </p:cBhvr>
                                      <p:to>
                                        <p:strVal val="visible"/>
                                      </p:to>
                                    </p:set>
                                    <p:anim calcmode="lin" valueType="num">
                                      <p:cBhvr additive="base">
                                        <p:cTn id="12" dur="500" fill="hold"/>
                                        <p:tgtEl>
                                          <p:spTgt spid="1565702"/>
                                        </p:tgtEl>
                                        <p:attrNameLst>
                                          <p:attrName>ppt_x</p:attrName>
                                        </p:attrNameLst>
                                      </p:cBhvr>
                                      <p:tavLst>
                                        <p:tav tm="0">
                                          <p:val>
                                            <p:strVal val="#ppt_x"/>
                                          </p:val>
                                        </p:tav>
                                        <p:tav tm="100000">
                                          <p:val>
                                            <p:strVal val="#ppt_x"/>
                                          </p:val>
                                        </p:tav>
                                      </p:tavLst>
                                    </p:anim>
                                    <p:anim calcmode="lin" valueType="num">
                                      <p:cBhvr additive="base">
                                        <p:cTn id="13" dur="500" fill="hold"/>
                                        <p:tgtEl>
                                          <p:spTgt spid="1565702"/>
                                        </p:tgtEl>
                                        <p:attrNameLst>
                                          <p:attrName>ppt_y</p:attrName>
                                        </p:attrNameLst>
                                      </p:cBhvr>
                                      <p:tavLst>
                                        <p:tav tm="0">
                                          <p:val>
                                            <p:strVal val="1+#ppt_h/2"/>
                                          </p:val>
                                        </p:tav>
                                        <p:tav tm="100000">
                                          <p:val>
                                            <p:strVal val="#ppt_y"/>
                                          </p:val>
                                        </p:tav>
                                      </p:tavLst>
                                    </p:anim>
                                  </p:childTnLst>
                                </p:cTn>
                              </p:par>
                              <p:par>
                                <p:cTn id="14" presetID="35" presetClass="emph" presetSubtype="0" repeatCount="4000" fill="hold" grpId="1" nodeType="withEffect">
                                  <p:stCondLst>
                                    <p:cond delay="0"/>
                                  </p:stCondLst>
                                  <p:childTnLst>
                                    <p:anim calcmode="discrete" valueType="str">
                                      <p:cBhvr>
                                        <p:cTn id="15" dur="1000" fill="hold"/>
                                        <p:tgtEl>
                                          <p:spTgt spid="1565702"/>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repeatCount="3000" fill="hold" grpId="0" nodeType="clickEffect">
                                  <p:stCondLst>
                                    <p:cond delay="0"/>
                                  </p:stCondLst>
                                  <p:childTnLst>
                                    <p:set>
                                      <p:cBhvr>
                                        <p:cTn id="19" dur="1" fill="hold">
                                          <p:stCondLst>
                                            <p:cond delay="0"/>
                                          </p:stCondLst>
                                        </p:cTn>
                                        <p:tgtEl>
                                          <p:spTgt spid="1565703"/>
                                        </p:tgtEl>
                                        <p:attrNameLst>
                                          <p:attrName>style.visibility</p:attrName>
                                        </p:attrNameLst>
                                      </p:cBhvr>
                                      <p:to>
                                        <p:strVal val="visible"/>
                                      </p:to>
                                    </p:set>
                                    <p:animEffect transition="in" filter="wipe(down)">
                                      <p:cBhvr>
                                        <p:cTn id="20" dur="500"/>
                                        <p:tgtEl>
                                          <p:spTgt spid="1565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65705"/>
                                        </p:tgtEl>
                                        <p:attrNameLst>
                                          <p:attrName>style.visibility</p:attrName>
                                        </p:attrNameLst>
                                      </p:cBhvr>
                                      <p:to>
                                        <p:strVal val="visible"/>
                                      </p:to>
                                    </p:set>
                                    <p:anim calcmode="lin" valueType="num">
                                      <p:cBhvr additive="base">
                                        <p:cTn id="25" dur="500" fill="hold"/>
                                        <p:tgtEl>
                                          <p:spTgt spid="1565705"/>
                                        </p:tgtEl>
                                        <p:attrNameLst>
                                          <p:attrName>ppt_x</p:attrName>
                                        </p:attrNameLst>
                                      </p:cBhvr>
                                      <p:tavLst>
                                        <p:tav tm="0">
                                          <p:val>
                                            <p:strVal val="#ppt_x"/>
                                          </p:val>
                                        </p:tav>
                                        <p:tav tm="100000">
                                          <p:val>
                                            <p:strVal val="#ppt_x"/>
                                          </p:val>
                                        </p:tav>
                                      </p:tavLst>
                                    </p:anim>
                                    <p:anim calcmode="lin" valueType="num">
                                      <p:cBhvr additive="base">
                                        <p:cTn id="26" dur="500" fill="hold"/>
                                        <p:tgtEl>
                                          <p:spTgt spid="1565705"/>
                                        </p:tgtEl>
                                        <p:attrNameLst>
                                          <p:attrName>ppt_y</p:attrName>
                                        </p:attrNameLst>
                                      </p:cBhvr>
                                      <p:tavLst>
                                        <p:tav tm="0">
                                          <p:val>
                                            <p:strVal val="1+#ppt_h/2"/>
                                          </p:val>
                                        </p:tav>
                                        <p:tav tm="100000">
                                          <p:val>
                                            <p:strVal val="#ppt_y"/>
                                          </p:val>
                                        </p:tav>
                                      </p:tavLst>
                                    </p:anim>
                                  </p:childTnLst>
                                </p:cTn>
                              </p:par>
                              <p:par>
                                <p:cTn id="27" presetID="35" presetClass="emph" presetSubtype="0" repeatCount="4000" fill="hold" grpId="1" nodeType="withEffect">
                                  <p:stCondLst>
                                    <p:cond delay="0"/>
                                  </p:stCondLst>
                                  <p:childTnLst>
                                    <p:anim calcmode="discrete" valueType="str">
                                      <p:cBhvr>
                                        <p:cTn id="28" dur="1000" fill="hold"/>
                                        <p:tgtEl>
                                          <p:spTgt spid="1565705"/>
                                        </p:tgtEl>
                                        <p:attrNameLst>
                                          <p:attrName>style.visibility</p:attrName>
                                        </p:attrNameLst>
                                      </p:cBhvr>
                                      <p:tavLst>
                                        <p:tav tm="0">
                                          <p:val>
                                            <p:strVal val="hidden"/>
                                          </p:val>
                                        </p:tav>
                                        <p:tav tm="50000">
                                          <p:val>
                                            <p:strVal val="visible"/>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repeatCount="3000" fill="hold" grpId="0" nodeType="clickEffect">
                                  <p:stCondLst>
                                    <p:cond delay="0"/>
                                  </p:stCondLst>
                                  <p:childTnLst>
                                    <p:set>
                                      <p:cBhvr>
                                        <p:cTn id="32" dur="1" fill="hold">
                                          <p:stCondLst>
                                            <p:cond delay="0"/>
                                          </p:stCondLst>
                                        </p:cTn>
                                        <p:tgtEl>
                                          <p:spTgt spid="1565704"/>
                                        </p:tgtEl>
                                        <p:attrNameLst>
                                          <p:attrName>style.visibility</p:attrName>
                                        </p:attrNameLst>
                                      </p:cBhvr>
                                      <p:to>
                                        <p:strVal val="visible"/>
                                      </p:to>
                                    </p:set>
                                    <p:animEffect transition="in" filter="wipe(down)">
                                      <p:cBhvr>
                                        <p:cTn id="33" dur="500"/>
                                        <p:tgtEl>
                                          <p:spTgt spid="156570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65706"/>
                                        </p:tgtEl>
                                        <p:attrNameLst>
                                          <p:attrName>style.visibility</p:attrName>
                                        </p:attrNameLst>
                                      </p:cBhvr>
                                      <p:to>
                                        <p:strVal val="visible"/>
                                      </p:to>
                                    </p:set>
                                    <p:anim calcmode="lin" valueType="num">
                                      <p:cBhvr additive="base">
                                        <p:cTn id="38" dur="500" fill="hold"/>
                                        <p:tgtEl>
                                          <p:spTgt spid="1565706"/>
                                        </p:tgtEl>
                                        <p:attrNameLst>
                                          <p:attrName>ppt_x</p:attrName>
                                        </p:attrNameLst>
                                      </p:cBhvr>
                                      <p:tavLst>
                                        <p:tav tm="0">
                                          <p:val>
                                            <p:strVal val="#ppt_x"/>
                                          </p:val>
                                        </p:tav>
                                        <p:tav tm="100000">
                                          <p:val>
                                            <p:strVal val="#ppt_x"/>
                                          </p:val>
                                        </p:tav>
                                      </p:tavLst>
                                    </p:anim>
                                    <p:anim calcmode="lin" valueType="num">
                                      <p:cBhvr additive="base">
                                        <p:cTn id="39" dur="500" fill="hold"/>
                                        <p:tgtEl>
                                          <p:spTgt spid="1565706"/>
                                        </p:tgtEl>
                                        <p:attrNameLst>
                                          <p:attrName>ppt_y</p:attrName>
                                        </p:attrNameLst>
                                      </p:cBhvr>
                                      <p:tavLst>
                                        <p:tav tm="0">
                                          <p:val>
                                            <p:strVal val="1+#ppt_h/2"/>
                                          </p:val>
                                        </p:tav>
                                        <p:tav tm="100000">
                                          <p:val>
                                            <p:strVal val="#ppt_y"/>
                                          </p:val>
                                        </p:tav>
                                      </p:tavLst>
                                    </p:anim>
                                  </p:childTnLst>
                                </p:cTn>
                              </p:par>
                              <p:par>
                                <p:cTn id="40" presetID="35" presetClass="emph" presetSubtype="0" repeatCount="4000" fill="hold" grpId="1" nodeType="withEffect">
                                  <p:stCondLst>
                                    <p:cond delay="0"/>
                                  </p:stCondLst>
                                  <p:childTnLst>
                                    <p:anim calcmode="discrete" valueType="str">
                                      <p:cBhvr>
                                        <p:cTn id="41" dur="1000" fill="hold"/>
                                        <p:tgtEl>
                                          <p:spTgt spid="1565706"/>
                                        </p:tgtEl>
                                        <p:attrNameLst>
                                          <p:attrName>style.visibility</p:attrName>
                                        </p:attrNameLst>
                                      </p:cBhvr>
                                      <p:tavLst>
                                        <p:tav tm="0">
                                          <p:val>
                                            <p:strVal val="hidden"/>
                                          </p:val>
                                        </p:tav>
                                        <p:tav tm="50000">
                                          <p:val>
                                            <p:strVal val="visible"/>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repeatCount="3000" fill="hold" grpId="0" nodeType="clickEffect">
                                  <p:stCondLst>
                                    <p:cond delay="0"/>
                                  </p:stCondLst>
                                  <p:childTnLst>
                                    <p:set>
                                      <p:cBhvr>
                                        <p:cTn id="45" dur="1" fill="hold">
                                          <p:stCondLst>
                                            <p:cond delay="0"/>
                                          </p:stCondLst>
                                        </p:cTn>
                                        <p:tgtEl>
                                          <p:spTgt spid="1565707"/>
                                        </p:tgtEl>
                                        <p:attrNameLst>
                                          <p:attrName>style.visibility</p:attrName>
                                        </p:attrNameLst>
                                      </p:cBhvr>
                                      <p:to>
                                        <p:strVal val="visible"/>
                                      </p:to>
                                    </p:set>
                                    <p:animEffect transition="in" filter="wipe(down)">
                                      <p:cBhvr>
                                        <p:cTn id="46" dur="500"/>
                                        <p:tgtEl>
                                          <p:spTgt spid="156570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2" repeatCount="3000" fill="hold" grpId="0" nodeType="clickEffect">
                                  <p:stCondLst>
                                    <p:cond delay="0"/>
                                  </p:stCondLst>
                                  <p:childTnLst>
                                    <p:set>
                                      <p:cBhvr>
                                        <p:cTn id="50" dur="1" fill="hold">
                                          <p:stCondLst>
                                            <p:cond delay="0"/>
                                          </p:stCondLst>
                                        </p:cTn>
                                        <p:tgtEl>
                                          <p:spTgt spid="1565700"/>
                                        </p:tgtEl>
                                        <p:attrNameLst>
                                          <p:attrName>style.visibility</p:attrName>
                                        </p:attrNameLst>
                                      </p:cBhvr>
                                      <p:to>
                                        <p:strVal val="visible"/>
                                      </p:to>
                                    </p:set>
                                    <p:animEffect transition="in" filter="wipe(right)">
                                      <p:cBhvr>
                                        <p:cTn id="51" dur="500"/>
                                        <p:tgtEl>
                                          <p:spTgt spid="156570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565708"/>
                                        </p:tgtEl>
                                        <p:attrNameLst>
                                          <p:attrName>style.visibility</p:attrName>
                                        </p:attrNameLst>
                                      </p:cBhvr>
                                      <p:to>
                                        <p:strVal val="visible"/>
                                      </p:to>
                                    </p:set>
                                    <p:anim calcmode="lin" valueType="num">
                                      <p:cBhvr additive="base">
                                        <p:cTn id="56" dur="500" fill="hold"/>
                                        <p:tgtEl>
                                          <p:spTgt spid="1565708"/>
                                        </p:tgtEl>
                                        <p:attrNameLst>
                                          <p:attrName>ppt_x</p:attrName>
                                        </p:attrNameLst>
                                      </p:cBhvr>
                                      <p:tavLst>
                                        <p:tav tm="0">
                                          <p:val>
                                            <p:strVal val="#ppt_x"/>
                                          </p:val>
                                        </p:tav>
                                        <p:tav tm="100000">
                                          <p:val>
                                            <p:strVal val="#ppt_x"/>
                                          </p:val>
                                        </p:tav>
                                      </p:tavLst>
                                    </p:anim>
                                    <p:anim calcmode="lin" valueType="num">
                                      <p:cBhvr additive="base">
                                        <p:cTn id="57" dur="500" fill="hold"/>
                                        <p:tgtEl>
                                          <p:spTgt spid="1565708"/>
                                        </p:tgtEl>
                                        <p:attrNameLst>
                                          <p:attrName>ppt_y</p:attrName>
                                        </p:attrNameLst>
                                      </p:cBhvr>
                                      <p:tavLst>
                                        <p:tav tm="0">
                                          <p:val>
                                            <p:strVal val="1+#ppt_h/2"/>
                                          </p:val>
                                        </p:tav>
                                        <p:tav tm="100000">
                                          <p:val>
                                            <p:strVal val="#ppt_y"/>
                                          </p:val>
                                        </p:tav>
                                      </p:tavLst>
                                    </p:anim>
                                  </p:childTnLst>
                                </p:cTn>
                              </p:par>
                              <p:par>
                                <p:cTn id="58" presetID="35" presetClass="emph" presetSubtype="0" repeatCount="4000" fill="hold" grpId="1" nodeType="withEffect">
                                  <p:stCondLst>
                                    <p:cond delay="0"/>
                                  </p:stCondLst>
                                  <p:childTnLst>
                                    <p:anim calcmode="discrete" valueType="str">
                                      <p:cBhvr>
                                        <p:cTn id="59" dur="1000" fill="hold"/>
                                        <p:tgtEl>
                                          <p:spTgt spid="1565708"/>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repeatCount="3000" fill="hold" grpId="0" nodeType="clickEffect">
                                  <p:stCondLst>
                                    <p:cond delay="0"/>
                                  </p:stCondLst>
                                  <p:childTnLst>
                                    <p:set>
                                      <p:cBhvr>
                                        <p:cTn id="63" dur="1" fill="hold">
                                          <p:stCondLst>
                                            <p:cond delay="0"/>
                                          </p:stCondLst>
                                        </p:cTn>
                                        <p:tgtEl>
                                          <p:spTgt spid="1565709"/>
                                        </p:tgtEl>
                                        <p:attrNameLst>
                                          <p:attrName>style.visibility</p:attrName>
                                        </p:attrNameLst>
                                      </p:cBhvr>
                                      <p:to>
                                        <p:strVal val="visible"/>
                                      </p:to>
                                    </p:set>
                                    <p:animEffect transition="in" filter="wipe(up)">
                                      <p:cBhvr>
                                        <p:cTn id="64" dur="500"/>
                                        <p:tgtEl>
                                          <p:spTgt spid="156570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repeatCount="3000" fill="hold" grpId="0" nodeType="clickEffect">
                                  <p:stCondLst>
                                    <p:cond delay="0"/>
                                  </p:stCondLst>
                                  <p:childTnLst>
                                    <p:set>
                                      <p:cBhvr>
                                        <p:cTn id="68" dur="1" fill="hold">
                                          <p:stCondLst>
                                            <p:cond delay="0"/>
                                          </p:stCondLst>
                                        </p:cTn>
                                        <p:tgtEl>
                                          <p:spTgt spid="1565710"/>
                                        </p:tgtEl>
                                        <p:attrNameLst>
                                          <p:attrName>style.visibility</p:attrName>
                                        </p:attrNameLst>
                                      </p:cBhvr>
                                      <p:to>
                                        <p:strVal val="visible"/>
                                      </p:to>
                                    </p:set>
                                    <p:animEffect transition="in" filter="wipe(left)">
                                      <p:cBhvr>
                                        <p:cTn id="69" dur="500"/>
                                        <p:tgtEl>
                                          <p:spTgt spid="156571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565711"/>
                                        </p:tgtEl>
                                        <p:attrNameLst>
                                          <p:attrName>style.visibility</p:attrName>
                                        </p:attrNameLst>
                                      </p:cBhvr>
                                      <p:to>
                                        <p:strVal val="visible"/>
                                      </p:to>
                                    </p:set>
                                    <p:anim calcmode="lin" valueType="num">
                                      <p:cBhvr additive="base">
                                        <p:cTn id="74" dur="500" fill="hold"/>
                                        <p:tgtEl>
                                          <p:spTgt spid="1565711"/>
                                        </p:tgtEl>
                                        <p:attrNameLst>
                                          <p:attrName>ppt_x</p:attrName>
                                        </p:attrNameLst>
                                      </p:cBhvr>
                                      <p:tavLst>
                                        <p:tav tm="0">
                                          <p:val>
                                            <p:strVal val="#ppt_x"/>
                                          </p:val>
                                        </p:tav>
                                        <p:tav tm="100000">
                                          <p:val>
                                            <p:strVal val="#ppt_x"/>
                                          </p:val>
                                        </p:tav>
                                      </p:tavLst>
                                    </p:anim>
                                    <p:anim calcmode="lin" valueType="num">
                                      <p:cBhvr additive="base">
                                        <p:cTn id="75" dur="500" fill="hold"/>
                                        <p:tgtEl>
                                          <p:spTgt spid="1565711"/>
                                        </p:tgtEl>
                                        <p:attrNameLst>
                                          <p:attrName>ppt_y</p:attrName>
                                        </p:attrNameLst>
                                      </p:cBhvr>
                                      <p:tavLst>
                                        <p:tav tm="0">
                                          <p:val>
                                            <p:strVal val="1+#ppt_h/2"/>
                                          </p:val>
                                        </p:tav>
                                        <p:tav tm="100000">
                                          <p:val>
                                            <p:strVal val="#ppt_y"/>
                                          </p:val>
                                        </p:tav>
                                      </p:tavLst>
                                    </p:anim>
                                  </p:childTnLst>
                                </p:cTn>
                              </p:par>
                              <p:par>
                                <p:cTn id="76" presetID="35" presetClass="emph" presetSubtype="0" repeatCount="4000" fill="hold" grpId="1" nodeType="withEffect">
                                  <p:stCondLst>
                                    <p:cond delay="0"/>
                                  </p:stCondLst>
                                  <p:childTnLst>
                                    <p:anim calcmode="discrete" valueType="str">
                                      <p:cBhvr>
                                        <p:cTn id="77" dur="1000" fill="hold"/>
                                        <p:tgtEl>
                                          <p:spTgt spid="1565711"/>
                                        </p:tgtEl>
                                        <p:attrNameLst>
                                          <p:attrName>style.visibility</p:attrName>
                                        </p:attrNameLst>
                                      </p:cBhvr>
                                      <p:tavLst>
                                        <p:tav tm="0">
                                          <p:val>
                                            <p:strVal val="hidden"/>
                                          </p:val>
                                        </p:tav>
                                        <p:tav tm="50000">
                                          <p:val>
                                            <p:strVal val="visible"/>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repeatCount="3000" fill="hold" grpId="0" nodeType="clickEffect">
                                  <p:stCondLst>
                                    <p:cond delay="0"/>
                                  </p:stCondLst>
                                  <p:childTnLst>
                                    <p:set>
                                      <p:cBhvr>
                                        <p:cTn id="81" dur="1" fill="hold">
                                          <p:stCondLst>
                                            <p:cond delay="0"/>
                                          </p:stCondLst>
                                        </p:cTn>
                                        <p:tgtEl>
                                          <p:spTgt spid="1565712"/>
                                        </p:tgtEl>
                                        <p:attrNameLst>
                                          <p:attrName>style.visibility</p:attrName>
                                        </p:attrNameLst>
                                      </p:cBhvr>
                                      <p:to>
                                        <p:strVal val="visible"/>
                                      </p:to>
                                    </p:set>
                                    <p:animEffect transition="in" filter="wipe(down)">
                                      <p:cBhvr>
                                        <p:cTn id="82" dur="500"/>
                                        <p:tgtEl>
                                          <p:spTgt spid="156571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repeatCount="3000" fill="hold" grpId="0" nodeType="clickEffect">
                                  <p:stCondLst>
                                    <p:cond delay="0"/>
                                  </p:stCondLst>
                                  <p:childTnLst>
                                    <p:set>
                                      <p:cBhvr>
                                        <p:cTn id="86" dur="1" fill="hold">
                                          <p:stCondLst>
                                            <p:cond delay="0"/>
                                          </p:stCondLst>
                                        </p:cTn>
                                        <p:tgtEl>
                                          <p:spTgt spid="1565715"/>
                                        </p:tgtEl>
                                        <p:attrNameLst>
                                          <p:attrName>style.visibility</p:attrName>
                                        </p:attrNameLst>
                                      </p:cBhvr>
                                      <p:to>
                                        <p:strVal val="visible"/>
                                      </p:to>
                                    </p:set>
                                    <p:animEffect transition="in" filter="wipe(left)">
                                      <p:cBhvr>
                                        <p:cTn id="87" dur="500"/>
                                        <p:tgtEl>
                                          <p:spTgt spid="156571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565713"/>
                                        </p:tgtEl>
                                        <p:attrNameLst>
                                          <p:attrName>style.visibility</p:attrName>
                                        </p:attrNameLst>
                                      </p:cBhvr>
                                      <p:to>
                                        <p:strVal val="visible"/>
                                      </p:to>
                                    </p:set>
                                    <p:anim calcmode="lin" valueType="num">
                                      <p:cBhvr additive="base">
                                        <p:cTn id="92" dur="500" fill="hold"/>
                                        <p:tgtEl>
                                          <p:spTgt spid="1565713"/>
                                        </p:tgtEl>
                                        <p:attrNameLst>
                                          <p:attrName>ppt_x</p:attrName>
                                        </p:attrNameLst>
                                      </p:cBhvr>
                                      <p:tavLst>
                                        <p:tav tm="0">
                                          <p:val>
                                            <p:strVal val="#ppt_x"/>
                                          </p:val>
                                        </p:tav>
                                        <p:tav tm="100000">
                                          <p:val>
                                            <p:strVal val="#ppt_x"/>
                                          </p:val>
                                        </p:tav>
                                      </p:tavLst>
                                    </p:anim>
                                    <p:anim calcmode="lin" valueType="num">
                                      <p:cBhvr additive="base">
                                        <p:cTn id="93" dur="500" fill="hold"/>
                                        <p:tgtEl>
                                          <p:spTgt spid="1565713"/>
                                        </p:tgtEl>
                                        <p:attrNameLst>
                                          <p:attrName>ppt_y</p:attrName>
                                        </p:attrNameLst>
                                      </p:cBhvr>
                                      <p:tavLst>
                                        <p:tav tm="0">
                                          <p:val>
                                            <p:strVal val="1+#ppt_h/2"/>
                                          </p:val>
                                        </p:tav>
                                        <p:tav tm="100000">
                                          <p:val>
                                            <p:strVal val="#ppt_y"/>
                                          </p:val>
                                        </p:tav>
                                      </p:tavLst>
                                    </p:anim>
                                  </p:childTnLst>
                                </p:cTn>
                              </p:par>
                              <p:par>
                                <p:cTn id="94" presetID="35" presetClass="emph" presetSubtype="0" repeatCount="4000" fill="hold" grpId="1" nodeType="withEffect">
                                  <p:stCondLst>
                                    <p:cond delay="0"/>
                                  </p:stCondLst>
                                  <p:childTnLst>
                                    <p:anim calcmode="discrete" valueType="str">
                                      <p:cBhvr>
                                        <p:cTn id="95" dur="1000" fill="hold"/>
                                        <p:tgtEl>
                                          <p:spTgt spid="1565713"/>
                                        </p:tgtEl>
                                        <p:attrNameLst>
                                          <p:attrName>style.visibility</p:attrName>
                                        </p:attrNameLst>
                                      </p:cBhvr>
                                      <p:tavLst>
                                        <p:tav tm="0">
                                          <p:val>
                                            <p:strVal val="hidden"/>
                                          </p:val>
                                        </p:tav>
                                        <p:tav tm="50000">
                                          <p:val>
                                            <p:strVal val="visible"/>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4" repeatCount="3000" fill="hold" grpId="0" nodeType="clickEffect">
                                  <p:stCondLst>
                                    <p:cond delay="0"/>
                                  </p:stCondLst>
                                  <p:childTnLst>
                                    <p:set>
                                      <p:cBhvr>
                                        <p:cTn id="99" dur="1" fill="hold">
                                          <p:stCondLst>
                                            <p:cond delay="0"/>
                                          </p:stCondLst>
                                        </p:cTn>
                                        <p:tgtEl>
                                          <p:spTgt spid="1565714"/>
                                        </p:tgtEl>
                                        <p:attrNameLst>
                                          <p:attrName>style.visibility</p:attrName>
                                        </p:attrNameLst>
                                      </p:cBhvr>
                                      <p:to>
                                        <p:strVal val="visible"/>
                                      </p:to>
                                    </p:set>
                                    <p:animEffect transition="in" filter="wipe(down)">
                                      <p:cBhvr>
                                        <p:cTn id="100" dur="500"/>
                                        <p:tgtEl>
                                          <p:spTgt spid="156571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565716"/>
                                        </p:tgtEl>
                                        <p:attrNameLst>
                                          <p:attrName>style.visibility</p:attrName>
                                        </p:attrNameLst>
                                      </p:cBhvr>
                                      <p:to>
                                        <p:strVal val="visible"/>
                                      </p:to>
                                    </p:set>
                                    <p:anim calcmode="lin" valueType="num">
                                      <p:cBhvr additive="base">
                                        <p:cTn id="105" dur="500" fill="hold"/>
                                        <p:tgtEl>
                                          <p:spTgt spid="1565716"/>
                                        </p:tgtEl>
                                        <p:attrNameLst>
                                          <p:attrName>ppt_x</p:attrName>
                                        </p:attrNameLst>
                                      </p:cBhvr>
                                      <p:tavLst>
                                        <p:tav tm="0">
                                          <p:val>
                                            <p:strVal val="#ppt_x"/>
                                          </p:val>
                                        </p:tav>
                                        <p:tav tm="100000">
                                          <p:val>
                                            <p:strVal val="#ppt_x"/>
                                          </p:val>
                                        </p:tav>
                                      </p:tavLst>
                                    </p:anim>
                                    <p:anim calcmode="lin" valueType="num">
                                      <p:cBhvr additive="base">
                                        <p:cTn id="106" dur="500" fill="hold"/>
                                        <p:tgtEl>
                                          <p:spTgt spid="1565716"/>
                                        </p:tgtEl>
                                        <p:attrNameLst>
                                          <p:attrName>ppt_y</p:attrName>
                                        </p:attrNameLst>
                                      </p:cBhvr>
                                      <p:tavLst>
                                        <p:tav tm="0">
                                          <p:val>
                                            <p:strVal val="1+#ppt_h/2"/>
                                          </p:val>
                                        </p:tav>
                                        <p:tav tm="100000">
                                          <p:val>
                                            <p:strVal val="#ppt_y"/>
                                          </p:val>
                                        </p:tav>
                                      </p:tavLst>
                                    </p:anim>
                                  </p:childTnLst>
                                </p:cTn>
                              </p:par>
                              <p:par>
                                <p:cTn id="107" presetID="35" presetClass="emph" presetSubtype="0" repeatCount="4000" fill="hold" grpId="1" nodeType="withEffect">
                                  <p:stCondLst>
                                    <p:cond delay="0"/>
                                  </p:stCondLst>
                                  <p:childTnLst>
                                    <p:anim calcmode="discrete" valueType="str">
                                      <p:cBhvr>
                                        <p:cTn id="108" dur="1000" fill="hold"/>
                                        <p:tgtEl>
                                          <p:spTgt spid="1565716"/>
                                        </p:tgtEl>
                                        <p:attrNameLst>
                                          <p:attrName>style.visibility</p:attrName>
                                        </p:attrNameLst>
                                      </p:cBhvr>
                                      <p:tavLst>
                                        <p:tav tm="0">
                                          <p:val>
                                            <p:strVal val="hidden"/>
                                          </p:val>
                                        </p:tav>
                                        <p:tav tm="50000">
                                          <p:val>
                                            <p:strVal val="visible"/>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1565722"/>
                                        </p:tgtEl>
                                        <p:attrNameLst>
                                          <p:attrName>style.visibility</p:attrName>
                                        </p:attrNameLst>
                                      </p:cBhvr>
                                      <p:to>
                                        <p:strVal val="visible"/>
                                      </p:to>
                                    </p:set>
                                    <p:animEffect transition="in" filter="wipe(down)">
                                      <p:cBhvr>
                                        <p:cTn id="113" dur="500"/>
                                        <p:tgtEl>
                                          <p:spTgt spid="156572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1" repeatCount="3000" fill="hold" grpId="0" nodeType="clickEffect">
                                  <p:stCondLst>
                                    <p:cond delay="0"/>
                                  </p:stCondLst>
                                  <p:childTnLst>
                                    <p:set>
                                      <p:cBhvr>
                                        <p:cTn id="117" dur="1" fill="hold">
                                          <p:stCondLst>
                                            <p:cond delay="0"/>
                                          </p:stCondLst>
                                        </p:cTn>
                                        <p:tgtEl>
                                          <p:spTgt spid="1565720"/>
                                        </p:tgtEl>
                                        <p:attrNameLst>
                                          <p:attrName>style.visibility</p:attrName>
                                        </p:attrNameLst>
                                      </p:cBhvr>
                                      <p:to>
                                        <p:strVal val="visible"/>
                                      </p:to>
                                    </p:set>
                                    <p:animEffect transition="in" filter="wipe(up)">
                                      <p:cBhvr>
                                        <p:cTn id="118" dur="500"/>
                                        <p:tgtEl>
                                          <p:spTgt spid="156572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repeatCount="3000" fill="hold" grpId="0" nodeType="clickEffect">
                                  <p:stCondLst>
                                    <p:cond delay="0"/>
                                  </p:stCondLst>
                                  <p:childTnLst>
                                    <p:set>
                                      <p:cBhvr>
                                        <p:cTn id="122" dur="1" fill="hold">
                                          <p:stCondLst>
                                            <p:cond delay="0"/>
                                          </p:stCondLst>
                                        </p:cTn>
                                        <p:tgtEl>
                                          <p:spTgt spid="1565723"/>
                                        </p:tgtEl>
                                        <p:attrNameLst>
                                          <p:attrName>style.visibility</p:attrName>
                                        </p:attrNameLst>
                                      </p:cBhvr>
                                      <p:to>
                                        <p:strVal val="visible"/>
                                      </p:to>
                                    </p:set>
                                    <p:animEffect transition="in" filter="wipe(left)">
                                      <p:cBhvr>
                                        <p:cTn id="123" dur="500"/>
                                        <p:tgtEl>
                                          <p:spTgt spid="156572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1565719"/>
                                        </p:tgtEl>
                                        <p:attrNameLst>
                                          <p:attrName>style.visibility</p:attrName>
                                        </p:attrNameLst>
                                      </p:cBhvr>
                                      <p:to>
                                        <p:strVal val="visible"/>
                                      </p:to>
                                    </p:set>
                                    <p:anim calcmode="lin" valueType="num">
                                      <p:cBhvr additive="base">
                                        <p:cTn id="128" dur="500" fill="hold"/>
                                        <p:tgtEl>
                                          <p:spTgt spid="1565719"/>
                                        </p:tgtEl>
                                        <p:attrNameLst>
                                          <p:attrName>ppt_x</p:attrName>
                                        </p:attrNameLst>
                                      </p:cBhvr>
                                      <p:tavLst>
                                        <p:tav tm="0">
                                          <p:val>
                                            <p:strVal val="#ppt_x"/>
                                          </p:val>
                                        </p:tav>
                                        <p:tav tm="100000">
                                          <p:val>
                                            <p:strVal val="#ppt_x"/>
                                          </p:val>
                                        </p:tav>
                                      </p:tavLst>
                                    </p:anim>
                                    <p:anim calcmode="lin" valueType="num">
                                      <p:cBhvr additive="base">
                                        <p:cTn id="129" dur="500" fill="hold"/>
                                        <p:tgtEl>
                                          <p:spTgt spid="1565719"/>
                                        </p:tgtEl>
                                        <p:attrNameLst>
                                          <p:attrName>ppt_y</p:attrName>
                                        </p:attrNameLst>
                                      </p:cBhvr>
                                      <p:tavLst>
                                        <p:tav tm="0">
                                          <p:val>
                                            <p:strVal val="1+#ppt_h/2"/>
                                          </p:val>
                                        </p:tav>
                                        <p:tav tm="100000">
                                          <p:val>
                                            <p:strVal val="#ppt_y"/>
                                          </p:val>
                                        </p:tav>
                                      </p:tavLst>
                                    </p:anim>
                                  </p:childTnLst>
                                </p:cTn>
                              </p:par>
                              <p:par>
                                <p:cTn id="130" presetID="35" presetClass="emph" presetSubtype="0" repeatCount="4000" fill="hold" grpId="1" nodeType="withEffect">
                                  <p:stCondLst>
                                    <p:cond delay="0"/>
                                  </p:stCondLst>
                                  <p:childTnLst>
                                    <p:anim calcmode="discrete" valueType="str">
                                      <p:cBhvr>
                                        <p:cTn id="131" dur="1000" fill="hold"/>
                                        <p:tgtEl>
                                          <p:spTgt spid="1565719"/>
                                        </p:tgtEl>
                                        <p:attrNameLst>
                                          <p:attrName>style.visibility</p:attrName>
                                        </p:attrNameLst>
                                      </p:cBhvr>
                                      <p:tavLst>
                                        <p:tav tm="0">
                                          <p:val>
                                            <p:strVal val="hidden"/>
                                          </p:val>
                                        </p:tav>
                                        <p:tav tm="50000">
                                          <p:val>
                                            <p:strVal val="visible"/>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34"/>
                                        </p:tgtEl>
                                        <p:attrNameLst>
                                          <p:attrName>style.visibility</p:attrName>
                                        </p:attrNameLst>
                                      </p:cBhvr>
                                      <p:to>
                                        <p:strVal val="visible"/>
                                      </p:to>
                                    </p:set>
                                    <p:anim calcmode="lin" valueType="num">
                                      <p:cBhvr additive="base">
                                        <p:cTn id="136" dur="500" fill="hold"/>
                                        <p:tgtEl>
                                          <p:spTgt spid="34"/>
                                        </p:tgtEl>
                                        <p:attrNameLst>
                                          <p:attrName>ppt_x</p:attrName>
                                        </p:attrNameLst>
                                      </p:cBhvr>
                                      <p:tavLst>
                                        <p:tav tm="0">
                                          <p:val>
                                            <p:strVal val="#ppt_x"/>
                                          </p:val>
                                        </p:tav>
                                        <p:tav tm="100000">
                                          <p:val>
                                            <p:strVal val="#ppt_x"/>
                                          </p:val>
                                        </p:tav>
                                      </p:tavLst>
                                    </p:anim>
                                    <p:anim calcmode="lin" valueType="num">
                                      <p:cBhvr additive="base">
                                        <p:cTn id="1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35"/>
                                        </p:tgtEl>
                                        <p:attrNameLst>
                                          <p:attrName>style.visibility</p:attrName>
                                        </p:attrNameLst>
                                      </p:cBhvr>
                                      <p:to>
                                        <p:strVal val="visible"/>
                                      </p:to>
                                    </p:set>
                                    <p:anim calcmode="lin" valueType="num">
                                      <p:cBhvr additive="base">
                                        <p:cTn id="142" dur="500" fill="hold"/>
                                        <p:tgtEl>
                                          <p:spTgt spid="35"/>
                                        </p:tgtEl>
                                        <p:attrNameLst>
                                          <p:attrName>ppt_x</p:attrName>
                                        </p:attrNameLst>
                                      </p:cBhvr>
                                      <p:tavLst>
                                        <p:tav tm="0">
                                          <p:val>
                                            <p:strVal val="#ppt_x"/>
                                          </p:val>
                                        </p:tav>
                                        <p:tav tm="100000">
                                          <p:val>
                                            <p:strVal val="#ppt_x"/>
                                          </p:val>
                                        </p:tav>
                                      </p:tavLst>
                                    </p:anim>
                                    <p:anim calcmode="lin" valueType="num">
                                      <p:cBhvr additive="base">
                                        <p:cTn id="1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36"/>
                                        </p:tgtEl>
                                        <p:attrNameLst>
                                          <p:attrName>style.visibility</p:attrName>
                                        </p:attrNameLst>
                                      </p:cBhvr>
                                      <p:to>
                                        <p:strVal val="visible"/>
                                      </p:to>
                                    </p:set>
                                    <p:anim calcmode="lin" valueType="num">
                                      <p:cBhvr additive="base">
                                        <p:cTn id="148" dur="500" fill="hold"/>
                                        <p:tgtEl>
                                          <p:spTgt spid="36"/>
                                        </p:tgtEl>
                                        <p:attrNameLst>
                                          <p:attrName>ppt_x</p:attrName>
                                        </p:attrNameLst>
                                      </p:cBhvr>
                                      <p:tavLst>
                                        <p:tav tm="0">
                                          <p:val>
                                            <p:strVal val="#ppt_x"/>
                                          </p:val>
                                        </p:tav>
                                        <p:tav tm="100000">
                                          <p:val>
                                            <p:strVal val="#ppt_x"/>
                                          </p:val>
                                        </p:tav>
                                      </p:tavLst>
                                    </p:anim>
                                    <p:anim calcmode="lin" valueType="num">
                                      <p:cBhvr additive="base">
                                        <p:cTn id="14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nodeType="clickEffect">
                                  <p:stCondLst>
                                    <p:cond delay="0"/>
                                  </p:stCondLst>
                                  <p:childTnLst>
                                    <p:set>
                                      <p:cBhvr>
                                        <p:cTn id="153" dur="1" fill="hold">
                                          <p:stCondLst>
                                            <p:cond delay="0"/>
                                          </p:stCondLst>
                                        </p:cTn>
                                        <p:tgtEl>
                                          <p:spTgt spid="37"/>
                                        </p:tgtEl>
                                        <p:attrNameLst>
                                          <p:attrName>style.visibility</p:attrName>
                                        </p:attrNameLst>
                                      </p:cBhvr>
                                      <p:to>
                                        <p:strVal val="visible"/>
                                      </p:to>
                                    </p:set>
                                    <p:anim calcmode="lin" valueType="num">
                                      <p:cBhvr additive="base">
                                        <p:cTn id="154" dur="500" fill="hold"/>
                                        <p:tgtEl>
                                          <p:spTgt spid="37"/>
                                        </p:tgtEl>
                                        <p:attrNameLst>
                                          <p:attrName>ppt_x</p:attrName>
                                        </p:attrNameLst>
                                      </p:cBhvr>
                                      <p:tavLst>
                                        <p:tav tm="0">
                                          <p:val>
                                            <p:strVal val="#ppt_x"/>
                                          </p:val>
                                        </p:tav>
                                        <p:tav tm="100000">
                                          <p:val>
                                            <p:strVal val="#ppt_x"/>
                                          </p:val>
                                        </p:tav>
                                      </p:tavLst>
                                    </p:anim>
                                    <p:anim calcmode="lin" valueType="num">
                                      <p:cBhvr additive="base">
                                        <p:cTn id="15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nodeType="clickEffect">
                                  <p:stCondLst>
                                    <p:cond delay="0"/>
                                  </p:stCondLst>
                                  <p:childTnLst>
                                    <p:set>
                                      <p:cBhvr>
                                        <p:cTn id="159" dur="1" fill="hold">
                                          <p:stCondLst>
                                            <p:cond delay="0"/>
                                          </p:stCondLst>
                                        </p:cTn>
                                        <p:tgtEl>
                                          <p:spTgt spid="32"/>
                                        </p:tgtEl>
                                        <p:attrNameLst>
                                          <p:attrName>style.visibility</p:attrName>
                                        </p:attrNameLst>
                                      </p:cBhvr>
                                      <p:to>
                                        <p:strVal val="visible"/>
                                      </p:to>
                                    </p:set>
                                    <p:anim calcmode="lin" valueType="num">
                                      <p:cBhvr additive="base">
                                        <p:cTn id="160" dur="500" fill="hold"/>
                                        <p:tgtEl>
                                          <p:spTgt spid="32"/>
                                        </p:tgtEl>
                                        <p:attrNameLst>
                                          <p:attrName>ppt_x</p:attrName>
                                        </p:attrNameLst>
                                      </p:cBhvr>
                                      <p:tavLst>
                                        <p:tav tm="0">
                                          <p:val>
                                            <p:strVal val="#ppt_x"/>
                                          </p:val>
                                        </p:tav>
                                        <p:tav tm="100000">
                                          <p:val>
                                            <p:strVal val="#ppt_x"/>
                                          </p:val>
                                        </p:tav>
                                      </p:tavLst>
                                    </p:anim>
                                    <p:anim calcmode="lin" valueType="num">
                                      <p:cBhvr additive="base">
                                        <p:cTn id="16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47"/>
                                        </p:tgtEl>
                                        <p:attrNameLst>
                                          <p:attrName>style.visibility</p:attrName>
                                        </p:attrNameLst>
                                      </p:cBhvr>
                                      <p:to>
                                        <p:strVal val="visible"/>
                                      </p:to>
                                    </p:set>
                                    <p:anim calcmode="lin" valueType="num">
                                      <p:cBhvr additive="base">
                                        <p:cTn id="172" dur="500" fill="hold"/>
                                        <p:tgtEl>
                                          <p:spTgt spid="47"/>
                                        </p:tgtEl>
                                        <p:attrNameLst>
                                          <p:attrName>ppt_x</p:attrName>
                                        </p:attrNameLst>
                                      </p:cBhvr>
                                      <p:tavLst>
                                        <p:tav tm="0">
                                          <p:val>
                                            <p:strVal val="#ppt_x"/>
                                          </p:val>
                                        </p:tav>
                                        <p:tav tm="100000">
                                          <p:val>
                                            <p:strVal val="#ppt_x"/>
                                          </p:val>
                                        </p:tav>
                                      </p:tavLst>
                                    </p:anim>
                                    <p:anim calcmode="lin" valueType="num">
                                      <p:cBhvr additive="base">
                                        <p:cTn id="17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p:cTn id="177" dur="1" fill="hold">
                                          <p:stCondLst>
                                            <p:cond delay="0"/>
                                          </p:stCondLst>
                                        </p:cTn>
                                        <p:tgtEl>
                                          <p:spTgt spid="41"/>
                                        </p:tgtEl>
                                        <p:attrNameLst>
                                          <p:attrName>style.visibility</p:attrName>
                                        </p:attrNameLst>
                                      </p:cBhvr>
                                      <p:to>
                                        <p:strVal val="visible"/>
                                      </p:to>
                                    </p:set>
                                    <p:anim calcmode="lin" valueType="num">
                                      <p:cBhvr additive="base">
                                        <p:cTn id="178" dur="500" fill="hold"/>
                                        <p:tgtEl>
                                          <p:spTgt spid="41"/>
                                        </p:tgtEl>
                                        <p:attrNameLst>
                                          <p:attrName>ppt_x</p:attrName>
                                        </p:attrNameLst>
                                      </p:cBhvr>
                                      <p:tavLst>
                                        <p:tav tm="0">
                                          <p:val>
                                            <p:strVal val="#ppt_x"/>
                                          </p:val>
                                        </p:tav>
                                        <p:tav tm="100000">
                                          <p:val>
                                            <p:strVal val="#ppt_x"/>
                                          </p:val>
                                        </p:tav>
                                      </p:tavLst>
                                    </p:anim>
                                    <p:anim calcmode="lin" valueType="num">
                                      <p:cBhvr additive="base">
                                        <p:cTn id="17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44"/>
                                        </p:tgtEl>
                                        <p:attrNameLst>
                                          <p:attrName>style.visibility</p:attrName>
                                        </p:attrNameLst>
                                      </p:cBhvr>
                                      <p:to>
                                        <p:strVal val="visible"/>
                                      </p:to>
                                    </p:set>
                                    <p:anim calcmode="lin" valueType="num">
                                      <p:cBhvr additive="base">
                                        <p:cTn id="184" dur="500" fill="hold"/>
                                        <p:tgtEl>
                                          <p:spTgt spid="44"/>
                                        </p:tgtEl>
                                        <p:attrNameLst>
                                          <p:attrName>ppt_x</p:attrName>
                                        </p:attrNameLst>
                                      </p:cBhvr>
                                      <p:tavLst>
                                        <p:tav tm="0">
                                          <p:val>
                                            <p:strVal val="#ppt_x"/>
                                          </p:val>
                                        </p:tav>
                                        <p:tav tm="100000">
                                          <p:val>
                                            <p:strVal val="#ppt_x"/>
                                          </p:val>
                                        </p:tav>
                                      </p:tavLst>
                                    </p:anim>
                                    <p:anim calcmode="lin" valueType="num">
                                      <p:cBhvr additive="base">
                                        <p:cTn id="18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43"/>
                                        </p:tgtEl>
                                        <p:attrNameLst>
                                          <p:attrName>style.visibility</p:attrName>
                                        </p:attrNameLst>
                                      </p:cBhvr>
                                      <p:to>
                                        <p:strVal val="visible"/>
                                      </p:to>
                                    </p:set>
                                    <p:anim calcmode="lin" valueType="num">
                                      <p:cBhvr additive="base">
                                        <p:cTn id="190" dur="500" fill="hold"/>
                                        <p:tgtEl>
                                          <p:spTgt spid="43"/>
                                        </p:tgtEl>
                                        <p:attrNameLst>
                                          <p:attrName>ppt_x</p:attrName>
                                        </p:attrNameLst>
                                      </p:cBhvr>
                                      <p:tavLst>
                                        <p:tav tm="0">
                                          <p:val>
                                            <p:strVal val="#ppt_x"/>
                                          </p:val>
                                        </p:tav>
                                        <p:tav tm="100000">
                                          <p:val>
                                            <p:strVal val="#ppt_x"/>
                                          </p:val>
                                        </p:tav>
                                      </p:tavLst>
                                    </p:anim>
                                    <p:anim calcmode="lin" valueType="num">
                                      <p:cBhvr additive="base">
                                        <p:cTn id="19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nodeType="clickEffect">
                                  <p:stCondLst>
                                    <p:cond delay="0"/>
                                  </p:stCondLst>
                                  <p:childTnLst>
                                    <p:set>
                                      <p:cBhvr>
                                        <p:cTn id="195" dur="1" fill="hold">
                                          <p:stCondLst>
                                            <p:cond delay="0"/>
                                          </p:stCondLst>
                                        </p:cTn>
                                        <p:tgtEl>
                                          <p:spTgt spid="39"/>
                                        </p:tgtEl>
                                        <p:attrNameLst>
                                          <p:attrName>style.visibility</p:attrName>
                                        </p:attrNameLst>
                                      </p:cBhvr>
                                      <p:to>
                                        <p:strVal val="visible"/>
                                      </p:to>
                                    </p:set>
                                    <p:anim calcmode="lin" valueType="num">
                                      <p:cBhvr additive="base">
                                        <p:cTn id="196" dur="500" fill="hold"/>
                                        <p:tgtEl>
                                          <p:spTgt spid="39"/>
                                        </p:tgtEl>
                                        <p:attrNameLst>
                                          <p:attrName>ppt_x</p:attrName>
                                        </p:attrNameLst>
                                      </p:cBhvr>
                                      <p:tavLst>
                                        <p:tav tm="0">
                                          <p:val>
                                            <p:strVal val="#ppt_x"/>
                                          </p:val>
                                        </p:tav>
                                        <p:tav tm="100000">
                                          <p:val>
                                            <p:strVal val="#ppt_x"/>
                                          </p:val>
                                        </p:tav>
                                      </p:tavLst>
                                    </p:anim>
                                    <p:anim calcmode="lin" valueType="num">
                                      <p:cBhvr additive="base">
                                        <p:cTn id="19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nodeType="clickEffect">
                                  <p:stCondLst>
                                    <p:cond delay="0"/>
                                  </p:stCondLst>
                                  <p:childTnLst>
                                    <p:set>
                                      <p:cBhvr>
                                        <p:cTn id="201" dur="1" fill="hold">
                                          <p:stCondLst>
                                            <p:cond delay="0"/>
                                          </p:stCondLst>
                                        </p:cTn>
                                        <p:tgtEl>
                                          <p:spTgt spid="40"/>
                                        </p:tgtEl>
                                        <p:attrNameLst>
                                          <p:attrName>style.visibility</p:attrName>
                                        </p:attrNameLst>
                                      </p:cBhvr>
                                      <p:to>
                                        <p:strVal val="visible"/>
                                      </p:to>
                                    </p:set>
                                    <p:anim calcmode="lin" valueType="num">
                                      <p:cBhvr additive="base">
                                        <p:cTn id="202" dur="500" fill="hold"/>
                                        <p:tgtEl>
                                          <p:spTgt spid="40"/>
                                        </p:tgtEl>
                                        <p:attrNameLst>
                                          <p:attrName>ppt_x</p:attrName>
                                        </p:attrNameLst>
                                      </p:cBhvr>
                                      <p:tavLst>
                                        <p:tav tm="0">
                                          <p:val>
                                            <p:strVal val="#ppt_x"/>
                                          </p:val>
                                        </p:tav>
                                        <p:tav tm="100000">
                                          <p:val>
                                            <p:strVal val="#ppt_x"/>
                                          </p:val>
                                        </p:tav>
                                      </p:tavLst>
                                    </p:anim>
                                    <p:anim calcmode="lin" valueType="num">
                                      <p:cBhvr additive="base">
                                        <p:cTn id="20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 presetClass="entr" presetSubtype="4" fill="hold" nodeType="clickEffect">
                                  <p:stCondLst>
                                    <p:cond delay="0"/>
                                  </p:stCondLst>
                                  <p:childTnLst>
                                    <p:set>
                                      <p:cBhvr>
                                        <p:cTn id="207" dur="1" fill="hold">
                                          <p:stCondLst>
                                            <p:cond delay="0"/>
                                          </p:stCondLst>
                                        </p:cTn>
                                        <p:tgtEl>
                                          <p:spTgt spid="38"/>
                                        </p:tgtEl>
                                        <p:attrNameLst>
                                          <p:attrName>style.visibility</p:attrName>
                                        </p:attrNameLst>
                                      </p:cBhvr>
                                      <p:to>
                                        <p:strVal val="visible"/>
                                      </p:to>
                                    </p:set>
                                    <p:anim calcmode="lin" valueType="num">
                                      <p:cBhvr additive="base">
                                        <p:cTn id="208" dur="500" fill="hold"/>
                                        <p:tgtEl>
                                          <p:spTgt spid="38"/>
                                        </p:tgtEl>
                                        <p:attrNameLst>
                                          <p:attrName>ppt_x</p:attrName>
                                        </p:attrNameLst>
                                      </p:cBhvr>
                                      <p:tavLst>
                                        <p:tav tm="0">
                                          <p:val>
                                            <p:strVal val="#ppt_x"/>
                                          </p:val>
                                        </p:tav>
                                        <p:tav tm="100000">
                                          <p:val>
                                            <p:strVal val="#ppt_x"/>
                                          </p:val>
                                        </p:tav>
                                      </p:tavLst>
                                    </p:anim>
                                    <p:anim calcmode="lin" valueType="num">
                                      <p:cBhvr additive="base">
                                        <p:cTn id="2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nodeType="clickEffect">
                                  <p:stCondLst>
                                    <p:cond delay="0"/>
                                  </p:stCondLst>
                                  <p:childTnLst>
                                    <p:set>
                                      <p:cBhvr>
                                        <p:cTn id="213" dur="1" fill="hold">
                                          <p:stCondLst>
                                            <p:cond delay="0"/>
                                          </p:stCondLst>
                                        </p:cTn>
                                        <p:tgtEl>
                                          <p:spTgt spid="42"/>
                                        </p:tgtEl>
                                        <p:attrNameLst>
                                          <p:attrName>style.visibility</p:attrName>
                                        </p:attrNameLst>
                                      </p:cBhvr>
                                      <p:to>
                                        <p:strVal val="visible"/>
                                      </p:to>
                                    </p:set>
                                    <p:anim calcmode="lin" valueType="num">
                                      <p:cBhvr additive="base">
                                        <p:cTn id="214" dur="500" fill="hold"/>
                                        <p:tgtEl>
                                          <p:spTgt spid="42"/>
                                        </p:tgtEl>
                                        <p:attrNameLst>
                                          <p:attrName>ppt_x</p:attrName>
                                        </p:attrNameLst>
                                      </p:cBhvr>
                                      <p:tavLst>
                                        <p:tav tm="0">
                                          <p:val>
                                            <p:strVal val="#ppt_x"/>
                                          </p:val>
                                        </p:tav>
                                        <p:tav tm="100000">
                                          <p:val>
                                            <p:strVal val="#ppt_x"/>
                                          </p:val>
                                        </p:tav>
                                      </p:tavLst>
                                    </p:anim>
                                    <p:anim calcmode="lin" valueType="num">
                                      <p:cBhvr additive="base">
                                        <p:cTn id="2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45"/>
                                        </p:tgtEl>
                                        <p:attrNameLst>
                                          <p:attrName>style.visibility</p:attrName>
                                        </p:attrNameLst>
                                      </p:cBhvr>
                                      <p:to>
                                        <p:strVal val="visible"/>
                                      </p:to>
                                    </p:set>
                                    <p:anim calcmode="lin" valueType="num">
                                      <p:cBhvr additive="base">
                                        <p:cTn id="220" dur="500" fill="hold"/>
                                        <p:tgtEl>
                                          <p:spTgt spid="45"/>
                                        </p:tgtEl>
                                        <p:attrNameLst>
                                          <p:attrName>ppt_x</p:attrName>
                                        </p:attrNameLst>
                                      </p:cBhvr>
                                      <p:tavLst>
                                        <p:tav tm="0">
                                          <p:val>
                                            <p:strVal val="#ppt_x"/>
                                          </p:val>
                                        </p:tav>
                                        <p:tav tm="100000">
                                          <p:val>
                                            <p:strVal val="#ppt_x"/>
                                          </p:val>
                                        </p:tav>
                                      </p:tavLst>
                                    </p:anim>
                                    <p:anim calcmode="lin" valueType="num">
                                      <p:cBhvr additive="base">
                                        <p:cTn id="22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46"/>
                                        </p:tgtEl>
                                        <p:attrNameLst>
                                          <p:attrName>style.visibility</p:attrName>
                                        </p:attrNameLst>
                                      </p:cBhvr>
                                      <p:to>
                                        <p:strVal val="visible"/>
                                      </p:to>
                                    </p:set>
                                    <p:anim calcmode="lin" valueType="num">
                                      <p:cBhvr additive="base">
                                        <p:cTn id="226" dur="500" fill="hold"/>
                                        <p:tgtEl>
                                          <p:spTgt spid="46"/>
                                        </p:tgtEl>
                                        <p:attrNameLst>
                                          <p:attrName>ppt_x</p:attrName>
                                        </p:attrNameLst>
                                      </p:cBhvr>
                                      <p:tavLst>
                                        <p:tav tm="0">
                                          <p:val>
                                            <p:strVal val="#ppt_x"/>
                                          </p:val>
                                        </p:tav>
                                        <p:tav tm="100000">
                                          <p:val>
                                            <p:strVal val="#ppt_x"/>
                                          </p:val>
                                        </p:tav>
                                      </p:tavLst>
                                    </p:anim>
                                    <p:anim calcmode="lin" valueType="num">
                                      <p:cBhvr additive="base">
                                        <p:cTn id="22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5700" grpId="0" animBg="1"/>
      <p:bldP spid="1565701" grpId="0" animBg="1"/>
      <p:bldP spid="1565702" grpId="0" animBg="1"/>
      <p:bldP spid="1565702" grpId="1" animBg="1"/>
      <p:bldP spid="1565703" grpId="0" animBg="1"/>
      <p:bldP spid="1565704" grpId="0" animBg="1"/>
      <p:bldP spid="1565705" grpId="0" animBg="1"/>
      <p:bldP spid="1565705" grpId="1" animBg="1"/>
      <p:bldP spid="1565706" grpId="0" animBg="1"/>
      <p:bldP spid="1565706" grpId="1" animBg="1"/>
      <p:bldP spid="1565707" grpId="0" animBg="1"/>
      <p:bldP spid="1565708" grpId="0" animBg="1"/>
      <p:bldP spid="1565708" grpId="1" animBg="1"/>
      <p:bldP spid="1565709" grpId="0" animBg="1"/>
      <p:bldP spid="1565710" grpId="0" animBg="1"/>
      <p:bldP spid="1565711" grpId="0" animBg="1"/>
      <p:bldP spid="1565711" grpId="1" animBg="1"/>
      <p:bldP spid="1565712" grpId="0" animBg="1"/>
      <p:bldP spid="1565713" grpId="0" animBg="1"/>
      <p:bldP spid="1565713" grpId="1" animBg="1"/>
      <p:bldP spid="1565714" grpId="0" animBg="1"/>
      <p:bldP spid="1565715" grpId="0" animBg="1"/>
      <p:bldP spid="1565716" grpId="0" animBg="1"/>
      <p:bldP spid="1565716" grpId="1" animBg="1"/>
      <p:bldP spid="1565719" grpId="0" animBg="1"/>
      <p:bldP spid="1565719" grpId="1" animBg="1"/>
      <p:bldP spid="1565720" grpId="0" animBg="1"/>
      <p:bldP spid="1565722" grpId="0" animBg="1"/>
      <p:bldP spid="15657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601a"/>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980728"/>
            <a:ext cx="92170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3"/>
          <p:cNvSpPr>
            <a:spLocks noGrp="1" noRot="1" noChangeArrowheads="1"/>
          </p:cNvSpPr>
          <p:nvPr>
            <p:ph type="title"/>
          </p:nvPr>
        </p:nvSpPr>
        <p:spPr/>
        <p:txBody>
          <a:bodyPr/>
          <a:lstStyle/>
          <a:p>
            <a:r>
              <a:rPr lang="zh-CN" altLang="en-US" dirty="0" smtClean="0"/>
              <a:t>主机基本组成     </a:t>
            </a:r>
            <a:r>
              <a:rPr lang="en-US" altLang="zh-CN" dirty="0"/>
              <a:t>STA</a:t>
            </a:r>
            <a:r>
              <a:rPr lang="zh-CN" altLang="en-US" dirty="0"/>
              <a:t>（</a:t>
            </a:r>
            <a:r>
              <a:rPr lang="en-US" altLang="zh-CN" dirty="0"/>
              <a:t>R1</a:t>
            </a:r>
            <a:r>
              <a:rPr lang="zh-CN" altLang="en-US" dirty="0"/>
              <a:t>），</a:t>
            </a:r>
            <a:r>
              <a:rPr lang="en-US" altLang="zh-CN" dirty="0" smtClean="0"/>
              <a:t>R0</a:t>
            </a:r>
            <a:endParaRPr lang="zh-CN" altLang="en-US" dirty="0" smtClean="0"/>
          </a:p>
        </p:txBody>
      </p:sp>
    </p:spTree>
    <p:extLst>
      <p:ext uri="{BB962C8B-B14F-4D97-AF65-F5344CB8AC3E}">
        <p14:creationId xmlns:p14="http://schemas.microsoft.com/office/powerpoint/2010/main" val="324643933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zh-CN" dirty="0" smtClean="0"/>
              <a:t>CPU</a:t>
            </a:r>
            <a:r>
              <a:rPr lang="zh-CN" altLang="en-US" dirty="0" smtClean="0"/>
              <a:t>的组成与功能</a:t>
            </a:r>
          </a:p>
        </p:txBody>
      </p:sp>
      <p:sp>
        <p:nvSpPr>
          <p:cNvPr id="7172" name="Rectangle 3"/>
          <p:cNvSpPr>
            <a:spLocks noGrp="1" noChangeArrowheads="1"/>
          </p:cNvSpPr>
          <p:nvPr>
            <p:ph type="body" idx="1"/>
          </p:nvPr>
        </p:nvSpPr>
        <p:spPr>
          <a:xfrm>
            <a:off x="395536" y="980728"/>
            <a:ext cx="8218488" cy="5328592"/>
          </a:xfrm>
        </p:spPr>
        <p:txBody>
          <a:bodyPr/>
          <a:lstStyle/>
          <a:p>
            <a:r>
              <a:rPr lang="zh-CN" altLang="en-US" dirty="0" smtClean="0"/>
              <a:t>运算器</a:t>
            </a:r>
          </a:p>
          <a:p>
            <a:pPr lvl="1"/>
            <a:r>
              <a:rPr lang="zh-CN" altLang="en-US" dirty="0" smtClean="0"/>
              <a:t>算术运算</a:t>
            </a:r>
            <a:r>
              <a:rPr lang="en-US" altLang="zh-CN" dirty="0" smtClean="0"/>
              <a:t>/</a:t>
            </a:r>
            <a:r>
              <a:rPr lang="zh-CN" altLang="en-US" dirty="0" smtClean="0"/>
              <a:t>逻辑运算</a:t>
            </a:r>
          </a:p>
          <a:p>
            <a:r>
              <a:rPr lang="zh-CN" altLang="en-US" dirty="0" smtClean="0"/>
              <a:t>控制器</a:t>
            </a:r>
          </a:p>
          <a:p>
            <a:pPr lvl="1"/>
            <a:r>
              <a:rPr lang="zh-CN" altLang="en-US" dirty="0" smtClean="0"/>
              <a:t>从内存取出一条指令</a:t>
            </a:r>
            <a:r>
              <a:rPr lang="en-US" altLang="zh-CN" dirty="0" smtClean="0"/>
              <a:t>,</a:t>
            </a:r>
            <a:r>
              <a:rPr lang="zh-CN" altLang="en-US" dirty="0" smtClean="0"/>
              <a:t>并指出下条指令的地址</a:t>
            </a:r>
          </a:p>
          <a:p>
            <a:pPr lvl="1"/>
            <a:r>
              <a:rPr lang="zh-CN" altLang="en-US" dirty="0" smtClean="0"/>
              <a:t>对指令进行译码</a:t>
            </a:r>
            <a:r>
              <a:rPr lang="en-US" altLang="zh-CN" dirty="0" smtClean="0"/>
              <a:t>,</a:t>
            </a:r>
            <a:r>
              <a:rPr lang="zh-CN" altLang="en-US" dirty="0" smtClean="0"/>
              <a:t>产生相应的</a:t>
            </a:r>
            <a:r>
              <a:rPr lang="zh-CN" altLang="en-US" u="sng" dirty="0" smtClean="0"/>
              <a:t>控制信号</a:t>
            </a:r>
            <a:r>
              <a:rPr lang="zh-CN" altLang="en-US" u="sng" dirty="0"/>
              <a:t>序列</a:t>
            </a:r>
            <a:endParaRPr lang="zh-CN" altLang="en-US" u="sng" dirty="0" smtClean="0"/>
          </a:p>
          <a:p>
            <a:pPr lvl="1"/>
            <a:r>
              <a:rPr lang="zh-CN" altLang="en-US" dirty="0" smtClean="0"/>
              <a:t>控制信号送到执行部件的控制点，引起逻辑门的开闭，导致</a:t>
            </a:r>
            <a:r>
              <a:rPr lang="en-US" altLang="zh-CN" dirty="0" smtClean="0"/>
              <a:t>CPU,</a:t>
            </a:r>
            <a:r>
              <a:rPr lang="zh-CN" altLang="en-US" dirty="0" smtClean="0"/>
              <a:t>内存和</a:t>
            </a:r>
            <a:r>
              <a:rPr lang="en-US" altLang="zh-CN" dirty="0" smtClean="0"/>
              <a:t>I/O</a:t>
            </a:r>
            <a:r>
              <a:rPr lang="zh-CN" altLang="en-US" dirty="0" smtClean="0"/>
              <a:t>设备间的数据传送以及</a:t>
            </a:r>
            <a:r>
              <a:rPr lang="en-US" altLang="zh-CN" dirty="0" smtClean="0"/>
              <a:t>ALU</a:t>
            </a:r>
            <a:r>
              <a:rPr lang="zh-CN" altLang="en-US" dirty="0" smtClean="0"/>
              <a:t>的操作，完成指令功能</a:t>
            </a:r>
            <a:endParaRPr lang="en-US" altLang="zh-CN" dirty="0" smtClean="0"/>
          </a:p>
          <a:p>
            <a:pPr eaLnBrk="1" hangingPunct="1"/>
            <a:r>
              <a:rPr lang="zh-CN" altLang="en-US" dirty="0">
                <a:latin typeface="华文新魏" pitchFamily="2" charset="-122"/>
              </a:rPr>
              <a:t>取出指令并执行指令的部件</a:t>
            </a:r>
            <a:r>
              <a:rPr lang="en-US" altLang="zh-CN" dirty="0">
                <a:latin typeface="华文新魏" pitchFamily="2" charset="-122"/>
              </a:rPr>
              <a:t>------</a:t>
            </a:r>
            <a:r>
              <a:rPr lang="en-US" altLang="zh-CN" sz="2600" dirty="0">
                <a:latin typeface="华文新魏" pitchFamily="2" charset="-122"/>
              </a:rPr>
              <a:t>CPU</a:t>
            </a:r>
          </a:p>
          <a:p>
            <a:pPr lvl="1" eaLnBrk="1" hangingPunct="1"/>
            <a:r>
              <a:rPr lang="zh-CN" altLang="en-US" dirty="0">
                <a:solidFill>
                  <a:srgbClr val="FF3300"/>
                </a:solidFill>
                <a:latin typeface="华文新魏" pitchFamily="2" charset="-122"/>
              </a:rPr>
              <a:t>数据加工    </a:t>
            </a:r>
            <a:r>
              <a:rPr lang="en-US" altLang="zh-CN" dirty="0">
                <a:solidFill>
                  <a:srgbClr val="FF3300"/>
                </a:solidFill>
                <a:latin typeface="华文新魏" pitchFamily="2" charset="-122"/>
              </a:rPr>
              <a:t>----</a:t>
            </a:r>
            <a:r>
              <a:rPr lang="en-US" altLang="zh-CN" sz="2200" dirty="0">
                <a:solidFill>
                  <a:srgbClr val="FF3300"/>
                </a:solidFill>
                <a:latin typeface="华文新魏" pitchFamily="2" charset="-122"/>
              </a:rPr>
              <a:t>ALU</a:t>
            </a:r>
            <a:r>
              <a:rPr lang="en-US" altLang="zh-CN" dirty="0">
                <a:solidFill>
                  <a:srgbClr val="FF3300"/>
                </a:solidFill>
                <a:latin typeface="华文新魏" pitchFamily="2" charset="-122"/>
              </a:rPr>
              <a:t>.    </a:t>
            </a:r>
            <a:r>
              <a:rPr lang="zh-CN" altLang="en-US" dirty="0">
                <a:solidFill>
                  <a:srgbClr val="FF3300"/>
                </a:solidFill>
                <a:latin typeface="华文新魏" pitchFamily="2" charset="-122"/>
              </a:rPr>
              <a:t>算术</a:t>
            </a:r>
            <a:r>
              <a:rPr lang="en-US" altLang="zh-CN" dirty="0">
                <a:solidFill>
                  <a:srgbClr val="FF3300"/>
                </a:solidFill>
                <a:latin typeface="华文新魏" pitchFamily="2" charset="-122"/>
              </a:rPr>
              <a:t>/</a:t>
            </a:r>
            <a:r>
              <a:rPr lang="zh-CN" altLang="en-US" dirty="0">
                <a:solidFill>
                  <a:srgbClr val="FF3300"/>
                </a:solidFill>
                <a:latin typeface="华文新魏" pitchFamily="2" charset="-122"/>
              </a:rPr>
              <a:t>逻辑运算；</a:t>
            </a:r>
            <a:endParaRPr lang="zh-CN" altLang="en-US" dirty="0">
              <a:solidFill>
                <a:srgbClr val="001010"/>
              </a:solidFill>
              <a:latin typeface="华文新魏" pitchFamily="2" charset="-122"/>
            </a:endParaRPr>
          </a:p>
          <a:p>
            <a:pPr lvl="1" eaLnBrk="1" hangingPunct="1"/>
            <a:r>
              <a:rPr lang="zh-CN" altLang="en-US" dirty="0">
                <a:solidFill>
                  <a:srgbClr val="001010"/>
                </a:solidFill>
                <a:latin typeface="华文新魏" pitchFamily="2" charset="-122"/>
              </a:rPr>
              <a:t>指令控制</a:t>
            </a:r>
            <a:r>
              <a:rPr lang="zh-CN" altLang="en-US" dirty="0" smtClean="0">
                <a:solidFill>
                  <a:srgbClr val="001010"/>
                </a:solidFill>
                <a:latin typeface="华文新魏" pitchFamily="2" charset="-122"/>
              </a:rPr>
              <a:t>：</a:t>
            </a:r>
            <a:r>
              <a:rPr lang="zh-CN" altLang="en-US" dirty="0" smtClean="0">
                <a:latin typeface="华文新魏" pitchFamily="2" charset="-122"/>
              </a:rPr>
              <a:t>程序指令的执行顺序</a:t>
            </a:r>
            <a:r>
              <a:rPr lang="zh-CN" altLang="en-US" dirty="0">
                <a:latin typeface="华文新魏" pitchFamily="2" charset="-122"/>
              </a:rPr>
              <a:t>控制</a:t>
            </a:r>
            <a:r>
              <a:rPr lang="en-US" altLang="zh-CN" dirty="0">
                <a:latin typeface="华文新魏" pitchFamily="2" charset="-122"/>
              </a:rPr>
              <a:t>;</a:t>
            </a:r>
          </a:p>
          <a:p>
            <a:pPr lvl="1" eaLnBrk="1" hangingPunct="1"/>
            <a:r>
              <a:rPr lang="zh-CN" altLang="en-US" dirty="0">
                <a:solidFill>
                  <a:srgbClr val="001010"/>
                </a:solidFill>
                <a:latin typeface="华文新魏" pitchFamily="2" charset="-122"/>
              </a:rPr>
              <a:t>操作控制</a:t>
            </a:r>
            <a:r>
              <a:rPr lang="en-US" altLang="zh-CN" dirty="0">
                <a:solidFill>
                  <a:srgbClr val="001010"/>
                </a:solidFill>
                <a:latin typeface="华文新魏" pitchFamily="2" charset="-122"/>
              </a:rPr>
              <a:t>:</a:t>
            </a:r>
            <a:r>
              <a:rPr lang="en-US" altLang="zh-CN" dirty="0">
                <a:latin typeface="华文新魏" pitchFamily="2" charset="-122"/>
              </a:rPr>
              <a:t>   </a:t>
            </a:r>
            <a:r>
              <a:rPr lang="zh-CN" altLang="en-US" dirty="0">
                <a:latin typeface="华文新魏" pitchFamily="2" charset="-122"/>
              </a:rPr>
              <a:t>产生各种操作信号</a:t>
            </a:r>
            <a:r>
              <a:rPr lang="en-US" altLang="zh-CN" dirty="0">
                <a:latin typeface="华文新魏" pitchFamily="2" charset="-122"/>
              </a:rPr>
              <a:t>;</a:t>
            </a:r>
          </a:p>
          <a:p>
            <a:pPr lvl="1" eaLnBrk="1" hangingPunct="1"/>
            <a:r>
              <a:rPr lang="zh-CN" altLang="en-US" dirty="0">
                <a:solidFill>
                  <a:srgbClr val="001010"/>
                </a:solidFill>
                <a:latin typeface="华文新魏" pitchFamily="2" charset="-122"/>
              </a:rPr>
              <a:t>时间控制</a:t>
            </a:r>
            <a:r>
              <a:rPr lang="en-US" altLang="zh-CN" dirty="0">
                <a:solidFill>
                  <a:srgbClr val="001010"/>
                </a:solidFill>
                <a:latin typeface="华文新魏" pitchFamily="2" charset="-122"/>
              </a:rPr>
              <a:t>:</a:t>
            </a:r>
            <a:r>
              <a:rPr lang="en-US" altLang="zh-CN" dirty="0">
                <a:latin typeface="华文新魏" pitchFamily="2" charset="-122"/>
              </a:rPr>
              <a:t>   </a:t>
            </a:r>
            <a:r>
              <a:rPr lang="zh-CN" altLang="en-US" dirty="0">
                <a:latin typeface="华文新魏" pitchFamily="2" charset="-122"/>
              </a:rPr>
              <a:t>控制操作信号的发生</a:t>
            </a:r>
            <a:r>
              <a:rPr lang="zh-CN" altLang="en-US" dirty="0" smtClean="0">
                <a:latin typeface="华文新魏" pitchFamily="2" charset="-122"/>
              </a:rPr>
              <a:t>时间。</a:t>
            </a:r>
            <a:endParaRPr lang="en-US" altLang="zh-CN" dirty="0">
              <a:latin typeface="华文新魏" pitchFamily="2" charset="-122"/>
            </a:endParaRPr>
          </a:p>
          <a:p>
            <a:endParaRPr lang="zh-CN" altLang="en-US" dirty="0"/>
          </a:p>
          <a:p>
            <a:pPr lvl="1"/>
            <a:endParaRPr lang="zh-CN" altLang="en-US" dirty="0" smtClean="0"/>
          </a:p>
        </p:txBody>
      </p:sp>
      <p:sp>
        <p:nvSpPr>
          <p:cNvPr id="9"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8478489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1195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a:spcBef>
                <a:spcPct val="50000"/>
              </a:spcBef>
            </a:pPr>
            <a:endParaRPr lang="zh-CN" altLang="zh-CN" sz="1800">
              <a:solidFill>
                <a:schemeClr val="tx1"/>
              </a:solidFill>
              <a:latin typeface="Arial Black" pitchFamily="34" charset="0"/>
              <a:ea typeface="华文新魏" pitchFamily="2" charset="-122"/>
            </a:endParaRPr>
          </a:p>
        </p:txBody>
      </p:sp>
      <p:graphicFrame>
        <p:nvGraphicFramePr>
          <p:cNvPr id="49155" name="Object 3"/>
          <p:cNvGraphicFramePr>
            <a:graphicFrameLocks noChangeAspect="1"/>
          </p:cNvGraphicFramePr>
          <p:nvPr/>
        </p:nvGraphicFramePr>
        <p:xfrm>
          <a:off x="1979613" y="158750"/>
          <a:ext cx="5683250" cy="6597650"/>
        </p:xfrm>
        <a:graphic>
          <a:graphicData uri="http://schemas.openxmlformats.org/presentationml/2006/ole">
            <mc:AlternateContent xmlns:mc="http://schemas.openxmlformats.org/markup-compatibility/2006">
              <mc:Choice xmlns:v="urn:schemas-microsoft-com:vml" Requires="v">
                <p:oleObj spid="_x0000_s130259" name="图片" r:id="rId4" imgW="3848100" imgH="4468368" progId="Word.Picture.8">
                  <p:embed/>
                </p:oleObj>
              </mc:Choice>
              <mc:Fallback>
                <p:oleObj name="图片" r:id="rId4" imgW="3848100" imgH="4468368" progId="Word.Picture.8">
                  <p:embed/>
                  <p:pic>
                    <p:nvPicPr>
                      <p:cNvPr id="0" name="Picture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58750"/>
                        <a:ext cx="5683250" cy="659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1353872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4294967295"/>
          </p:nvPr>
        </p:nvSpPr>
        <p:spPr>
          <a:xfrm>
            <a:off x="7010400" y="6245225"/>
            <a:ext cx="2133600" cy="476250"/>
          </a:xfrm>
          <a:prstGeom prst="rect">
            <a:avLst/>
          </a:prstGeom>
          <a:noFill/>
        </p:spPr>
        <p:txBody>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charset="0"/>
                <a:ea typeface="华文细黑" pitchFamily="2" charset="-122"/>
              </a:defRPr>
            </a:lvl9pPr>
          </a:lstStyle>
          <a:p>
            <a:pPr eaLnBrk="1" hangingPunct="1"/>
            <a:fld id="{B02B90C2-411D-4F79-9CCA-2574088B07A7}" type="slidenum">
              <a:rPr lang="en-US" altLang="zh-CN" smtClean="0">
                <a:solidFill>
                  <a:srgbClr val="000000"/>
                </a:solidFill>
              </a:rPr>
              <a:pPr eaLnBrk="1" hangingPunct="1"/>
              <a:t>41</a:t>
            </a:fld>
            <a:endParaRPr lang="en-US" altLang="zh-CN" smtClean="0">
              <a:solidFill>
                <a:srgbClr val="000000"/>
              </a:solidFill>
            </a:endParaRPr>
          </a:p>
        </p:txBody>
      </p:sp>
      <p:pic>
        <p:nvPicPr>
          <p:cNvPr id="66563" name="图片 2" descr="图片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52400"/>
            <a:ext cx="83058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811338"/>
            <a:ext cx="7543800"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图片 4" descr="图片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2819400"/>
            <a:ext cx="7391400"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3"/>
          <p:cNvSpPr>
            <a:spLocks noChangeArrowheads="1"/>
          </p:cNvSpPr>
          <p:nvPr/>
        </p:nvSpPr>
        <p:spPr bwMode="auto">
          <a:xfrm>
            <a:off x="5724525" y="2265363"/>
            <a:ext cx="15113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82800" rIns="92075" bIns="82800" anchor="ctr">
            <a:spAutoFit/>
          </a:bodyPr>
          <a:lstStyle/>
          <a:p>
            <a:pPr algn="l">
              <a:lnSpc>
                <a:spcPct val="150000"/>
              </a:lnSpc>
              <a:spcBef>
                <a:spcPct val="20000"/>
              </a:spcBef>
            </a:pPr>
            <a:r>
              <a:rPr lang="en-US" altLang="zh-CN" i="0" baseline="30000">
                <a:solidFill>
                  <a:srgbClr val="FF0000"/>
                </a:solidFill>
                <a:latin typeface="宋体" pitchFamily="2" charset="-122"/>
                <a:ea typeface="宋体" pitchFamily="2" charset="-122"/>
              </a:rPr>
              <a:t>(09</a:t>
            </a:r>
            <a:r>
              <a:rPr lang="zh-CN" altLang="en-US" i="0" baseline="30000">
                <a:solidFill>
                  <a:srgbClr val="FF0000"/>
                </a:solidFill>
                <a:latin typeface="宋体" pitchFamily="2" charset="-122"/>
                <a:ea typeface="宋体" pitchFamily="2" charset="-122"/>
              </a:rPr>
              <a:t>研究生统考</a:t>
            </a:r>
            <a:r>
              <a:rPr lang="en-US" altLang="zh-CN" i="0" baseline="30000">
                <a:solidFill>
                  <a:srgbClr val="FF0000"/>
                </a:solidFill>
                <a:latin typeface="宋体" pitchFamily="2" charset="-122"/>
                <a:ea typeface="宋体" pitchFamily="2" charset="-122"/>
              </a:rPr>
              <a:t>)</a:t>
            </a:r>
            <a:endParaRPr lang="zh-CN" altLang="en-US" i="0" baseline="30000">
              <a:solidFill>
                <a:srgbClr val="FF0000"/>
              </a:solidFill>
              <a:latin typeface="宋体" pitchFamily="2" charset="-122"/>
              <a:ea typeface="宋体" pitchFamily="2" charset="-122"/>
            </a:endParaRPr>
          </a:p>
        </p:txBody>
      </p:sp>
    </p:spTree>
    <p:extLst>
      <p:ext uri="{BB962C8B-B14F-4D97-AF65-F5344CB8AC3E}">
        <p14:creationId xmlns:p14="http://schemas.microsoft.com/office/powerpoint/2010/main" val="38160727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4294967295"/>
          </p:nvPr>
        </p:nvSpPr>
        <p:spPr>
          <a:xfrm>
            <a:off x="7010400" y="6245225"/>
            <a:ext cx="2133600" cy="476250"/>
          </a:xfrm>
          <a:prstGeom prst="rect">
            <a:avLst/>
          </a:prstGeom>
          <a:noFill/>
        </p:spPr>
        <p:txBody>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charset="0"/>
                <a:ea typeface="华文细黑" pitchFamily="2" charset="-122"/>
              </a:defRPr>
            </a:lvl9pPr>
          </a:lstStyle>
          <a:p>
            <a:pPr eaLnBrk="1" hangingPunct="1"/>
            <a:fld id="{B2574B63-DD86-443D-A7A8-F592CE844FA6}" type="slidenum">
              <a:rPr lang="en-US" altLang="zh-CN" smtClean="0">
                <a:solidFill>
                  <a:srgbClr val="000000"/>
                </a:solidFill>
              </a:rPr>
              <a:pPr eaLnBrk="1" hangingPunct="1"/>
              <a:t>42</a:t>
            </a:fld>
            <a:endParaRPr lang="en-US" altLang="zh-CN" smtClean="0">
              <a:solidFill>
                <a:srgbClr val="000000"/>
              </a:solidFill>
            </a:endParaRPr>
          </a:p>
        </p:txBody>
      </p:sp>
      <p:pic>
        <p:nvPicPr>
          <p:cNvPr id="67587"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381000"/>
            <a:ext cx="8077200" cy="63023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9923" name="直线 3"/>
          <p:cNvSpPr>
            <a:spLocks noChangeShapeType="1"/>
          </p:cNvSpPr>
          <p:nvPr/>
        </p:nvSpPr>
        <p:spPr bwMode="auto">
          <a:xfrm flipV="1">
            <a:off x="7315200" y="3657600"/>
            <a:ext cx="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4" name="直线 4"/>
          <p:cNvSpPr>
            <a:spLocks noChangeShapeType="1"/>
          </p:cNvSpPr>
          <p:nvPr/>
        </p:nvSpPr>
        <p:spPr bwMode="auto">
          <a:xfrm flipH="1" flipV="1">
            <a:off x="6248400" y="1981200"/>
            <a:ext cx="457200"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5" name="直线 5"/>
          <p:cNvSpPr>
            <a:spLocks noChangeShapeType="1"/>
          </p:cNvSpPr>
          <p:nvPr/>
        </p:nvSpPr>
        <p:spPr bwMode="auto">
          <a:xfrm flipV="1">
            <a:off x="2971800" y="3048000"/>
            <a:ext cx="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26" name="椭圆 6"/>
          <p:cNvSpPr>
            <a:spLocks noChangeArrowheads="1"/>
          </p:cNvSpPr>
          <p:nvPr/>
        </p:nvSpPr>
        <p:spPr bwMode="auto">
          <a:xfrm>
            <a:off x="7696200" y="3810000"/>
            <a:ext cx="838200" cy="4572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9927" name="椭圆 7"/>
          <p:cNvSpPr>
            <a:spLocks noChangeArrowheads="1"/>
          </p:cNvSpPr>
          <p:nvPr/>
        </p:nvSpPr>
        <p:spPr bwMode="auto">
          <a:xfrm>
            <a:off x="3505200" y="2743200"/>
            <a:ext cx="838200" cy="4572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pic>
        <p:nvPicPr>
          <p:cNvPr id="67593" name="图片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200400" cy="1293813"/>
          </a:xfrm>
          <a:prstGeom prst="rect">
            <a:avLst/>
          </a:prstGeom>
          <a:noFill/>
          <a:ln w="9525">
            <a:solidFill>
              <a:srgbClr val="FF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09929" name="直线 9"/>
          <p:cNvSpPr>
            <a:spLocks noChangeShapeType="1"/>
          </p:cNvSpPr>
          <p:nvPr/>
        </p:nvSpPr>
        <p:spPr bwMode="auto">
          <a:xfrm>
            <a:off x="6705600" y="1219200"/>
            <a:ext cx="0" cy="76200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0" name="直线 10"/>
          <p:cNvSpPr>
            <a:spLocks noChangeShapeType="1"/>
          </p:cNvSpPr>
          <p:nvPr/>
        </p:nvSpPr>
        <p:spPr bwMode="auto">
          <a:xfrm flipH="1" flipV="1">
            <a:off x="2971800" y="3657600"/>
            <a:ext cx="44196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1" name="直线 11"/>
          <p:cNvSpPr>
            <a:spLocks noChangeShapeType="1"/>
          </p:cNvSpPr>
          <p:nvPr/>
        </p:nvSpPr>
        <p:spPr bwMode="auto">
          <a:xfrm>
            <a:off x="6248400" y="1981200"/>
            <a:ext cx="0" cy="76200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2" name="椭圆 12"/>
          <p:cNvSpPr>
            <a:spLocks noChangeArrowheads="1"/>
          </p:cNvSpPr>
          <p:nvPr/>
        </p:nvSpPr>
        <p:spPr bwMode="auto">
          <a:xfrm>
            <a:off x="4495800" y="914400"/>
            <a:ext cx="838200" cy="4572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9933" name="椭圆 13"/>
          <p:cNvSpPr>
            <a:spLocks noChangeArrowheads="1"/>
          </p:cNvSpPr>
          <p:nvPr/>
        </p:nvSpPr>
        <p:spPr bwMode="auto">
          <a:xfrm>
            <a:off x="6553200" y="2667000"/>
            <a:ext cx="914400" cy="5334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9934" name="椭圆 14"/>
          <p:cNvSpPr>
            <a:spLocks noChangeArrowheads="1"/>
          </p:cNvSpPr>
          <p:nvPr/>
        </p:nvSpPr>
        <p:spPr bwMode="auto">
          <a:xfrm>
            <a:off x="7086600" y="4572000"/>
            <a:ext cx="914400" cy="5334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9935" name="直线 15"/>
          <p:cNvSpPr>
            <a:spLocks noChangeShapeType="1"/>
          </p:cNvSpPr>
          <p:nvPr/>
        </p:nvSpPr>
        <p:spPr bwMode="auto">
          <a:xfrm>
            <a:off x="6400800" y="3200400"/>
            <a:ext cx="0" cy="76200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6" name="直线 16"/>
          <p:cNvSpPr>
            <a:spLocks noChangeShapeType="1"/>
          </p:cNvSpPr>
          <p:nvPr/>
        </p:nvSpPr>
        <p:spPr bwMode="auto">
          <a:xfrm flipV="1">
            <a:off x="6400800" y="3962400"/>
            <a:ext cx="685800" cy="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7" name="直线 17"/>
          <p:cNvSpPr>
            <a:spLocks noChangeShapeType="1"/>
          </p:cNvSpPr>
          <p:nvPr/>
        </p:nvSpPr>
        <p:spPr bwMode="auto">
          <a:xfrm>
            <a:off x="7086600" y="4038600"/>
            <a:ext cx="0" cy="129540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38" name="椭圆 18"/>
          <p:cNvSpPr>
            <a:spLocks noChangeArrowheads="1"/>
          </p:cNvSpPr>
          <p:nvPr/>
        </p:nvSpPr>
        <p:spPr bwMode="auto">
          <a:xfrm>
            <a:off x="6477000" y="3200400"/>
            <a:ext cx="914400" cy="228600"/>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9939" name="椭圆 19"/>
          <p:cNvSpPr>
            <a:spLocks noChangeArrowheads="1"/>
          </p:cNvSpPr>
          <p:nvPr/>
        </p:nvSpPr>
        <p:spPr bwMode="auto">
          <a:xfrm>
            <a:off x="8001000" y="5181600"/>
            <a:ext cx="914400" cy="228600"/>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09940" name="直线 20"/>
          <p:cNvSpPr>
            <a:spLocks noChangeShapeType="1"/>
          </p:cNvSpPr>
          <p:nvPr/>
        </p:nvSpPr>
        <p:spPr bwMode="auto">
          <a:xfrm flipV="1">
            <a:off x="2971800" y="2286000"/>
            <a:ext cx="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41" name="直线 21"/>
          <p:cNvSpPr>
            <a:spLocks noChangeShapeType="1"/>
          </p:cNvSpPr>
          <p:nvPr/>
        </p:nvSpPr>
        <p:spPr bwMode="auto">
          <a:xfrm>
            <a:off x="2971800" y="2286000"/>
            <a:ext cx="4343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42" name="直线 22"/>
          <p:cNvSpPr>
            <a:spLocks noChangeShapeType="1"/>
          </p:cNvSpPr>
          <p:nvPr/>
        </p:nvSpPr>
        <p:spPr bwMode="auto">
          <a:xfrm flipV="1">
            <a:off x="7239000" y="1295400"/>
            <a:ext cx="0" cy="9144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68608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9923"/>
                                        </p:tgtEl>
                                        <p:attrNameLst>
                                          <p:attrName>style.visibility</p:attrName>
                                        </p:attrNameLst>
                                      </p:cBhvr>
                                      <p:to>
                                        <p:strVal val="visible"/>
                                      </p:to>
                                    </p:set>
                                    <p:animEffect transition="in" filter="wipe(down)">
                                      <p:cBhvr>
                                        <p:cTn id="7" dur="500"/>
                                        <p:tgtEl>
                                          <p:spTgt spid="20992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09930"/>
                                        </p:tgtEl>
                                        <p:attrNameLst>
                                          <p:attrName>style.visibility</p:attrName>
                                        </p:attrNameLst>
                                      </p:cBhvr>
                                      <p:to>
                                        <p:strVal val="visible"/>
                                      </p:to>
                                    </p:set>
                                    <p:animEffect transition="in" filter="wipe(right)">
                                      <p:cBhvr>
                                        <p:cTn id="11" dur="500"/>
                                        <p:tgtEl>
                                          <p:spTgt spid="209930"/>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09925"/>
                                        </p:tgtEl>
                                        <p:attrNameLst>
                                          <p:attrName>style.visibility</p:attrName>
                                        </p:attrNameLst>
                                      </p:cBhvr>
                                      <p:to>
                                        <p:strVal val="visible"/>
                                      </p:to>
                                    </p:set>
                                    <p:animEffect transition="in" filter="wipe(down)">
                                      <p:cBhvr>
                                        <p:cTn id="15" dur="500"/>
                                        <p:tgtEl>
                                          <p:spTgt spid="209925"/>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09940"/>
                                        </p:tgtEl>
                                        <p:attrNameLst>
                                          <p:attrName>style.visibility</p:attrName>
                                        </p:attrNameLst>
                                      </p:cBhvr>
                                      <p:to>
                                        <p:strVal val="visible"/>
                                      </p:to>
                                    </p:set>
                                    <p:animEffect transition="in" filter="wipe(down)">
                                      <p:cBhvr>
                                        <p:cTn id="19" dur="500"/>
                                        <p:tgtEl>
                                          <p:spTgt spid="209940"/>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9941"/>
                                        </p:tgtEl>
                                        <p:attrNameLst>
                                          <p:attrName>style.visibility</p:attrName>
                                        </p:attrNameLst>
                                      </p:cBhvr>
                                      <p:to>
                                        <p:strVal val="visible"/>
                                      </p:to>
                                    </p:set>
                                    <p:animEffect transition="in" filter="wipe(left)">
                                      <p:cBhvr>
                                        <p:cTn id="23" dur="500"/>
                                        <p:tgtEl>
                                          <p:spTgt spid="209941"/>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09942"/>
                                        </p:tgtEl>
                                        <p:attrNameLst>
                                          <p:attrName>style.visibility</p:attrName>
                                        </p:attrNameLst>
                                      </p:cBhvr>
                                      <p:to>
                                        <p:strVal val="visible"/>
                                      </p:to>
                                    </p:set>
                                    <p:animEffect transition="in" filter="wipe(down)">
                                      <p:cBhvr>
                                        <p:cTn id="27" dur="500"/>
                                        <p:tgtEl>
                                          <p:spTgt spid="2099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09926"/>
                                        </p:tgtEl>
                                        <p:attrNameLst>
                                          <p:attrName>style.visibility</p:attrName>
                                        </p:attrNameLst>
                                      </p:cBhvr>
                                      <p:to>
                                        <p:strVal val="visible"/>
                                      </p:to>
                                    </p:set>
                                    <p:animEffect transition="in" filter="wipe(left)">
                                      <p:cBhvr>
                                        <p:cTn id="32" dur="500"/>
                                        <p:tgtEl>
                                          <p:spTgt spid="2099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repeatCount="3000" fill="hold" grpId="0" nodeType="clickEffect">
                                  <p:stCondLst>
                                    <p:cond delay="0"/>
                                  </p:stCondLst>
                                  <p:childTnLst>
                                    <p:set>
                                      <p:cBhvr>
                                        <p:cTn id="36" dur="1" fill="hold">
                                          <p:stCondLst>
                                            <p:cond delay="0"/>
                                          </p:stCondLst>
                                        </p:cTn>
                                        <p:tgtEl>
                                          <p:spTgt spid="209927"/>
                                        </p:tgtEl>
                                        <p:attrNameLst>
                                          <p:attrName>style.visibility</p:attrName>
                                        </p:attrNameLst>
                                      </p:cBhvr>
                                      <p:to>
                                        <p:strVal val="visible"/>
                                      </p:to>
                                    </p:set>
                                    <p:animEffect transition="in" filter="wipe(left)">
                                      <p:cBhvr>
                                        <p:cTn id="37" dur="500"/>
                                        <p:tgtEl>
                                          <p:spTgt spid="2099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09929"/>
                                        </p:tgtEl>
                                        <p:attrNameLst>
                                          <p:attrName>style.visibility</p:attrName>
                                        </p:attrNameLst>
                                      </p:cBhvr>
                                      <p:to>
                                        <p:strVal val="visible"/>
                                      </p:to>
                                    </p:set>
                                    <p:animEffect transition="in" filter="wipe(up)">
                                      <p:cBhvr>
                                        <p:cTn id="42" dur="500"/>
                                        <p:tgtEl>
                                          <p:spTgt spid="209929"/>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09924"/>
                                        </p:tgtEl>
                                        <p:attrNameLst>
                                          <p:attrName>style.visibility</p:attrName>
                                        </p:attrNameLst>
                                      </p:cBhvr>
                                      <p:to>
                                        <p:strVal val="visible"/>
                                      </p:to>
                                    </p:set>
                                    <p:animEffect transition="in" filter="wipe(right)">
                                      <p:cBhvr>
                                        <p:cTn id="46" dur="500"/>
                                        <p:tgtEl>
                                          <p:spTgt spid="209924"/>
                                        </p:tgtEl>
                                      </p:cBhvr>
                                    </p:animEffec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09931"/>
                                        </p:tgtEl>
                                        <p:attrNameLst>
                                          <p:attrName>style.visibility</p:attrName>
                                        </p:attrNameLst>
                                      </p:cBhvr>
                                      <p:to>
                                        <p:strVal val="visible"/>
                                      </p:to>
                                    </p:set>
                                    <p:animEffect transition="in" filter="wipe(up)">
                                      <p:cBhvr>
                                        <p:cTn id="50" dur="500"/>
                                        <p:tgtEl>
                                          <p:spTgt spid="20993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209932"/>
                                        </p:tgtEl>
                                        <p:attrNameLst>
                                          <p:attrName>style.visibility</p:attrName>
                                        </p:attrNameLst>
                                      </p:cBhvr>
                                      <p:to>
                                        <p:strVal val="visible"/>
                                      </p:to>
                                    </p:set>
                                    <p:animEffect transition="in" filter="wipe(left)">
                                      <p:cBhvr>
                                        <p:cTn id="55" dur="500"/>
                                        <p:tgtEl>
                                          <p:spTgt spid="20993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repeatCount="3000" fill="hold" grpId="0" nodeType="clickEffect">
                                  <p:stCondLst>
                                    <p:cond delay="0"/>
                                  </p:stCondLst>
                                  <p:childTnLst>
                                    <p:set>
                                      <p:cBhvr>
                                        <p:cTn id="59" dur="1" fill="hold">
                                          <p:stCondLst>
                                            <p:cond delay="0"/>
                                          </p:stCondLst>
                                        </p:cTn>
                                        <p:tgtEl>
                                          <p:spTgt spid="209933"/>
                                        </p:tgtEl>
                                        <p:attrNameLst>
                                          <p:attrName>style.visibility</p:attrName>
                                        </p:attrNameLst>
                                      </p:cBhvr>
                                      <p:to>
                                        <p:strVal val="visible"/>
                                      </p:to>
                                    </p:set>
                                    <p:animEffect transition="in" filter="wipe(left)">
                                      <p:cBhvr>
                                        <p:cTn id="60" dur="500"/>
                                        <p:tgtEl>
                                          <p:spTgt spid="20993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209934"/>
                                        </p:tgtEl>
                                        <p:attrNameLst>
                                          <p:attrName>style.visibility</p:attrName>
                                        </p:attrNameLst>
                                      </p:cBhvr>
                                      <p:to>
                                        <p:strVal val="visible"/>
                                      </p:to>
                                    </p:set>
                                    <p:animEffect transition="in" filter="wipe(left)">
                                      <p:cBhvr>
                                        <p:cTn id="65" dur="500"/>
                                        <p:tgtEl>
                                          <p:spTgt spid="20993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09935"/>
                                        </p:tgtEl>
                                        <p:attrNameLst>
                                          <p:attrName>style.visibility</p:attrName>
                                        </p:attrNameLst>
                                      </p:cBhvr>
                                      <p:to>
                                        <p:strVal val="visible"/>
                                      </p:to>
                                    </p:set>
                                    <p:animEffect transition="in" filter="wipe(up)">
                                      <p:cBhvr>
                                        <p:cTn id="70" dur="500"/>
                                        <p:tgtEl>
                                          <p:spTgt spid="209935"/>
                                        </p:tgtEl>
                                      </p:cBhvr>
                                    </p:animEffect>
                                  </p:childTnLst>
                                </p:cTn>
                              </p:par>
                            </p:childTnLst>
                          </p:cTn>
                        </p:par>
                        <p:par>
                          <p:cTn id="71" fill="hold" nodeType="afterGroup">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209936"/>
                                        </p:tgtEl>
                                        <p:attrNameLst>
                                          <p:attrName>style.visibility</p:attrName>
                                        </p:attrNameLst>
                                      </p:cBhvr>
                                      <p:to>
                                        <p:strVal val="visible"/>
                                      </p:to>
                                    </p:set>
                                    <p:animEffect transition="in" filter="wipe(left)">
                                      <p:cBhvr>
                                        <p:cTn id="74" dur="500"/>
                                        <p:tgtEl>
                                          <p:spTgt spid="209936"/>
                                        </p:tgtEl>
                                      </p:cBhvr>
                                    </p:animEffect>
                                  </p:childTnLst>
                                </p:cTn>
                              </p:par>
                            </p:childTnLst>
                          </p:cTn>
                        </p:par>
                        <p:par>
                          <p:cTn id="75" fill="hold" nodeType="afterGroup">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209937"/>
                                        </p:tgtEl>
                                        <p:attrNameLst>
                                          <p:attrName>style.visibility</p:attrName>
                                        </p:attrNameLst>
                                      </p:cBhvr>
                                      <p:to>
                                        <p:strVal val="visible"/>
                                      </p:to>
                                    </p:set>
                                    <p:animEffect transition="in" filter="wipe(up)">
                                      <p:cBhvr>
                                        <p:cTn id="78" dur="500"/>
                                        <p:tgtEl>
                                          <p:spTgt spid="20993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repeatCount="3000" fill="hold" grpId="0" nodeType="clickEffect">
                                  <p:stCondLst>
                                    <p:cond delay="0"/>
                                  </p:stCondLst>
                                  <p:childTnLst>
                                    <p:set>
                                      <p:cBhvr>
                                        <p:cTn id="82" dur="1" fill="hold">
                                          <p:stCondLst>
                                            <p:cond delay="0"/>
                                          </p:stCondLst>
                                        </p:cTn>
                                        <p:tgtEl>
                                          <p:spTgt spid="209938"/>
                                        </p:tgtEl>
                                        <p:attrNameLst>
                                          <p:attrName>style.visibility</p:attrName>
                                        </p:attrNameLst>
                                      </p:cBhvr>
                                      <p:to>
                                        <p:strVal val="visible"/>
                                      </p:to>
                                    </p:set>
                                    <p:animEffect transition="in" filter="wipe(left)">
                                      <p:cBhvr>
                                        <p:cTn id="83" dur="500"/>
                                        <p:tgtEl>
                                          <p:spTgt spid="20993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repeatCount="3000" fill="hold" grpId="0" nodeType="clickEffect">
                                  <p:stCondLst>
                                    <p:cond delay="0"/>
                                  </p:stCondLst>
                                  <p:childTnLst>
                                    <p:set>
                                      <p:cBhvr>
                                        <p:cTn id="87" dur="1" fill="hold">
                                          <p:stCondLst>
                                            <p:cond delay="0"/>
                                          </p:stCondLst>
                                        </p:cTn>
                                        <p:tgtEl>
                                          <p:spTgt spid="209939"/>
                                        </p:tgtEl>
                                        <p:attrNameLst>
                                          <p:attrName>style.visibility</p:attrName>
                                        </p:attrNameLst>
                                      </p:cBhvr>
                                      <p:to>
                                        <p:strVal val="visible"/>
                                      </p:to>
                                    </p:set>
                                    <p:animEffect transition="in" filter="wipe(left)">
                                      <p:cBhvr>
                                        <p:cTn id="88" dur="500"/>
                                        <p:tgtEl>
                                          <p:spTgt spid="20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animBg="1"/>
      <p:bldP spid="209924" grpId="0" animBg="1"/>
      <p:bldP spid="209925" grpId="0" animBg="1"/>
      <p:bldP spid="209926" grpId="0" animBg="1"/>
      <p:bldP spid="209927" grpId="0" animBg="1"/>
      <p:bldP spid="209929" grpId="0" animBg="1"/>
      <p:bldP spid="209930" grpId="0" animBg="1"/>
      <p:bldP spid="209931" grpId="0" animBg="1"/>
      <p:bldP spid="209932" grpId="0" animBg="1"/>
      <p:bldP spid="209933" grpId="0" animBg="1"/>
      <p:bldP spid="209934" grpId="0" animBg="1"/>
      <p:bldP spid="209935" grpId="0" animBg="1"/>
      <p:bldP spid="209936" grpId="0" animBg="1"/>
      <p:bldP spid="209937" grpId="0" animBg="1"/>
      <p:bldP spid="209938" grpId="0" animBg="1"/>
      <p:bldP spid="209939" grpId="0" animBg="1"/>
      <p:bldP spid="209940" grpId="0" animBg="1"/>
      <p:bldP spid="209941" grpId="0" animBg="1"/>
      <p:bldP spid="20994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4294967295"/>
          </p:nvPr>
        </p:nvSpPr>
        <p:spPr>
          <a:xfrm>
            <a:off x="7010400" y="6245225"/>
            <a:ext cx="2133600" cy="476250"/>
          </a:xfrm>
          <a:prstGeom prst="rect">
            <a:avLst/>
          </a:prstGeom>
          <a:noFill/>
        </p:spPr>
        <p:txBody>
          <a:bodyPr/>
          <a:lstStyle>
            <a:lvl1pPr eaLnBrk="0" hangingPunct="0">
              <a:defRPr i="1">
                <a:solidFill>
                  <a:schemeClr val="tx1"/>
                </a:solidFill>
                <a:latin typeface="Arial" charset="0"/>
                <a:ea typeface="华文细黑" pitchFamily="2" charset="-122"/>
              </a:defRPr>
            </a:lvl1pPr>
            <a:lvl2pPr marL="742950" indent="-285750" eaLnBrk="0" hangingPunct="0">
              <a:defRPr i="1">
                <a:solidFill>
                  <a:schemeClr val="tx1"/>
                </a:solidFill>
                <a:latin typeface="Arial" charset="0"/>
                <a:ea typeface="华文细黑" pitchFamily="2" charset="-122"/>
              </a:defRPr>
            </a:lvl2pPr>
            <a:lvl3pPr marL="1143000" indent="-228600" eaLnBrk="0" hangingPunct="0">
              <a:defRPr i="1">
                <a:solidFill>
                  <a:schemeClr val="tx1"/>
                </a:solidFill>
                <a:latin typeface="Arial" charset="0"/>
                <a:ea typeface="华文细黑" pitchFamily="2" charset="-122"/>
              </a:defRPr>
            </a:lvl3pPr>
            <a:lvl4pPr marL="1600200" indent="-228600" eaLnBrk="0" hangingPunct="0">
              <a:defRPr i="1">
                <a:solidFill>
                  <a:schemeClr val="tx1"/>
                </a:solidFill>
                <a:latin typeface="Arial" charset="0"/>
                <a:ea typeface="华文细黑" pitchFamily="2" charset="-122"/>
              </a:defRPr>
            </a:lvl4pPr>
            <a:lvl5pPr marL="2057400" indent="-228600" eaLnBrk="0" hangingPunct="0">
              <a:defRPr i="1">
                <a:solidFill>
                  <a:schemeClr val="tx1"/>
                </a:solidFill>
                <a:latin typeface="Arial"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charset="0"/>
                <a:ea typeface="华文细黑" pitchFamily="2" charset="-122"/>
              </a:defRPr>
            </a:lvl9pPr>
          </a:lstStyle>
          <a:p>
            <a:pPr eaLnBrk="1" hangingPunct="1"/>
            <a:fld id="{6D56B75B-EA81-46E5-BF62-F3FC3C288280}" type="slidenum">
              <a:rPr lang="en-US" altLang="zh-CN" smtClean="0">
                <a:solidFill>
                  <a:srgbClr val="000000"/>
                </a:solidFill>
              </a:rPr>
              <a:pPr eaLnBrk="1" hangingPunct="1"/>
              <a:t>43</a:t>
            </a:fld>
            <a:endParaRPr lang="en-US" altLang="zh-CN" smtClean="0">
              <a:solidFill>
                <a:srgbClr val="000000"/>
              </a:solidFill>
            </a:endParaRPr>
          </a:p>
        </p:txBody>
      </p:sp>
      <p:pic>
        <p:nvPicPr>
          <p:cNvPr id="68611"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81000"/>
            <a:ext cx="8077200" cy="630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2"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8100"/>
            <a:ext cx="2514600" cy="647700"/>
          </a:xfrm>
          <a:prstGeom prst="rect">
            <a:avLst/>
          </a:prstGeom>
          <a:noFill/>
          <a:ln w="9525">
            <a:solidFill>
              <a:srgbClr val="41873D"/>
            </a:solidFill>
            <a:miter lim="800000"/>
            <a:headEnd/>
            <a:tailEnd/>
          </a:ln>
          <a:effectLst>
            <a:outerShdw dist="99190" dir="2388334"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10948" name="直线 4"/>
          <p:cNvSpPr>
            <a:spLocks noChangeShapeType="1"/>
          </p:cNvSpPr>
          <p:nvPr/>
        </p:nvSpPr>
        <p:spPr bwMode="auto">
          <a:xfrm flipV="1">
            <a:off x="1981200" y="4191000"/>
            <a:ext cx="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49" name="直线 5"/>
          <p:cNvSpPr>
            <a:spLocks noChangeShapeType="1"/>
          </p:cNvSpPr>
          <p:nvPr/>
        </p:nvSpPr>
        <p:spPr bwMode="auto">
          <a:xfrm flipH="1" flipV="1">
            <a:off x="1981200" y="4800600"/>
            <a:ext cx="1219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0" name="直线 6"/>
          <p:cNvSpPr>
            <a:spLocks noChangeShapeType="1"/>
          </p:cNvSpPr>
          <p:nvPr/>
        </p:nvSpPr>
        <p:spPr bwMode="auto">
          <a:xfrm flipV="1">
            <a:off x="1981200" y="2362200"/>
            <a:ext cx="0" cy="16764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1" name="直线 7"/>
          <p:cNvSpPr>
            <a:spLocks noChangeShapeType="1"/>
          </p:cNvSpPr>
          <p:nvPr/>
        </p:nvSpPr>
        <p:spPr bwMode="auto">
          <a:xfrm>
            <a:off x="2057400" y="2362200"/>
            <a:ext cx="4648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2" name="直线 8"/>
          <p:cNvSpPr>
            <a:spLocks noChangeShapeType="1"/>
          </p:cNvSpPr>
          <p:nvPr/>
        </p:nvSpPr>
        <p:spPr bwMode="auto">
          <a:xfrm flipV="1">
            <a:off x="6705600" y="1295400"/>
            <a:ext cx="0" cy="1066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3" name="椭圆 9"/>
          <p:cNvSpPr>
            <a:spLocks noChangeArrowheads="1"/>
          </p:cNvSpPr>
          <p:nvPr/>
        </p:nvSpPr>
        <p:spPr bwMode="auto">
          <a:xfrm>
            <a:off x="3352800" y="4495800"/>
            <a:ext cx="838200" cy="4572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0954" name="椭圆 10"/>
          <p:cNvSpPr>
            <a:spLocks noChangeArrowheads="1"/>
          </p:cNvSpPr>
          <p:nvPr/>
        </p:nvSpPr>
        <p:spPr bwMode="auto">
          <a:xfrm>
            <a:off x="2743200" y="2743200"/>
            <a:ext cx="838200" cy="4572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0955" name="直线 11"/>
          <p:cNvSpPr>
            <a:spLocks noChangeShapeType="1"/>
          </p:cNvSpPr>
          <p:nvPr/>
        </p:nvSpPr>
        <p:spPr bwMode="auto">
          <a:xfrm flipH="1" flipV="1">
            <a:off x="5486400" y="1981200"/>
            <a:ext cx="457200" cy="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6" name="直线 12"/>
          <p:cNvSpPr>
            <a:spLocks noChangeShapeType="1"/>
          </p:cNvSpPr>
          <p:nvPr/>
        </p:nvSpPr>
        <p:spPr bwMode="auto">
          <a:xfrm>
            <a:off x="5943600" y="1219200"/>
            <a:ext cx="0" cy="76200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7" name="直线 13"/>
          <p:cNvSpPr>
            <a:spLocks noChangeShapeType="1"/>
          </p:cNvSpPr>
          <p:nvPr/>
        </p:nvSpPr>
        <p:spPr bwMode="auto">
          <a:xfrm>
            <a:off x="5486400" y="1981200"/>
            <a:ext cx="0" cy="76200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58" name="椭圆 14"/>
          <p:cNvSpPr>
            <a:spLocks noChangeArrowheads="1"/>
          </p:cNvSpPr>
          <p:nvPr/>
        </p:nvSpPr>
        <p:spPr bwMode="auto">
          <a:xfrm>
            <a:off x="3810000" y="914400"/>
            <a:ext cx="838200" cy="4572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0959" name="椭圆 15"/>
          <p:cNvSpPr>
            <a:spLocks noChangeArrowheads="1"/>
          </p:cNvSpPr>
          <p:nvPr/>
        </p:nvSpPr>
        <p:spPr bwMode="auto">
          <a:xfrm>
            <a:off x="5867400" y="2667000"/>
            <a:ext cx="914400" cy="5334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0960" name="直线 16"/>
          <p:cNvSpPr>
            <a:spLocks noChangeShapeType="1"/>
          </p:cNvSpPr>
          <p:nvPr/>
        </p:nvSpPr>
        <p:spPr bwMode="auto">
          <a:xfrm>
            <a:off x="5181600" y="3124200"/>
            <a:ext cx="0" cy="129540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61" name="椭圆 17"/>
          <p:cNvSpPr>
            <a:spLocks noChangeArrowheads="1"/>
          </p:cNvSpPr>
          <p:nvPr/>
        </p:nvSpPr>
        <p:spPr bwMode="auto">
          <a:xfrm>
            <a:off x="5334000" y="3200400"/>
            <a:ext cx="914400" cy="228600"/>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0962" name="椭圆 18"/>
          <p:cNvSpPr>
            <a:spLocks noChangeArrowheads="1"/>
          </p:cNvSpPr>
          <p:nvPr/>
        </p:nvSpPr>
        <p:spPr bwMode="auto">
          <a:xfrm>
            <a:off x="4267200" y="3962400"/>
            <a:ext cx="762000" cy="304800"/>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Tree>
    <p:extLst>
      <p:ext uri="{BB962C8B-B14F-4D97-AF65-F5344CB8AC3E}">
        <p14:creationId xmlns:p14="http://schemas.microsoft.com/office/powerpoint/2010/main" val="2139954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animEffect transition="in" filter="wipe(right)">
                                      <p:cBhvr>
                                        <p:cTn id="7" dur="500"/>
                                        <p:tgtEl>
                                          <p:spTgt spid="210949"/>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0948"/>
                                        </p:tgtEl>
                                        <p:attrNameLst>
                                          <p:attrName>style.visibility</p:attrName>
                                        </p:attrNameLst>
                                      </p:cBhvr>
                                      <p:to>
                                        <p:strVal val="visible"/>
                                      </p:to>
                                    </p:set>
                                    <p:animEffect transition="in" filter="wipe(down)">
                                      <p:cBhvr>
                                        <p:cTn id="11" dur="500"/>
                                        <p:tgtEl>
                                          <p:spTgt spid="210948"/>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0950"/>
                                        </p:tgtEl>
                                        <p:attrNameLst>
                                          <p:attrName>style.visibility</p:attrName>
                                        </p:attrNameLst>
                                      </p:cBhvr>
                                      <p:to>
                                        <p:strVal val="visible"/>
                                      </p:to>
                                    </p:set>
                                    <p:animEffect transition="in" filter="wipe(down)">
                                      <p:cBhvr>
                                        <p:cTn id="15" dur="500"/>
                                        <p:tgtEl>
                                          <p:spTgt spid="210950"/>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0951"/>
                                        </p:tgtEl>
                                        <p:attrNameLst>
                                          <p:attrName>style.visibility</p:attrName>
                                        </p:attrNameLst>
                                      </p:cBhvr>
                                      <p:to>
                                        <p:strVal val="visible"/>
                                      </p:to>
                                    </p:set>
                                    <p:animEffect transition="in" filter="wipe(left)">
                                      <p:cBhvr>
                                        <p:cTn id="19" dur="500"/>
                                        <p:tgtEl>
                                          <p:spTgt spid="210951"/>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0952"/>
                                        </p:tgtEl>
                                        <p:attrNameLst>
                                          <p:attrName>style.visibility</p:attrName>
                                        </p:attrNameLst>
                                      </p:cBhvr>
                                      <p:to>
                                        <p:strVal val="visible"/>
                                      </p:to>
                                    </p:set>
                                    <p:animEffect transition="in" filter="wipe(down)">
                                      <p:cBhvr>
                                        <p:cTn id="23" dur="500"/>
                                        <p:tgtEl>
                                          <p:spTgt spid="2109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repeatCount="3000" fill="hold" grpId="0" nodeType="clickEffect">
                                  <p:stCondLst>
                                    <p:cond delay="0"/>
                                  </p:stCondLst>
                                  <p:childTnLst>
                                    <p:set>
                                      <p:cBhvr>
                                        <p:cTn id="27" dur="1" fill="hold">
                                          <p:stCondLst>
                                            <p:cond delay="0"/>
                                          </p:stCondLst>
                                        </p:cTn>
                                        <p:tgtEl>
                                          <p:spTgt spid="210953"/>
                                        </p:tgtEl>
                                        <p:attrNameLst>
                                          <p:attrName>style.visibility</p:attrName>
                                        </p:attrNameLst>
                                      </p:cBhvr>
                                      <p:to>
                                        <p:strVal val="visible"/>
                                      </p:to>
                                    </p:set>
                                    <p:animEffect transition="in" filter="wipe(left)">
                                      <p:cBhvr>
                                        <p:cTn id="28" dur="500"/>
                                        <p:tgtEl>
                                          <p:spTgt spid="21095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repeatCount="3000" fill="hold" grpId="0" nodeType="clickEffect">
                                  <p:stCondLst>
                                    <p:cond delay="0"/>
                                  </p:stCondLst>
                                  <p:childTnLst>
                                    <p:set>
                                      <p:cBhvr>
                                        <p:cTn id="32" dur="1" fill="hold">
                                          <p:stCondLst>
                                            <p:cond delay="0"/>
                                          </p:stCondLst>
                                        </p:cTn>
                                        <p:tgtEl>
                                          <p:spTgt spid="210954"/>
                                        </p:tgtEl>
                                        <p:attrNameLst>
                                          <p:attrName>style.visibility</p:attrName>
                                        </p:attrNameLst>
                                      </p:cBhvr>
                                      <p:to>
                                        <p:strVal val="visible"/>
                                      </p:to>
                                    </p:set>
                                    <p:animEffect transition="in" filter="wipe(left)">
                                      <p:cBhvr>
                                        <p:cTn id="33" dur="500"/>
                                        <p:tgtEl>
                                          <p:spTgt spid="21095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10956"/>
                                        </p:tgtEl>
                                        <p:attrNameLst>
                                          <p:attrName>style.visibility</p:attrName>
                                        </p:attrNameLst>
                                      </p:cBhvr>
                                      <p:to>
                                        <p:strVal val="visible"/>
                                      </p:to>
                                    </p:set>
                                    <p:animEffect transition="in" filter="wipe(up)">
                                      <p:cBhvr>
                                        <p:cTn id="38" dur="500"/>
                                        <p:tgtEl>
                                          <p:spTgt spid="210956"/>
                                        </p:tgtEl>
                                      </p:cBhvr>
                                    </p:animEffect>
                                  </p:childTnLst>
                                </p:cTn>
                              </p:par>
                            </p:childTnLst>
                          </p:cTn>
                        </p:par>
                        <p:par>
                          <p:cTn id="39" fill="hold" nodeType="afterGroup">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210955"/>
                                        </p:tgtEl>
                                        <p:attrNameLst>
                                          <p:attrName>style.visibility</p:attrName>
                                        </p:attrNameLst>
                                      </p:cBhvr>
                                      <p:to>
                                        <p:strVal val="visible"/>
                                      </p:to>
                                    </p:set>
                                    <p:animEffect transition="in" filter="wipe(right)">
                                      <p:cBhvr>
                                        <p:cTn id="42" dur="500"/>
                                        <p:tgtEl>
                                          <p:spTgt spid="210955"/>
                                        </p:tgtEl>
                                      </p:cBhvr>
                                    </p:animEffect>
                                  </p:childTnLst>
                                </p:cTn>
                              </p:par>
                            </p:childTnLst>
                          </p:cTn>
                        </p:par>
                        <p:par>
                          <p:cTn id="43" fill="hold" nodeType="afterGroup">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10957"/>
                                        </p:tgtEl>
                                        <p:attrNameLst>
                                          <p:attrName>style.visibility</p:attrName>
                                        </p:attrNameLst>
                                      </p:cBhvr>
                                      <p:to>
                                        <p:strVal val="visible"/>
                                      </p:to>
                                    </p:set>
                                    <p:animEffect transition="in" filter="wipe(up)">
                                      <p:cBhvr>
                                        <p:cTn id="46" dur="500"/>
                                        <p:tgtEl>
                                          <p:spTgt spid="21095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210958"/>
                                        </p:tgtEl>
                                        <p:attrNameLst>
                                          <p:attrName>style.visibility</p:attrName>
                                        </p:attrNameLst>
                                      </p:cBhvr>
                                      <p:to>
                                        <p:strVal val="visible"/>
                                      </p:to>
                                    </p:set>
                                    <p:animEffect transition="in" filter="wipe(left)">
                                      <p:cBhvr>
                                        <p:cTn id="51" dur="500"/>
                                        <p:tgtEl>
                                          <p:spTgt spid="21095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210959"/>
                                        </p:tgtEl>
                                        <p:attrNameLst>
                                          <p:attrName>style.visibility</p:attrName>
                                        </p:attrNameLst>
                                      </p:cBhvr>
                                      <p:to>
                                        <p:strVal val="visible"/>
                                      </p:to>
                                    </p:set>
                                    <p:animEffect transition="in" filter="wipe(left)">
                                      <p:cBhvr>
                                        <p:cTn id="56" dur="500"/>
                                        <p:tgtEl>
                                          <p:spTgt spid="21095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10960"/>
                                        </p:tgtEl>
                                        <p:attrNameLst>
                                          <p:attrName>style.visibility</p:attrName>
                                        </p:attrNameLst>
                                      </p:cBhvr>
                                      <p:to>
                                        <p:strVal val="visible"/>
                                      </p:to>
                                    </p:set>
                                    <p:animEffect transition="in" filter="wipe(up)">
                                      <p:cBhvr>
                                        <p:cTn id="61" dur="500"/>
                                        <p:tgtEl>
                                          <p:spTgt spid="21096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repeatCount="3000" fill="hold" grpId="0" nodeType="clickEffect">
                                  <p:stCondLst>
                                    <p:cond delay="0"/>
                                  </p:stCondLst>
                                  <p:childTnLst>
                                    <p:set>
                                      <p:cBhvr>
                                        <p:cTn id="65" dur="1" fill="hold">
                                          <p:stCondLst>
                                            <p:cond delay="0"/>
                                          </p:stCondLst>
                                        </p:cTn>
                                        <p:tgtEl>
                                          <p:spTgt spid="210961"/>
                                        </p:tgtEl>
                                        <p:attrNameLst>
                                          <p:attrName>style.visibility</p:attrName>
                                        </p:attrNameLst>
                                      </p:cBhvr>
                                      <p:to>
                                        <p:strVal val="visible"/>
                                      </p:to>
                                    </p:set>
                                    <p:animEffect transition="in" filter="wipe(left)">
                                      <p:cBhvr>
                                        <p:cTn id="66" dur="500"/>
                                        <p:tgtEl>
                                          <p:spTgt spid="21096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210962"/>
                                        </p:tgtEl>
                                        <p:attrNameLst>
                                          <p:attrName>style.visibility</p:attrName>
                                        </p:attrNameLst>
                                      </p:cBhvr>
                                      <p:to>
                                        <p:strVal val="visible"/>
                                      </p:to>
                                    </p:set>
                                    <p:animEffect transition="in" filter="wipe(left)">
                                      <p:cBhvr>
                                        <p:cTn id="71" dur="500"/>
                                        <p:tgtEl>
                                          <p:spTgt spid="21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P spid="210954" grpId="0" animBg="1"/>
      <p:bldP spid="210955" grpId="0" animBg="1"/>
      <p:bldP spid="210956" grpId="0" animBg="1"/>
      <p:bldP spid="210957" grpId="0" animBg="1"/>
      <p:bldP spid="210958" grpId="0" animBg="1"/>
      <p:bldP spid="210959" grpId="0" animBg="1"/>
      <p:bldP spid="210960" grpId="0" animBg="1"/>
      <p:bldP spid="210961" grpId="0" animBg="1"/>
      <p:bldP spid="21096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81000"/>
            <a:ext cx="8077200" cy="630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6"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8100"/>
            <a:ext cx="2514600" cy="647700"/>
          </a:xfrm>
          <a:prstGeom prst="rect">
            <a:avLst/>
          </a:prstGeom>
          <a:noFill/>
          <a:ln w="9525">
            <a:solidFill>
              <a:srgbClr val="41873D"/>
            </a:solidFill>
            <a:miter lim="800000"/>
            <a:headEnd/>
            <a:tailEnd/>
          </a:ln>
          <a:effectLst>
            <a:outerShdw dist="99190" dir="2388334"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11972" name="直线 4"/>
          <p:cNvSpPr>
            <a:spLocks noChangeShapeType="1"/>
          </p:cNvSpPr>
          <p:nvPr/>
        </p:nvSpPr>
        <p:spPr bwMode="auto">
          <a:xfrm flipV="1">
            <a:off x="2057400" y="3505200"/>
            <a:ext cx="0" cy="609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3" name="直线 5"/>
          <p:cNvSpPr>
            <a:spLocks noChangeShapeType="1"/>
          </p:cNvSpPr>
          <p:nvPr/>
        </p:nvSpPr>
        <p:spPr bwMode="auto">
          <a:xfrm flipH="1" flipV="1">
            <a:off x="2057400" y="4114800"/>
            <a:ext cx="12192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4" name="直线 6"/>
          <p:cNvSpPr>
            <a:spLocks noChangeShapeType="1"/>
          </p:cNvSpPr>
          <p:nvPr/>
        </p:nvSpPr>
        <p:spPr bwMode="auto">
          <a:xfrm>
            <a:off x="2057400" y="3505200"/>
            <a:ext cx="38100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5" name="直线 7"/>
          <p:cNvSpPr>
            <a:spLocks noChangeShapeType="1"/>
          </p:cNvSpPr>
          <p:nvPr/>
        </p:nvSpPr>
        <p:spPr bwMode="auto">
          <a:xfrm>
            <a:off x="5867400" y="3505200"/>
            <a:ext cx="0" cy="990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6" name="椭圆 8"/>
          <p:cNvSpPr>
            <a:spLocks noChangeArrowheads="1"/>
          </p:cNvSpPr>
          <p:nvPr/>
        </p:nvSpPr>
        <p:spPr bwMode="auto">
          <a:xfrm>
            <a:off x="3352800" y="3810000"/>
            <a:ext cx="838200" cy="457200"/>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1977" name="直线 9"/>
          <p:cNvSpPr>
            <a:spLocks noChangeShapeType="1"/>
          </p:cNvSpPr>
          <p:nvPr/>
        </p:nvSpPr>
        <p:spPr bwMode="auto">
          <a:xfrm>
            <a:off x="5638800" y="4800600"/>
            <a:ext cx="0" cy="762000"/>
          </a:xfrm>
          <a:prstGeom prst="line">
            <a:avLst/>
          </a:prstGeom>
          <a:noFill/>
          <a:ln w="57150">
            <a:solidFill>
              <a:srgbClr val="441BA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8" name="椭圆 10"/>
          <p:cNvSpPr>
            <a:spLocks noChangeArrowheads="1"/>
          </p:cNvSpPr>
          <p:nvPr/>
        </p:nvSpPr>
        <p:spPr bwMode="auto">
          <a:xfrm>
            <a:off x="4419600" y="4572000"/>
            <a:ext cx="609600" cy="4572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1979" name="椭圆 11"/>
          <p:cNvSpPr>
            <a:spLocks noChangeArrowheads="1"/>
          </p:cNvSpPr>
          <p:nvPr/>
        </p:nvSpPr>
        <p:spPr bwMode="auto">
          <a:xfrm>
            <a:off x="4419600" y="5105400"/>
            <a:ext cx="685800" cy="3810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211980" name="直线 12"/>
          <p:cNvSpPr>
            <a:spLocks noChangeShapeType="1"/>
          </p:cNvSpPr>
          <p:nvPr/>
        </p:nvSpPr>
        <p:spPr bwMode="auto">
          <a:xfrm>
            <a:off x="5638800" y="5562600"/>
            <a:ext cx="0" cy="45720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1" name="直线 13"/>
          <p:cNvSpPr>
            <a:spLocks noChangeShapeType="1"/>
          </p:cNvSpPr>
          <p:nvPr/>
        </p:nvSpPr>
        <p:spPr bwMode="auto">
          <a:xfrm flipH="1">
            <a:off x="4343400" y="6019800"/>
            <a:ext cx="1295400" cy="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2" name="直线 14"/>
          <p:cNvSpPr>
            <a:spLocks noChangeShapeType="1"/>
          </p:cNvSpPr>
          <p:nvPr/>
        </p:nvSpPr>
        <p:spPr bwMode="auto">
          <a:xfrm flipH="1" flipV="1">
            <a:off x="4343400" y="1981200"/>
            <a:ext cx="0" cy="4038600"/>
          </a:xfrm>
          <a:prstGeom prst="line">
            <a:avLst/>
          </a:prstGeom>
          <a:noFill/>
          <a:ln w="57150">
            <a:solidFill>
              <a:srgbClr val="41873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7" name="椭圆 19"/>
          <p:cNvSpPr>
            <a:spLocks noChangeArrowheads="1"/>
          </p:cNvSpPr>
          <p:nvPr/>
        </p:nvSpPr>
        <p:spPr bwMode="auto">
          <a:xfrm>
            <a:off x="4648200" y="5486400"/>
            <a:ext cx="762000" cy="304800"/>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7" name="椭圆 10"/>
          <p:cNvSpPr>
            <a:spLocks noChangeArrowheads="1"/>
          </p:cNvSpPr>
          <p:nvPr/>
        </p:nvSpPr>
        <p:spPr bwMode="auto">
          <a:xfrm>
            <a:off x="3810000" y="2705100"/>
            <a:ext cx="609600" cy="4572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
        <p:nvSpPr>
          <p:cNvPr id="18" name="椭圆 10"/>
          <p:cNvSpPr>
            <a:spLocks noChangeArrowheads="1"/>
          </p:cNvSpPr>
          <p:nvPr/>
        </p:nvSpPr>
        <p:spPr bwMode="auto">
          <a:xfrm>
            <a:off x="4648200" y="836712"/>
            <a:ext cx="609600" cy="457200"/>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i="0">
              <a:solidFill>
                <a:srgbClr val="000000"/>
              </a:solidFill>
              <a:ea typeface="宋体" pitchFamily="2" charset="-122"/>
            </a:endParaRPr>
          </a:p>
        </p:txBody>
      </p:sp>
    </p:spTree>
    <p:extLst>
      <p:ext uri="{BB962C8B-B14F-4D97-AF65-F5344CB8AC3E}">
        <p14:creationId xmlns:p14="http://schemas.microsoft.com/office/powerpoint/2010/main" val="2000621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11973"/>
                                        </p:tgtEl>
                                        <p:attrNameLst>
                                          <p:attrName>style.visibility</p:attrName>
                                        </p:attrNameLst>
                                      </p:cBhvr>
                                      <p:to>
                                        <p:strVal val="visible"/>
                                      </p:to>
                                    </p:set>
                                    <p:animEffect transition="in" filter="wipe(right)">
                                      <p:cBhvr>
                                        <p:cTn id="7" dur="500"/>
                                        <p:tgtEl>
                                          <p:spTgt spid="211973"/>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1972"/>
                                        </p:tgtEl>
                                        <p:attrNameLst>
                                          <p:attrName>style.visibility</p:attrName>
                                        </p:attrNameLst>
                                      </p:cBhvr>
                                      <p:to>
                                        <p:strVal val="visible"/>
                                      </p:to>
                                    </p:set>
                                    <p:animEffect transition="in" filter="wipe(down)">
                                      <p:cBhvr>
                                        <p:cTn id="11" dur="500"/>
                                        <p:tgtEl>
                                          <p:spTgt spid="21197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1974"/>
                                        </p:tgtEl>
                                        <p:attrNameLst>
                                          <p:attrName>style.visibility</p:attrName>
                                        </p:attrNameLst>
                                      </p:cBhvr>
                                      <p:to>
                                        <p:strVal val="visible"/>
                                      </p:to>
                                    </p:set>
                                    <p:animEffect transition="in" filter="wipe(left)">
                                      <p:cBhvr>
                                        <p:cTn id="15" dur="500"/>
                                        <p:tgtEl>
                                          <p:spTgt spid="211974"/>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11975"/>
                                        </p:tgtEl>
                                        <p:attrNameLst>
                                          <p:attrName>style.visibility</p:attrName>
                                        </p:attrNameLst>
                                      </p:cBhvr>
                                      <p:to>
                                        <p:strVal val="visible"/>
                                      </p:to>
                                    </p:set>
                                    <p:animEffect transition="in" filter="wipe(up)">
                                      <p:cBhvr>
                                        <p:cTn id="19" dur="500"/>
                                        <p:tgtEl>
                                          <p:spTgt spid="21197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repeatCount="3000" fill="hold" grpId="0" nodeType="clickEffect">
                                  <p:stCondLst>
                                    <p:cond delay="0"/>
                                  </p:stCondLst>
                                  <p:childTnLst>
                                    <p:set>
                                      <p:cBhvr>
                                        <p:cTn id="23" dur="1" fill="hold">
                                          <p:stCondLst>
                                            <p:cond delay="0"/>
                                          </p:stCondLst>
                                        </p:cTn>
                                        <p:tgtEl>
                                          <p:spTgt spid="211976"/>
                                        </p:tgtEl>
                                        <p:attrNameLst>
                                          <p:attrName>style.visibility</p:attrName>
                                        </p:attrNameLst>
                                      </p:cBhvr>
                                      <p:to>
                                        <p:strVal val="visible"/>
                                      </p:to>
                                    </p:set>
                                    <p:animEffect transition="in" filter="wipe(left)">
                                      <p:cBhvr>
                                        <p:cTn id="24" dur="500"/>
                                        <p:tgtEl>
                                          <p:spTgt spid="21197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11977"/>
                                        </p:tgtEl>
                                        <p:attrNameLst>
                                          <p:attrName>style.visibility</p:attrName>
                                        </p:attrNameLst>
                                      </p:cBhvr>
                                      <p:to>
                                        <p:strVal val="visible"/>
                                      </p:to>
                                    </p:set>
                                    <p:animEffect transition="in" filter="wipe(up)">
                                      <p:cBhvr>
                                        <p:cTn id="29" dur="500"/>
                                        <p:tgtEl>
                                          <p:spTgt spid="21197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repeatCount="3000" fill="hold" grpId="0" nodeType="clickEffect">
                                  <p:stCondLst>
                                    <p:cond delay="0"/>
                                  </p:stCondLst>
                                  <p:childTnLst>
                                    <p:set>
                                      <p:cBhvr>
                                        <p:cTn id="33" dur="1" fill="hold">
                                          <p:stCondLst>
                                            <p:cond delay="0"/>
                                          </p:stCondLst>
                                        </p:cTn>
                                        <p:tgtEl>
                                          <p:spTgt spid="211978"/>
                                        </p:tgtEl>
                                        <p:attrNameLst>
                                          <p:attrName>style.visibility</p:attrName>
                                        </p:attrNameLst>
                                      </p:cBhvr>
                                      <p:to>
                                        <p:strVal val="visible"/>
                                      </p:to>
                                    </p:set>
                                    <p:animEffect transition="in" filter="wipe(left)">
                                      <p:cBhvr>
                                        <p:cTn id="34" dur="500"/>
                                        <p:tgtEl>
                                          <p:spTgt spid="21197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211979"/>
                                        </p:tgtEl>
                                        <p:attrNameLst>
                                          <p:attrName>style.visibility</p:attrName>
                                        </p:attrNameLst>
                                      </p:cBhvr>
                                      <p:to>
                                        <p:strVal val="visible"/>
                                      </p:to>
                                    </p:set>
                                    <p:animEffect transition="in" filter="wipe(left)">
                                      <p:cBhvr>
                                        <p:cTn id="39" dur="500"/>
                                        <p:tgtEl>
                                          <p:spTgt spid="21197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11980"/>
                                        </p:tgtEl>
                                        <p:attrNameLst>
                                          <p:attrName>style.visibility</p:attrName>
                                        </p:attrNameLst>
                                      </p:cBhvr>
                                      <p:to>
                                        <p:strVal val="visible"/>
                                      </p:to>
                                    </p:set>
                                    <p:animEffect transition="in" filter="wipe(up)">
                                      <p:cBhvr>
                                        <p:cTn id="44" dur="500"/>
                                        <p:tgtEl>
                                          <p:spTgt spid="211980"/>
                                        </p:tgtEl>
                                      </p:cBhvr>
                                    </p:animEffect>
                                  </p:childTnLst>
                                </p:cTn>
                              </p:par>
                            </p:childTnLst>
                          </p:cTn>
                        </p:par>
                        <p:par>
                          <p:cTn id="45" fill="hold" nodeType="afterGroup">
                            <p:stCondLst>
                              <p:cond delay="500"/>
                            </p:stCondLst>
                            <p:childTnLst>
                              <p:par>
                                <p:cTn id="46" presetID="22" presetClass="entr" presetSubtype="2" fill="hold" grpId="0" nodeType="afterEffect">
                                  <p:stCondLst>
                                    <p:cond delay="0"/>
                                  </p:stCondLst>
                                  <p:childTnLst>
                                    <p:set>
                                      <p:cBhvr>
                                        <p:cTn id="47" dur="1" fill="hold">
                                          <p:stCondLst>
                                            <p:cond delay="0"/>
                                          </p:stCondLst>
                                        </p:cTn>
                                        <p:tgtEl>
                                          <p:spTgt spid="211981"/>
                                        </p:tgtEl>
                                        <p:attrNameLst>
                                          <p:attrName>style.visibility</p:attrName>
                                        </p:attrNameLst>
                                      </p:cBhvr>
                                      <p:to>
                                        <p:strVal val="visible"/>
                                      </p:to>
                                    </p:set>
                                    <p:animEffect transition="in" filter="wipe(right)">
                                      <p:cBhvr>
                                        <p:cTn id="48" dur="500"/>
                                        <p:tgtEl>
                                          <p:spTgt spid="211981"/>
                                        </p:tgtEl>
                                      </p:cBhvr>
                                    </p:animEffect>
                                  </p:childTnLst>
                                </p:cTn>
                              </p:par>
                            </p:childTnLst>
                          </p:cTn>
                        </p:par>
                        <p:par>
                          <p:cTn id="49" fill="hold" nodeType="afterGroup">
                            <p:stCondLst>
                              <p:cond delay="1000"/>
                            </p:stCondLst>
                            <p:childTnLst>
                              <p:par>
                                <p:cTn id="50" presetID="22" presetClass="entr" presetSubtype="4" fill="hold" grpId="0" nodeType="afterEffect">
                                  <p:stCondLst>
                                    <p:cond delay="0"/>
                                  </p:stCondLst>
                                  <p:childTnLst>
                                    <p:set>
                                      <p:cBhvr>
                                        <p:cTn id="51" dur="1" fill="hold">
                                          <p:stCondLst>
                                            <p:cond delay="0"/>
                                          </p:stCondLst>
                                        </p:cTn>
                                        <p:tgtEl>
                                          <p:spTgt spid="211982"/>
                                        </p:tgtEl>
                                        <p:attrNameLst>
                                          <p:attrName>style.visibility</p:attrName>
                                        </p:attrNameLst>
                                      </p:cBhvr>
                                      <p:to>
                                        <p:strVal val="visible"/>
                                      </p:to>
                                    </p:set>
                                    <p:animEffect transition="in" filter="wipe(down)">
                                      <p:cBhvr>
                                        <p:cTn id="52" dur="500"/>
                                        <p:tgtEl>
                                          <p:spTgt spid="211982"/>
                                        </p:tgtEl>
                                      </p:cBhvr>
                                    </p:animEffect>
                                  </p:childTnLst>
                                </p:cTn>
                              </p:par>
                            </p:childTnLst>
                          </p:cTn>
                        </p:par>
                        <p:par>
                          <p:cTn id="53" fill="hold" nodeType="afterGroup">
                            <p:stCondLst>
                              <p:cond delay="1500"/>
                            </p:stCondLst>
                            <p:childTnLst>
                              <p:par>
                                <p:cTn id="54" presetID="22" presetClass="entr" presetSubtype="8" repeatCount="3000" fill="hold" grpId="0" nodeType="afterEffect">
                                  <p:stCondLst>
                                    <p:cond delay="0"/>
                                  </p:stCondLst>
                                  <p:childTnLst>
                                    <p:set>
                                      <p:cBhvr>
                                        <p:cTn id="55" dur="1" fill="hold">
                                          <p:stCondLst>
                                            <p:cond delay="0"/>
                                          </p:stCondLst>
                                        </p:cTn>
                                        <p:tgtEl>
                                          <p:spTgt spid="211987"/>
                                        </p:tgtEl>
                                        <p:attrNameLst>
                                          <p:attrName>style.visibility</p:attrName>
                                        </p:attrNameLst>
                                      </p:cBhvr>
                                      <p:to>
                                        <p:strVal val="visible"/>
                                      </p:to>
                                    </p:set>
                                    <p:animEffect transition="in" filter="wipe(left)">
                                      <p:cBhvr>
                                        <p:cTn id="56" dur="500"/>
                                        <p:tgtEl>
                                          <p:spTgt spid="21198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repeatCount="300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repeatCount="300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2" grpId="0" animBg="1"/>
      <p:bldP spid="211973" grpId="0" animBg="1"/>
      <p:bldP spid="211974" grpId="0" animBg="1"/>
      <p:bldP spid="211975" grpId="0" animBg="1"/>
      <p:bldP spid="211976" grpId="0" animBg="1"/>
      <p:bldP spid="211977" grpId="0" animBg="1"/>
      <p:bldP spid="211978" grpId="0" animBg="1"/>
      <p:bldP spid="211979" grpId="0" animBg="1"/>
      <p:bldP spid="211980" grpId="0" animBg="1"/>
      <p:bldP spid="211981" grpId="0" animBg="1"/>
      <p:bldP spid="211982" grpId="0" animBg="1"/>
      <p:bldP spid="211987"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zh-CN" altLang="en-US" smtClean="0"/>
              <a:t>本章主要内容</a:t>
            </a:r>
          </a:p>
        </p:txBody>
      </p:sp>
      <p:sp>
        <p:nvSpPr>
          <p:cNvPr id="56324" name="Rectangle 3"/>
          <p:cNvSpPr>
            <a:spLocks noGrp="1" noChangeArrowheads="1"/>
          </p:cNvSpPr>
          <p:nvPr>
            <p:ph type="body" idx="1"/>
          </p:nvPr>
        </p:nvSpPr>
        <p:spPr/>
        <p:txBody>
          <a:bodyPr/>
          <a:lstStyle/>
          <a:p>
            <a:pPr eaLnBrk="1" hangingPunct="1">
              <a:lnSpc>
                <a:spcPct val="110000"/>
              </a:lnSpc>
              <a:tabLst>
                <a:tab pos="4397375" algn="l"/>
              </a:tabLst>
            </a:pPr>
            <a:r>
              <a:rPr lang="en-US" altLang="zh-CN" dirty="0" smtClean="0"/>
              <a:t>CPU</a:t>
            </a:r>
            <a:r>
              <a:rPr lang="zh-CN" altLang="en-US" dirty="0" smtClean="0"/>
              <a:t>的组成和功能</a:t>
            </a:r>
          </a:p>
          <a:p>
            <a:pPr eaLnBrk="1" hangingPunct="1">
              <a:lnSpc>
                <a:spcPct val="110000"/>
              </a:lnSpc>
              <a:tabLst>
                <a:tab pos="4397375" algn="l"/>
              </a:tabLst>
            </a:pPr>
            <a:r>
              <a:rPr lang="zh-CN" altLang="en-US" dirty="0" smtClean="0"/>
              <a:t>指令周期（★★★）</a:t>
            </a:r>
          </a:p>
          <a:p>
            <a:pPr eaLnBrk="1" hangingPunct="1">
              <a:lnSpc>
                <a:spcPct val="110000"/>
              </a:lnSpc>
              <a:tabLst>
                <a:tab pos="4397375" algn="l"/>
              </a:tabLst>
            </a:pPr>
            <a:r>
              <a:rPr lang="zh-CN" altLang="en-US" u="sng" dirty="0" smtClean="0">
                <a:solidFill>
                  <a:srgbClr val="C00000"/>
                </a:solidFill>
              </a:rPr>
              <a:t>时序产生器和控制方式</a:t>
            </a:r>
          </a:p>
          <a:p>
            <a:pPr eaLnBrk="1" hangingPunct="1">
              <a:lnSpc>
                <a:spcPct val="110000"/>
              </a:lnSpc>
              <a:tabLst>
                <a:tab pos="4397375" algn="l"/>
              </a:tabLst>
            </a:pPr>
            <a:r>
              <a:rPr lang="zh-CN" altLang="en-US" dirty="0" smtClean="0"/>
              <a:t>硬布线控制器</a:t>
            </a:r>
          </a:p>
          <a:p>
            <a:pPr eaLnBrk="1" hangingPunct="1">
              <a:lnSpc>
                <a:spcPct val="110000"/>
              </a:lnSpc>
              <a:tabLst>
                <a:tab pos="4397375" algn="l"/>
              </a:tabLst>
            </a:pPr>
            <a:r>
              <a:rPr lang="zh-CN" altLang="en-US" dirty="0" smtClean="0"/>
              <a:t>微程序控制器</a:t>
            </a:r>
            <a:endParaRPr lang="en-US" altLang="zh-CN" dirty="0" smtClean="0">
              <a:solidFill>
                <a:schemeClr val="accent2"/>
              </a:solidFill>
            </a:endParaRPr>
          </a:p>
          <a:p>
            <a:pPr eaLnBrk="1" hangingPunct="1">
              <a:lnSpc>
                <a:spcPct val="110000"/>
              </a:lnSpc>
              <a:tabLst>
                <a:tab pos="4397375" algn="l"/>
              </a:tabLst>
            </a:pPr>
            <a:r>
              <a:rPr lang="en-US" altLang="zh-CN" dirty="0">
                <a:solidFill>
                  <a:schemeClr val="accent2"/>
                </a:solidFill>
              </a:rPr>
              <a:t>MIPS</a:t>
            </a:r>
            <a:r>
              <a:rPr lang="zh-CN" altLang="en-US" dirty="0">
                <a:solidFill>
                  <a:schemeClr val="accent2"/>
                </a:solidFill>
              </a:rPr>
              <a:t>指令系统实现</a:t>
            </a:r>
          </a:p>
          <a:p>
            <a:pPr eaLnBrk="1" hangingPunct="1">
              <a:lnSpc>
                <a:spcPct val="110000"/>
              </a:lnSpc>
              <a:tabLst>
                <a:tab pos="4397375" algn="l"/>
              </a:tabLst>
            </a:pPr>
            <a:r>
              <a:rPr lang="zh-CN" altLang="en-US" dirty="0" smtClean="0"/>
              <a:t>流水线处理器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45</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574331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时序产生器</a:t>
            </a:r>
            <a:endParaRPr lang="zh-CN" altLang="en-US" dirty="0"/>
          </a:p>
        </p:txBody>
      </p:sp>
      <p:sp>
        <p:nvSpPr>
          <p:cNvPr id="3" name="内容占位符 2"/>
          <p:cNvSpPr>
            <a:spLocks noGrp="1"/>
          </p:cNvSpPr>
          <p:nvPr>
            <p:ph idx="1"/>
          </p:nvPr>
        </p:nvSpPr>
        <p:spPr/>
        <p:txBody>
          <a:bodyPr/>
          <a:lstStyle/>
          <a:p>
            <a:r>
              <a:rPr lang="zh-CN" altLang="en-US" dirty="0" smtClean="0"/>
              <a:t>如何限定操作信号的时间范围？</a:t>
            </a:r>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665783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电位</a:t>
            </a:r>
            <a:r>
              <a:rPr lang="en-US" altLang="zh-CN" dirty="0"/>
              <a:t>-</a:t>
            </a:r>
            <a:r>
              <a:rPr lang="zh-CN" altLang="en-US" dirty="0"/>
              <a:t>脉冲制</a:t>
            </a:r>
          </a:p>
        </p:txBody>
      </p:sp>
      <p:sp>
        <p:nvSpPr>
          <p:cNvPr id="3" name="内容占位符 2"/>
          <p:cNvSpPr>
            <a:spLocks noGrp="1"/>
          </p:cNvSpPr>
          <p:nvPr>
            <p:ph idx="1"/>
          </p:nvPr>
        </p:nvSpPr>
        <p:spPr/>
        <p:txBody>
          <a:bodyPr/>
          <a:lstStyle/>
          <a:p>
            <a:pPr eaLnBrk="1" hangingPunct="1"/>
            <a:r>
              <a:rPr lang="zh-CN" altLang="en-US" dirty="0">
                <a:latin typeface="华文新魏" pitchFamily="2" charset="-122"/>
              </a:rPr>
              <a:t>时序信号最基本的体制是电位</a:t>
            </a:r>
            <a:r>
              <a:rPr lang="en-US" altLang="zh-CN" dirty="0">
                <a:latin typeface="华文新魏" pitchFamily="2" charset="-122"/>
              </a:rPr>
              <a:t>-</a:t>
            </a:r>
            <a:r>
              <a:rPr lang="zh-CN" altLang="en-US" dirty="0">
                <a:latin typeface="华文新魏" pitchFamily="2" charset="-122"/>
              </a:rPr>
              <a:t>脉冲制。</a:t>
            </a:r>
          </a:p>
          <a:p>
            <a:pPr eaLnBrk="1" hangingPunct="1"/>
            <a:r>
              <a:rPr lang="zh-CN" altLang="en-US" dirty="0" smtClean="0">
                <a:latin typeface="华文新魏" pitchFamily="2" charset="-122"/>
              </a:rPr>
              <a:t>实现</a:t>
            </a:r>
            <a:r>
              <a:rPr lang="zh-CN" altLang="en-US" dirty="0">
                <a:latin typeface="华文新魏" pitchFamily="2" charset="-122"/>
              </a:rPr>
              <a:t>寄存器之间的数据传送</a:t>
            </a:r>
            <a:r>
              <a:rPr lang="zh-CN" altLang="en-US" dirty="0" smtClean="0">
                <a:latin typeface="华文新魏" pitchFamily="2" charset="-122"/>
              </a:rPr>
              <a:t>时</a:t>
            </a:r>
            <a:endParaRPr lang="en-US" altLang="zh-CN" dirty="0" smtClean="0">
              <a:latin typeface="华文新魏" pitchFamily="2" charset="-122"/>
            </a:endParaRPr>
          </a:p>
          <a:p>
            <a:pPr lvl="1" eaLnBrk="1" hangingPunct="1"/>
            <a:r>
              <a:rPr lang="zh-CN" altLang="en-US" dirty="0" smtClean="0">
                <a:latin typeface="华文新魏" pitchFamily="2" charset="-122"/>
              </a:rPr>
              <a:t>数据</a:t>
            </a:r>
            <a:r>
              <a:rPr lang="zh-CN" altLang="en-US" dirty="0">
                <a:latin typeface="华文新魏" pitchFamily="2" charset="-122"/>
              </a:rPr>
              <a:t>必须以电位形式加</a:t>
            </a:r>
            <a:r>
              <a:rPr lang="zh-CN" altLang="en-US" dirty="0" smtClean="0">
                <a:latin typeface="华文新魏" pitchFamily="2" charset="-122"/>
              </a:rPr>
              <a:t>在输入端</a:t>
            </a:r>
            <a:endParaRPr lang="en-US" altLang="zh-CN" dirty="0" smtClean="0">
              <a:latin typeface="华文新魏" pitchFamily="2" charset="-122"/>
            </a:endParaRPr>
          </a:p>
          <a:p>
            <a:pPr lvl="1" eaLnBrk="1" hangingPunct="1"/>
            <a:r>
              <a:rPr lang="zh-CN" altLang="en-US" dirty="0" smtClean="0">
                <a:latin typeface="华文新魏" pitchFamily="2" charset="-122"/>
              </a:rPr>
              <a:t>而</a:t>
            </a:r>
            <a:r>
              <a:rPr lang="zh-CN" altLang="en-US" dirty="0">
                <a:latin typeface="华文新魏" pitchFamily="2" charset="-122"/>
              </a:rPr>
              <a:t>数据输入的控制信号可选用</a:t>
            </a:r>
            <a:r>
              <a:rPr lang="zh-CN" altLang="en-US" dirty="0" smtClean="0">
                <a:latin typeface="华文新魏" pitchFamily="2" charset="-122"/>
              </a:rPr>
              <a:t>脉冲</a:t>
            </a:r>
            <a:endParaRPr lang="en-US" altLang="zh-CN" dirty="0" smtClean="0">
              <a:latin typeface="华文新魏" pitchFamily="2" charset="-122"/>
            </a:endParaRPr>
          </a:p>
          <a:p>
            <a:pPr lvl="1" eaLnBrk="1" hangingPunct="1"/>
            <a:r>
              <a:rPr lang="zh-CN" altLang="en-US" dirty="0" smtClean="0">
                <a:latin typeface="华文新魏" pitchFamily="2" charset="-122"/>
              </a:rPr>
              <a:t>电平数据保持时间</a:t>
            </a:r>
            <a:r>
              <a:rPr lang="zh-CN" altLang="en-US" dirty="0">
                <a:latin typeface="华文新魏" pitchFamily="2" charset="-122"/>
              </a:rPr>
              <a:t>要足够锁</a:t>
            </a:r>
            <a:r>
              <a:rPr lang="zh-CN" altLang="en-US" dirty="0" smtClean="0">
                <a:latin typeface="华文新魏" pitchFamily="2" charset="-122"/>
              </a:rPr>
              <a:t>存</a:t>
            </a:r>
            <a:endParaRPr lang="en-US" altLang="zh-CN" dirty="0">
              <a:latin typeface="华文新魏" pitchFamily="2" charset="-122"/>
            </a:endParaRPr>
          </a:p>
          <a:p>
            <a:pPr lvl="1" eaLnBrk="1" hangingPunct="1"/>
            <a:r>
              <a:rPr lang="zh-CN" altLang="en-US" dirty="0" smtClean="0">
                <a:latin typeface="华文新魏" pitchFamily="2" charset="-122"/>
              </a:rPr>
              <a:t>脉冲宽度</a:t>
            </a:r>
            <a:r>
              <a:rPr lang="zh-CN" altLang="en-US" dirty="0">
                <a:latin typeface="华文新魏" pitchFamily="2" charset="-122"/>
              </a:rPr>
              <a:t>只需要保证数据</a:t>
            </a:r>
            <a:r>
              <a:rPr lang="zh-CN" altLang="en-US" dirty="0" smtClean="0">
                <a:latin typeface="华文新魏" pitchFamily="2" charset="-122"/>
              </a:rPr>
              <a:t>从输入</a:t>
            </a:r>
            <a:r>
              <a:rPr lang="zh-CN" altLang="en-US" dirty="0">
                <a:latin typeface="华文新魏" pitchFamily="2" charset="-122"/>
              </a:rPr>
              <a:t>端稳定在输出</a:t>
            </a:r>
            <a:r>
              <a:rPr lang="zh-CN" altLang="en-US" dirty="0" smtClean="0">
                <a:latin typeface="华文新魏" pitchFamily="2" charset="-122"/>
              </a:rPr>
              <a:t>端</a:t>
            </a:r>
            <a:endParaRPr lang="zh-CN" altLang="en-US" sz="2100" dirty="0"/>
          </a:p>
          <a:p>
            <a:endParaRPr lang="zh-CN" altLang="en-US" dirty="0"/>
          </a:p>
        </p:txBody>
      </p:sp>
      <p:sp>
        <p:nvSpPr>
          <p:cNvPr id="6"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47</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1366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多级时序系统</a:t>
            </a:r>
            <a:endParaRPr lang="zh-CN" altLang="en-US" dirty="0"/>
          </a:p>
        </p:txBody>
      </p:sp>
      <p:sp>
        <p:nvSpPr>
          <p:cNvPr id="3" name="内容占位符 2"/>
          <p:cNvSpPr>
            <a:spLocks noGrp="1"/>
          </p:cNvSpPr>
          <p:nvPr>
            <p:ph idx="1"/>
          </p:nvPr>
        </p:nvSpPr>
        <p:spPr/>
        <p:txBody>
          <a:bodyPr/>
          <a:lstStyle/>
          <a:p>
            <a:r>
              <a:rPr lang="zh-CN" altLang="en-US" dirty="0" smtClean="0"/>
              <a:t>三级时序体制</a:t>
            </a:r>
            <a:endParaRPr lang="en-US" altLang="zh-CN" dirty="0" smtClean="0"/>
          </a:p>
          <a:p>
            <a:pPr lvl="1"/>
            <a:r>
              <a:rPr lang="zh-CN" altLang="en-US" dirty="0" smtClean="0"/>
              <a:t>主状态周期电位，节拍电位，节拍脉冲</a:t>
            </a:r>
            <a:endParaRPr lang="en-US" altLang="zh-CN" dirty="0" smtClean="0"/>
          </a:p>
          <a:p>
            <a:pPr lvl="1"/>
            <a:r>
              <a:rPr lang="zh-CN" altLang="en-US" dirty="0" smtClean="0"/>
              <a:t>硬布线控制器</a:t>
            </a:r>
            <a:endParaRPr lang="en-US" altLang="zh-CN" dirty="0" smtClean="0"/>
          </a:p>
          <a:p>
            <a:r>
              <a:rPr lang="zh-CN" altLang="en-US" dirty="0" smtClean="0"/>
              <a:t>二级时序体制</a:t>
            </a:r>
            <a:endParaRPr lang="en-US" altLang="zh-CN" dirty="0" smtClean="0"/>
          </a:p>
          <a:p>
            <a:pPr lvl="1"/>
            <a:r>
              <a:rPr lang="zh-CN" altLang="en-US" dirty="0" smtClean="0"/>
              <a:t>节拍电位，节拍脉冲</a:t>
            </a:r>
            <a:endParaRPr lang="en-US" altLang="zh-CN" dirty="0" smtClean="0"/>
          </a:p>
          <a:p>
            <a:pPr lvl="1"/>
            <a:r>
              <a:rPr lang="zh-CN" altLang="en-US" dirty="0" smtClean="0"/>
              <a:t>微程序控制器</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48</a:t>
            </a:fld>
            <a:r>
              <a:rPr lang="en-US" altLang="zh-CN" sz="1400" smtClean="0">
                <a:solidFill>
                  <a:srgbClr val="0D7157"/>
                </a:solidFill>
              </a:rPr>
              <a:t>- </a:t>
            </a:r>
            <a:endParaRPr lang="en-US" altLang="zh-CN" sz="1400" dirty="0">
              <a:solidFill>
                <a:srgbClr val="0D7157"/>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多级时序系统</a:t>
            </a:r>
            <a:endParaRPr lang="zh-CN" altLang="en-US" dirty="0"/>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49</a:t>
            </a:fld>
            <a:r>
              <a:rPr lang="en-US" altLang="zh-CN" sz="1400" smtClean="0">
                <a:solidFill>
                  <a:srgbClr val="0D7157"/>
                </a:solidFill>
              </a:rPr>
              <a:t>- </a:t>
            </a:r>
            <a:endParaRPr lang="en-US" altLang="zh-CN" sz="1400" dirty="0">
              <a:solidFill>
                <a:srgbClr val="0D7157"/>
              </a:solidFill>
            </a:endParaRPr>
          </a:p>
        </p:txBody>
      </p:sp>
      <p:sp>
        <p:nvSpPr>
          <p:cNvPr id="10" name="Line 6"/>
          <p:cNvSpPr>
            <a:spLocks noChangeShapeType="1"/>
          </p:cNvSpPr>
          <p:nvPr/>
        </p:nvSpPr>
        <p:spPr bwMode="auto">
          <a:xfrm>
            <a:off x="1908448" y="6070748"/>
            <a:ext cx="24463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 name="Group 7"/>
          <p:cNvGrpSpPr>
            <a:grpSpLocks/>
          </p:cNvGrpSpPr>
          <p:nvPr/>
        </p:nvGrpSpPr>
        <p:grpSpPr bwMode="auto">
          <a:xfrm>
            <a:off x="2627585" y="1270148"/>
            <a:ext cx="4610101" cy="5183188"/>
            <a:chOff x="1519" y="164"/>
            <a:chExt cx="2904" cy="3265"/>
          </a:xfrm>
        </p:grpSpPr>
        <p:sp>
          <p:nvSpPr>
            <p:cNvPr id="12" name="Line 8"/>
            <p:cNvSpPr>
              <a:spLocks noChangeShapeType="1"/>
            </p:cNvSpPr>
            <p:nvPr/>
          </p:nvSpPr>
          <p:spPr bwMode="auto">
            <a:xfrm>
              <a:off x="1519" y="164"/>
              <a:ext cx="1" cy="3265"/>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9"/>
            <p:cNvSpPr>
              <a:spLocks noChangeShapeType="1"/>
            </p:cNvSpPr>
            <p:nvPr/>
          </p:nvSpPr>
          <p:spPr bwMode="auto">
            <a:xfrm>
              <a:off x="2971" y="164"/>
              <a:ext cx="0" cy="3265"/>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10"/>
            <p:cNvSpPr>
              <a:spLocks noChangeShapeType="1"/>
            </p:cNvSpPr>
            <p:nvPr/>
          </p:nvSpPr>
          <p:spPr bwMode="auto">
            <a:xfrm>
              <a:off x="4422" y="164"/>
              <a:ext cx="1" cy="3265"/>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5" name="Group 11"/>
          <p:cNvGrpSpPr>
            <a:grpSpLocks/>
          </p:cNvGrpSpPr>
          <p:nvPr/>
        </p:nvGrpSpPr>
        <p:grpSpPr bwMode="auto">
          <a:xfrm>
            <a:off x="2051323" y="2349648"/>
            <a:ext cx="5761037" cy="288925"/>
            <a:chOff x="1156" y="844"/>
            <a:chExt cx="3629" cy="182"/>
          </a:xfrm>
        </p:grpSpPr>
        <p:sp>
          <p:nvSpPr>
            <p:cNvPr id="16" name="Line 12"/>
            <p:cNvSpPr>
              <a:spLocks noChangeShapeType="1"/>
            </p:cNvSpPr>
            <p:nvPr/>
          </p:nvSpPr>
          <p:spPr bwMode="auto">
            <a:xfrm flipV="1">
              <a:off x="151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Line 13"/>
            <p:cNvSpPr>
              <a:spLocks noChangeShapeType="1"/>
            </p:cNvSpPr>
            <p:nvPr/>
          </p:nvSpPr>
          <p:spPr bwMode="auto">
            <a:xfrm>
              <a:off x="1519"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4"/>
            <p:cNvSpPr>
              <a:spLocks noChangeShapeType="1"/>
            </p:cNvSpPr>
            <p:nvPr/>
          </p:nvSpPr>
          <p:spPr bwMode="auto">
            <a:xfrm>
              <a:off x="188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15"/>
            <p:cNvSpPr>
              <a:spLocks noChangeShapeType="1"/>
            </p:cNvSpPr>
            <p:nvPr/>
          </p:nvSpPr>
          <p:spPr bwMode="auto">
            <a:xfrm>
              <a:off x="170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Line 16"/>
            <p:cNvSpPr>
              <a:spLocks noChangeShapeType="1"/>
            </p:cNvSpPr>
            <p:nvPr/>
          </p:nvSpPr>
          <p:spPr bwMode="auto">
            <a:xfrm>
              <a:off x="1700"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Line 17"/>
            <p:cNvSpPr>
              <a:spLocks noChangeShapeType="1"/>
            </p:cNvSpPr>
            <p:nvPr/>
          </p:nvSpPr>
          <p:spPr bwMode="auto">
            <a:xfrm>
              <a:off x="188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Line 18"/>
            <p:cNvSpPr>
              <a:spLocks noChangeShapeType="1"/>
            </p:cNvSpPr>
            <p:nvPr/>
          </p:nvSpPr>
          <p:spPr bwMode="auto">
            <a:xfrm>
              <a:off x="224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19"/>
            <p:cNvSpPr>
              <a:spLocks noChangeShapeType="1"/>
            </p:cNvSpPr>
            <p:nvPr/>
          </p:nvSpPr>
          <p:spPr bwMode="auto">
            <a:xfrm>
              <a:off x="206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0"/>
            <p:cNvSpPr>
              <a:spLocks noChangeShapeType="1"/>
            </p:cNvSpPr>
            <p:nvPr/>
          </p:nvSpPr>
          <p:spPr bwMode="auto">
            <a:xfrm>
              <a:off x="206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Line 21"/>
            <p:cNvSpPr>
              <a:spLocks noChangeShapeType="1"/>
            </p:cNvSpPr>
            <p:nvPr/>
          </p:nvSpPr>
          <p:spPr bwMode="auto">
            <a:xfrm>
              <a:off x="2245"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Line 22"/>
            <p:cNvSpPr>
              <a:spLocks noChangeShapeType="1"/>
            </p:cNvSpPr>
            <p:nvPr/>
          </p:nvSpPr>
          <p:spPr bwMode="auto">
            <a:xfrm>
              <a:off x="260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Line 23"/>
            <p:cNvSpPr>
              <a:spLocks noChangeShapeType="1"/>
            </p:cNvSpPr>
            <p:nvPr/>
          </p:nvSpPr>
          <p:spPr bwMode="auto">
            <a:xfrm>
              <a:off x="242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Line 24"/>
            <p:cNvSpPr>
              <a:spLocks noChangeShapeType="1"/>
            </p:cNvSpPr>
            <p:nvPr/>
          </p:nvSpPr>
          <p:spPr bwMode="auto">
            <a:xfrm>
              <a:off x="2426"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5"/>
            <p:cNvSpPr>
              <a:spLocks noChangeShapeType="1"/>
            </p:cNvSpPr>
            <p:nvPr/>
          </p:nvSpPr>
          <p:spPr bwMode="auto">
            <a:xfrm>
              <a:off x="2608"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Line 26"/>
            <p:cNvSpPr>
              <a:spLocks noChangeShapeType="1"/>
            </p:cNvSpPr>
            <p:nvPr/>
          </p:nvSpPr>
          <p:spPr bwMode="auto">
            <a:xfrm>
              <a:off x="297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Line 27"/>
            <p:cNvSpPr>
              <a:spLocks noChangeShapeType="1"/>
            </p:cNvSpPr>
            <p:nvPr/>
          </p:nvSpPr>
          <p:spPr bwMode="auto">
            <a:xfrm>
              <a:off x="279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Line 28"/>
            <p:cNvSpPr>
              <a:spLocks noChangeShapeType="1"/>
            </p:cNvSpPr>
            <p:nvPr/>
          </p:nvSpPr>
          <p:spPr bwMode="auto">
            <a:xfrm>
              <a:off x="2789"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Line 29"/>
            <p:cNvSpPr>
              <a:spLocks noChangeShapeType="1"/>
            </p:cNvSpPr>
            <p:nvPr/>
          </p:nvSpPr>
          <p:spPr bwMode="auto">
            <a:xfrm>
              <a:off x="2971"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30"/>
            <p:cNvSpPr>
              <a:spLocks noChangeShapeType="1"/>
            </p:cNvSpPr>
            <p:nvPr/>
          </p:nvSpPr>
          <p:spPr bwMode="auto">
            <a:xfrm>
              <a:off x="333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31"/>
            <p:cNvSpPr>
              <a:spLocks noChangeShapeType="1"/>
            </p:cNvSpPr>
            <p:nvPr/>
          </p:nvSpPr>
          <p:spPr bwMode="auto">
            <a:xfrm>
              <a:off x="315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32"/>
            <p:cNvSpPr>
              <a:spLocks noChangeShapeType="1"/>
            </p:cNvSpPr>
            <p:nvPr/>
          </p:nvSpPr>
          <p:spPr bwMode="auto">
            <a:xfrm>
              <a:off x="3152"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Line 33"/>
            <p:cNvSpPr>
              <a:spLocks noChangeShapeType="1"/>
            </p:cNvSpPr>
            <p:nvPr/>
          </p:nvSpPr>
          <p:spPr bwMode="auto">
            <a:xfrm>
              <a:off x="3334"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Line 34"/>
            <p:cNvSpPr>
              <a:spLocks noChangeShapeType="1"/>
            </p:cNvSpPr>
            <p:nvPr/>
          </p:nvSpPr>
          <p:spPr bwMode="auto">
            <a:xfrm>
              <a:off x="369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Line 35"/>
            <p:cNvSpPr>
              <a:spLocks noChangeShapeType="1"/>
            </p:cNvSpPr>
            <p:nvPr/>
          </p:nvSpPr>
          <p:spPr bwMode="auto">
            <a:xfrm>
              <a:off x="351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Line 36"/>
            <p:cNvSpPr>
              <a:spLocks noChangeShapeType="1"/>
            </p:cNvSpPr>
            <p:nvPr/>
          </p:nvSpPr>
          <p:spPr bwMode="auto">
            <a:xfrm>
              <a:off x="3515"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Line 37"/>
            <p:cNvSpPr>
              <a:spLocks noChangeShapeType="1"/>
            </p:cNvSpPr>
            <p:nvPr/>
          </p:nvSpPr>
          <p:spPr bwMode="auto">
            <a:xfrm>
              <a:off x="3697"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Line 38"/>
            <p:cNvSpPr>
              <a:spLocks noChangeShapeType="1"/>
            </p:cNvSpPr>
            <p:nvPr/>
          </p:nvSpPr>
          <p:spPr bwMode="auto">
            <a:xfrm>
              <a:off x="406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 name="Line 39"/>
            <p:cNvSpPr>
              <a:spLocks noChangeShapeType="1"/>
            </p:cNvSpPr>
            <p:nvPr/>
          </p:nvSpPr>
          <p:spPr bwMode="auto">
            <a:xfrm>
              <a:off x="387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Line 40"/>
            <p:cNvSpPr>
              <a:spLocks noChangeShapeType="1"/>
            </p:cNvSpPr>
            <p:nvPr/>
          </p:nvSpPr>
          <p:spPr bwMode="auto">
            <a:xfrm>
              <a:off x="3878"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Line 41"/>
            <p:cNvSpPr>
              <a:spLocks noChangeShapeType="1"/>
            </p:cNvSpPr>
            <p:nvPr/>
          </p:nvSpPr>
          <p:spPr bwMode="auto">
            <a:xfrm>
              <a:off x="4060"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Line 42"/>
            <p:cNvSpPr>
              <a:spLocks noChangeShapeType="1"/>
            </p:cNvSpPr>
            <p:nvPr/>
          </p:nvSpPr>
          <p:spPr bwMode="auto">
            <a:xfrm>
              <a:off x="442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43"/>
            <p:cNvSpPr>
              <a:spLocks noChangeShapeType="1"/>
            </p:cNvSpPr>
            <p:nvPr/>
          </p:nvSpPr>
          <p:spPr bwMode="auto">
            <a:xfrm>
              <a:off x="424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Line 44"/>
            <p:cNvSpPr>
              <a:spLocks noChangeShapeType="1"/>
            </p:cNvSpPr>
            <p:nvPr/>
          </p:nvSpPr>
          <p:spPr bwMode="auto">
            <a:xfrm>
              <a:off x="4241"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Line 45"/>
            <p:cNvSpPr>
              <a:spLocks noChangeShapeType="1"/>
            </p:cNvSpPr>
            <p:nvPr/>
          </p:nvSpPr>
          <p:spPr bwMode="auto">
            <a:xfrm>
              <a:off x="442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46"/>
            <p:cNvSpPr>
              <a:spLocks noChangeShapeType="1"/>
            </p:cNvSpPr>
            <p:nvPr/>
          </p:nvSpPr>
          <p:spPr bwMode="auto">
            <a:xfrm>
              <a:off x="478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Line 47"/>
            <p:cNvSpPr>
              <a:spLocks noChangeShapeType="1"/>
            </p:cNvSpPr>
            <p:nvPr/>
          </p:nvSpPr>
          <p:spPr bwMode="auto">
            <a:xfrm>
              <a:off x="460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Line 48"/>
            <p:cNvSpPr>
              <a:spLocks noChangeShapeType="1"/>
            </p:cNvSpPr>
            <p:nvPr/>
          </p:nvSpPr>
          <p:spPr bwMode="auto">
            <a:xfrm>
              <a:off x="460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Line 49"/>
            <p:cNvSpPr>
              <a:spLocks noChangeShapeType="1"/>
            </p:cNvSpPr>
            <p:nvPr/>
          </p:nvSpPr>
          <p:spPr bwMode="auto">
            <a:xfrm flipV="1">
              <a:off x="115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 name="Line 50"/>
            <p:cNvSpPr>
              <a:spLocks noChangeShapeType="1"/>
            </p:cNvSpPr>
            <p:nvPr/>
          </p:nvSpPr>
          <p:spPr bwMode="auto">
            <a:xfrm>
              <a:off x="1156"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 name="Line 51"/>
            <p:cNvSpPr>
              <a:spLocks noChangeShapeType="1"/>
            </p:cNvSpPr>
            <p:nvPr/>
          </p:nvSpPr>
          <p:spPr bwMode="auto">
            <a:xfrm>
              <a:off x="133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Line 52"/>
            <p:cNvSpPr>
              <a:spLocks noChangeShapeType="1"/>
            </p:cNvSpPr>
            <p:nvPr/>
          </p:nvSpPr>
          <p:spPr bwMode="auto">
            <a:xfrm>
              <a:off x="1337"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57" name="Group 53"/>
          <p:cNvGrpSpPr>
            <a:grpSpLocks/>
          </p:cNvGrpSpPr>
          <p:nvPr/>
        </p:nvGrpSpPr>
        <p:grpSpPr bwMode="auto">
          <a:xfrm>
            <a:off x="3203848" y="4654698"/>
            <a:ext cx="576262" cy="288925"/>
            <a:chOff x="1156" y="1524"/>
            <a:chExt cx="363" cy="182"/>
          </a:xfrm>
        </p:grpSpPr>
        <p:sp>
          <p:nvSpPr>
            <p:cNvPr id="58" name="Line 54"/>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 name="Line 55"/>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Line 56"/>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61" name="Group 57"/>
          <p:cNvGrpSpPr>
            <a:grpSpLocks/>
          </p:cNvGrpSpPr>
          <p:nvPr/>
        </p:nvGrpSpPr>
        <p:grpSpPr bwMode="auto">
          <a:xfrm>
            <a:off x="3780110" y="5205561"/>
            <a:ext cx="576263" cy="288925"/>
            <a:chOff x="1156" y="1524"/>
            <a:chExt cx="363" cy="182"/>
          </a:xfrm>
        </p:grpSpPr>
        <p:sp>
          <p:nvSpPr>
            <p:cNvPr id="62" name="Line 58"/>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Line 59"/>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4" name="Line 60"/>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65" name="Group 61"/>
          <p:cNvGrpSpPr>
            <a:grpSpLocks/>
          </p:cNvGrpSpPr>
          <p:nvPr/>
        </p:nvGrpSpPr>
        <p:grpSpPr bwMode="auto">
          <a:xfrm>
            <a:off x="4356373" y="5781823"/>
            <a:ext cx="576262" cy="288925"/>
            <a:chOff x="1156" y="1524"/>
            <a:chExt cx="363" cy="182"/>
          </a:xfrm>
        </p:grpSpPr>
        <p:sp>
          <p:nvSpPr>
            <p:cNvPr id="66" name="Line 62"/>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Line 63"/>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8" name="Line 64"/>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69" name="Text Box 65"/>
          <p:cNvSpPr txBox="1">
            <a:spLocks noChangeArrowheads="1"/>
          </p:cNvSpPr>
          <p:nvPr/>
        </p:nvSpPr>
        <p:spPr bwMode="auto">
          <a:xfrm>
            <a:off x="1476648" y="234964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Φ</a:t>
            </a:r>
          </a:p>
        </p:txBody>
      </p:sp>
      <p:sp>
        <p:nvSpPr>
          <p:cNvPr id="70" name="Text Box 66"/>
          <p:cNvSpPr txBox="1">
            <a:spLocks noChangeArrowheads="1"/>
          </p:cNvSpPr>
          <p:nvPr/>
        </p:nvSpPr>
        <p:spPr bwMode="auto">
          <a:xfrm>
            <a:off x="1332185" y="4100661"/>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1</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71" name="Text Box 67"/>
          <p:cNvSpPr txBox="1">
            <a:spLocks noChangeArrowheads="1"/>
          </p:cNvSpPr>
          <p:nvPr/>
        </p:nvSpPr>
        <p:spPr bwMode="auto">
          <a:xfrm>
            <a:off x="1332185" y="4605486"/>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2</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72" name="Text Box 68"/>
          <p:cNvSpPr txBox="1">
            <a:spLocks noChangeArrowheads="1"/>
          </p:cNvSpPr>
          <p:nvPr/>
        </p:nvSpPr>
        <p:spPr bwMode="auto">
          <a:xfrm>
            <a:off x="1332185" y="5134123"/>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3</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73" name="Text Box 69"/>
          <p:cNvSpPr txBox="1">
            <a:spLocks noChangeArrowheads="1"/>
          </p:cNvSpPr>
          <p:nvPr/>
        </p:nvSpPr>
        <p:spPr bwMode="auto">
          <a:xfrm>
            <a:off x="1332185" y="5710386"/>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4</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74" name="Line 70"/>
          <p:cNvSpPr>
            <a:spLocks noChangeShapeType="1"/>
          </p:cNvSpPr>
          <p:nvPr/>
        </p:nvSpPr>
        <p:spPr bwMode="auto">
          <a:xfrm>
            <a:off x="2627585" y="1917848"/>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Text Box 71"/>
          <p:cNvSpPr txBox="1">
            <a:spLocks noChangeArrowheads="1"/>
          </p:cNvSpPr>
          <p:nvPr/>
        </p:nvSpPr>
        <p:spPr bwMode="auto">
          <a:xfrm>
            <a:off x="3132410" y="1389211"/>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76" name="Line 72"/>
          <p:cNvSpPr>
            <a:spLocks noChangeShapeType="1"/>
          </p:cNvSpPr>
          <p:nvPr/>
        </p:nvSpPr>
        <p:spPr bwMode="auto">
          <a:xfrm>
            <a:off x="1908448" y="3143398"/>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77" name="Group 73"/>
          <p:cNvGrpSpPr>
            <a:grpSpLocks/>
          </p:cNvGrpSpPr>
          <p:nvPr/>
        </p:nvGrpSpPr>
        <p:grpSpPr bwMode="auto">
          <a:xfrm>
            <a:off x="2627585" y="2854473"/>
            <a:ext cx="2305050" cy="288925"/>
            <a:chOff x="1156" y="1524"/>
            <a:chExt cx="363" cy="182"/>
          </a:xfrm>
        </p:grpSpPr>
        <p:sp>
          <p:nvSpPr>
            <p:cNvPr id="78" name="Line 74"/>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75"/>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Line 76"/>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1" name="Line 77"/>
          <p:cNvSpPr>
            <a:spLocks noChangeShapeType="1"/>
          </p:cNvSpPr>
          <p:nvPr/>
        </p:nvSpPr>
        <p:spPr bwMode="auto">
          <a:xfrm>
            <a:off x="4932635" y="3143398"/>
            <a:ext cx="230346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Text Box 78"/>
          <p:cNvSpPr txBox="1">
            <a:spLocks noChangeArrowheads="1"/>
          </p:cNvSpPr>
          <p:nvPr/>
        </p:nvSpPr>
        <p:spPr bwMode="auto">
          <a:xfrm>
            <a:off x="970235" y="290209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u="none" strike="noStrike" kern="0" cap="none" spc="0" normalizeH="0" baseline="0" noProof="0" smtClean="0">
                <a:ln>
                  <a:noFill/>
                </a:ln>
                <a:solidFill>
                  <a:srgbClr val="000000"/>
                </a:solidFill>
                <a:effectLst/>
                <a:uLnTx/>
                <a:uFillTx/>
                <a:latin typeface="宋体" pitchFamily="2" charset="-122"/>
                <a:ea typeface="宋体" pitchFamily="2" charset="-122"/>
              </a:rPr>
              <a:t>取指</a:t>
            </a:r>
            <a:endParaRPr kumimoji="0" lang="zh-CN" altLang="el-GR"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83" name="Line 79"/>
          <p:cNvSpPr>
            <a:spLocks noChangeShapeType="1"/>
          </p:cNvSpPr>
          <p:nvPr/>
        </p:nvSpPr>
        <p:spPr bwMode="auto">
          <a:xfrm>
            <a:off x="1908448" y="3718073"/>
            <a:ext cx="30241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84" name="Group 80"/>
          <p:cNvGrpSpPr>
            <a:grpSpLocks/>
          </p:cNvGrpSpPr>
          <p:nvPr/>
        </p:nvGrpSpPr>
        <p:grpSpPr bwMode="auto">
          <a:xfrm>
            <a:off x="4932635" y="3429148"/>
            <a:ext cx="2305050" cy="288925"/>
            <a:chOff x="1156" y="1524"/>
            <a:chExt cx="363" cy="182"/>
          </a:xfrm>
        </p:grpSpPr>
        <p:sp>
          <p:nvSpPr>
            <p:cNvPr id="85" name="Line 81"/>
            <p:cNvSpPr>
              <a:spLocks noChangeShapeType="1"/>
            </p:cNvSpPr>
            <p:nvPr/>
          </p:nvSpPr>
          <p:spPr bwMode="auto">
            <a:xfrm flipV="1">
              <a:off x="1156" y="1524"/>
              <a:ext cx="0" cy="182"/>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6" name="Line 82"/>
            <p:cNvSpPr>
              <a:spLocks noChangeShapeType="1"/>
            </p:cNvSpPr>
            <p:nvPr/>
          </p:nvSpPr>
          <p:spPr bwMode="auto">
            <a:xfrm>
              <a:off x="1156" y="1524"/>
              <a:ext cx="363" cy="0"/>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Line 83"/>
            <p:cNvSpPr>
              <a:spLocks noChangeShapeType="1"/>
            </p:cNvSpPr>
            <p:nvPr/>
          </p:nvSpPr>
          <p:spPr bwMode="auto">
            <a:xfrm>
              <a:off x="1519" y="1524"/>
              <a:ext cx="0" cy="182"/>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8" name="Text Box 84"/>
          <p:cNvSpPr txBox="1">
            <a:spLocks noChangeArrowheads="1"/>
          </p:cNvSpPr>
          <p:nvPr/>
        </p:nvSpPr>
        <p:spPr bwMode="auto">
          <a:xfrm>
            <a:off x="970235" y="3430736"/>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u="none" strike="noStrike" kern="0" cap="none" spc="0" normalizeH="0" baseline="0" noProof="0" smtClean="0">
                <a:ln>
                  <a:noFill/>
                </a:ln>
                <a:solidFill>
                  <a:srgbClr val="000000"/>
                </a:solidFill>
                <a:effectLst/>
                <a:uLnTx/>
                <a:uFillTx/>
                <a:latin typeface="宋体" pitchFamily="2" charset="-122"/>
                <a:ea typeface="宋体" pitchFamily="2" charset="-122"/>
              </a:rPr>
              <a:t>执行</a:t>
            </a:r>
            <a:endParaRPr kumimoji="0" lang="zh-CN" altLang="el-GR"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89" name="Line 85"/>
          <p:cNvSpPr>
            <a:spLocks noChangeShapeType="1"/>
          </p:cNvSpPr>
          <p:nvPr/>
        </p:nvSpPr>
        <p:spPr bwMode="auto">
          <a:xfrm>
            <a:off x="1908448" y="4367361"/>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90" name="Group 86"/>
          <p:cNvGrpSpPr>
            <a:grpSpLocks/>
          </p:cNvGrpSpPr>
          <p:nvPr/>
        </p:nvGrpSpPr>
        <p:grpSpPr bwMode="auto">
          <a:xfrm>
            <a:off x="2627585" y="4078436"/>
            <a:ext cx="576263" cy="288925"/>
            <a:chOff x="1156" y="1524"/>
            <a:chExt cx="363" cy="182"/>
          </a:xfrm>
        </p:grpSpPr>
        <p:sp>
          <p:nvSpPr>
            <p:cNvPr id="91" name="Line 8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Line 8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8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4" name="Line 90"/>
          <p:cNvSpPr>
            <a:spLocks noChangeShapeType="1"/>
          </p:cNvSpPr>
          <p:nvPr/>
        </p:nvSpPr>
        <p:spPr bwMode="auto">
          <a:xfrm>
            <a:off x="3203848" y="4367361"/>
            <a:ext cx="17287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95" name="Group 91"/>
          <p:cNvGrpSpPr>
            <a:grpSpLocks/>
          </p:cNvGrpSpPr>
          <p:nvPr/>
        </p:nvGrpSpPr>
        <p:grpSpPr bwMode="auto">
          <a:xfrm>
            <a:off x="4931048" y="4078436"/>
            <a:ext cx="576262" cy="288925"/>
            <a:chOff x="1156" y="1524"/>
            <a:chExt cx="363" cy="182"/>
          </a:xfrm>
        </p:grpSpPr>
        <p:sp>
          <p:nvSpPr>
            <p:cNvPr id="96" name="Line 92"/>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Line 93"/>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94"/>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9" name="Line 95"/>
          <p:cNvSpPr>
            <a:spLocks noChangeShapeType="1"/>
          </p:cNvSpPr>
          <p:nvPr/>
        </p:nvSpPr>
        <p:spPr bwMode="auto">
          <a:xfrm>
            <a:off x="5507310" y="4367361"/>
            <a:ext cx="172878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00" name="Group 96"/>
          <p:cNvGrpSpPr>
            <a:grpSpLocks/>
          </p:cNvGrpSpPr>
          <p:nvPr/>
        </p:nvGrpSpPr>
        <p:grpSpPr bwMode="auto">
          <a:xfrm>
            <a:off x="7236098" y="4078436"/>
            <a:ext cx="576262" cy="288925"/>
            <a:chOff x="1156" y="1524"/>
            <a:chExt cx="363" cy="182"/>
          </a:xfrm>
        </p:grpSpPr>
        <p:sp>
          <p:nvSpPr>
            <p:cNvPr id="101" name="Line 9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Line 9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9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4" name="Line 100"/>
          <p:cNvSpPr>
            <a:spLocks noChangeShapeType="1"/>
          </p:cNvSpPr>
          <p:nvPr/>
        </p:nvSpPr>
        <p:spPr bwMode="auto">
          <a:xfrm>
            <a:off x="1835423" y="4943623"/>
            <a:ext cx="13684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05" name="Group 101"/>
          <p:cNvGrpSpPr>
            <a:grpSpLocks/>
          </p:cNvGrpSpPr>
          <p:nvPr/>
        </p:nvGrpSpPr>
        <p:grpSpPr bwMode="auto">
          <a:xfrm>
            <a:off x="5508898" y="4654698"/>
            <a:ext cx="576262" cy="288925"/>
            <a:chOff x="1156" y="1524"/>
            <a:chExt cx="363" cy="182"/>
          </a:xfrm>
        </p:grpSpPr>
        <p:sp>
          <p:nvSpPr>
            <p:cNvPr id="106" name="Line 102"/>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Line 103"/>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Line 104"/>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9" name="Line 105"/>
          <p:cNvSpPr>
            <a:spLocks noChangeShapeType="1"/>
          </p:cNvSpPr>
          <p:nvPr/>
        </p:nvSpPr>
        <p:spPr bwMode="auto">
          <a:xfrm>
            <a:off x="6085160" y="4943623"/>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Line 106"/>
          <p:cNvSpPr>
            <a:spLocks noChangeShapeType="1"/>
          </p:cNvSpPr>
          <p:nvPr/>
        </p:nvSpPr>
        <p:spPr bwMode="auto">
          <a:xfrm>
            <a:off x="3780110" y="4943623"/>
            <a:ext cx="172878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Line 107"/>
          <p:cNvSpPr>
            <a:spLocks noChangeShapeType="1"/>
          </p:cNvSpPr>
          <p:nvPr/>
        </p:nvSpPr>
        <p:spPr bwMode="auto">
          <a:xfrm>
            <a:off x="1835423" y="5518298"/>
            <a:ext cx="19446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Line 108"/>
          <p:cNvSpPr>
            <a:spLocks noChangeShapeType="1"/>
          </p:cNvSpPr>
          <p:nvPr/>
        </p:nvSpPr>
        <p:spPr bwMode="auto">
          <a:xfrm>
            <a:off x="4356373" y="5518298"/>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3" name="Group 109"/>
          <p:cNvGrpSpPr>
            <a:grpSpLocks/>
          </p:cNvGrpSpPr>
          <p:nvPr/>
        </p:nvGrpSpPr>
        <p:grpSpPr bwMode="auto">
          <a:xfrm>
            <a:off x="6083573" y="5205561"/>
            <a:ext cx="576262" cy="288925"/>
            <a:chOff x="1156" y="1524"/>
            <a:chExt cx="363" cy="182"/>
          </a:xfrm>
        </p:grpSpPr>
        <p:sp>
          <p:nvSpPr>
            <p:cNvPr id="114" name="Line 110"/>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Line 111"/>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112"/>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17" name="Line 113"/>
          <p:cNvSpPr>
            <a:spLocks noChangeShapeType="1"/>
          </p:cNvSpPr>
          <p:nvPr/>
        </p:nvSpPr>
        <p:spPr bwMode="auto">
          <a:xfrm>
            <a:off x="6659835" y="5518298"/>
            <a:ext cx="11525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 name="Line 114"/>
          <p:cNvSpPr>
            <a:spLocks noChangeShapeType="1"/>
          </p:cNvSpPr>
          <p:nvPr/>
        </p:nvSpPr>
        <p:spPr bwMode="auto">
          <a:xfrm>
            <a:off x="4932635" y="6094561"/>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9" name="Group 115"/>
          <p:cNvGrpSpPr>
            <a:grpSpLocks/>
          </p:cNvGrpSpPr>
          <p:nvPr/>
        </p:nvGrpSpPr>
        <p:grpSpPr bwMode="auto">
          <a:xfrm>
            <a:off x="6659835" y="5805636"/>
            <a:ext cx="576263" cy="288925"/>
            <a:chOff x="1156" y="1524"/>
            <a:chExt cx="363" cy="182"/>
          </a:xfrm>
        </p:grpSpPr>
        <p:sp>
          <p:nvSpPr>
            <p:cNvPr id="120" name="Line 116"/>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 name="Line 117"/>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Line 118"/>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3" name="Line 119"/>
          <p:cNvSpPr>
            <a:spLocks noChangeShapeType="1"/>
          </p:cNvSpPr>
          <p:nvPr/>
        </p:nvSpPr>
        <p:spPr bwMode="auto">
          <a:xfrm>
            <a:off x="7237685" y="6094561"/>
            <a:ext cx="57467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24" name="Group 120"/>
          <p:cNvGrpSpPr>
            <a:grpSpLocks/>
          </p:cNvGrpSpPr>
          <p:nvPr/>
        </p:nvGrpSpPr>
        <p:grpSpPr bwMode="auto">
          <a:xfrm>
            <a:off x="3203848" y="1270148"/>
            <a:ext cx="1152525" cy="5183188"/>
            <a:chOff x="1882" y="164"/>
            <a:chExt cx="726" cy="3265"/>
          </a:xfrm>
        </p:grpSpPr>
        <p:sp>
          <p:nvSpPr>
            <p:cNvPr id="125" name="Line 121"/>
            <p:cNvSpPr>
              <a:spLocks noChangeShapeType="1"/>
            </p:cNvSpPr>
            <p:nvPr/>
          </p:nvSpPr>
          <p:spPr bwMode="auto">
            <a:xfrm>
              <a:off x="1882" y="164"/>
              <a:ext cx="0" cy="3265"/>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 name="Line 122"/>
            <p:cNvSpPr>
              <a:spLocks noChangeShapeType="1"/>
            </p:cNvSpPr>
            <p:nvPr/>
          </p:nvSpPr>
          <p:spPr bwMode="auto">
            <a:xfrm>
              <a:off x="2245" y="164"/>
              <a:ext cx="0" cy="3265"/>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 name="Line 123"/>
            <p:cNvSpPr>
              <a:spLocks noChangeShapeType="1"/>
            </p:cNvSpPr>
            <p:nvPr/>
          </p:nvSpPr>
          <p:spPr bwMode="auto">
            <a:xfrm>
              <a:off x="2608" y="164"/>
              <a:ext cx="0" cy="3265"/>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8" name="Line 124"/>
          <p:cNvSpPr>
            <a:spLocks noChangeShapeType="1"/>
          </p:cNvSpPr>
          <p:nvPr/>
        </p:nvSpPr>
        <p:spPr bwMode="auto">
          <a:xfrm>
            <a:off x="4931048" y="1914673"/>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 name="Text Box 125"/>
          <p:cNvSpPr txBox="1">
            <a:spLocks noChangeArrowheads="1"/>
          </p:cNvSpPr>
          <p:nvPr/>
        </p:nvSpPr>
        <p:spPr bwMode="auto">
          <a:xfrm>
            <a:off x="5435873" y="134317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130" name="Text Box 127"/>
          <p:cNvSpPr txBox="1">
            <a:spLocks noChangeArrowheads="1"/>
          </p:cNvSpPr>
          <p:nvPr/>
        </p:nvSpPr>
        <p:spPr bwMode="auto">
          <a:xfrm>
            <a:off x="5148535" y="2710011"/>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状态周期电位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131" name="Text Box 128"/>
          <p:cNvSpPr txBox="1">
            <a:spLocks noChangeArrowheads="1"/>
          </p:cNvSpPr>
          <p:nvPr/>
        </p:nvSpPr>
        <p:spPr bwMode="auto">
          <a:xfrm>
            <a:off x="2195785" y="3646636"/>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132" name="Text Box 129"/>
          <p:cNvSpPr txBox="1">
            <a:spLocks noChangeArrowheads="1"/>
          </p:cNvSpPr>
          <p:nvPr/>
        </p:nvSpPr>
        <p:spPr bwMode="auto">
          <a:xfrm>
            <a:off x="2195785" y="1881336"/>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节拍脉冲</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repeatCount="500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ppt_w/2"/>
                                          </p:val>
                                        </p:tav>
                                        <p:tav tm="100000">
                                          <p:val>
                                            <p:strVal val="#ppt_x"/>
                                          </p:val>
                                        </p:tav>
                                      </p:tavLst>
                                    </p:anim>
                                    <p:anim calcmode="lin" valueType="num">
                                      <p:cBhvr>
                                        <p:cTn id="14" dur="500" fill="hold"/>
                                        <p:tgtEl>
                                          <p:spTgt spid="15"/>
                                        </p:tgtEl>
                                        <p:attrNameLst>
                                          <p:attrName>ppt_y</p:attrName>
                                        </p:attrNameLst>
                                      </p:cBhvr>
                                      <p:tavLst>
                                        <p:tav tm="0">
                                          <p:val>
                                            <p:strVal val="#ppt_y"/>
                                          </p:val>
                                        </p:tav>
                                        <p:tav tm="100000">
                                          <p:val>
                                            <p:strVal val="#ppt_y"/>
                                          </p:val>
                                        </p:tav>
                                      </p:tavLst>
                                    </p:anim>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additive="base">
                                        <p:cTn id="21" dur="500" fill="hold"/>
                                        <p:tgtEl>
                                          <p:spTgt spid="82"/>
                                        </p:tgtEl>
                                        <p:attrNameLst>
                                          <p:attrName>ppt_x</p:attrName>
                                        </p:attrNameLst>
                                      </p:cBhvr>
                                      <p:tavLst>
                                        <p:tav tm="0">
                                          <p:val>
                                            <p:strVal val="#ppt_x"/>
                                          </p:val>
                                        </p:tav>
                                        <p:tav tm="100000">
                                          <p:val>
                                            <p:strVal val="#ppt_x"/>
                                          </p:val>
                                        </p:tav>
                                      </p:tavLst>
                                    </p:anim>
                                    <p:anim calcmode="lin" valueType="num">
                                      <p:cBhvr additive="base">
                                        <p:cTn id="2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repeatCount="400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ppt_x</p:attrName>
                                        </p:attrNameLst>
                                      </p:cBhvr>
                                      <p:tavLst>
                                        <p:tav tm="0">
                                          <p:val>
                                            <p:strVal val="#ppt_x-#ppt_w/2"/>
                                          </p:val>
                                        </p:tav>
                                        <p:tav tm="100000">
                                          <p:val>
                                            <p:strVal val="#ppt_x"/>
                                          </p:val>
                                        </p:tav>
                                      </p:tavLst>
                                    </p:anim>
                                    <p:anim calcmode="lin" valueType="num">
                                      <p:cBhvr>
                                        <p:cTn id="28" dur="500" fill="hold"/>
                                        <p:tgtEl>
                                          <p:spTgt spid="76"/>
                                        </p:tgtEl>
                                        <p:attrNameLst>
                                          <p:attrName>ppt_y</p:attrName>
                                        </p:attrNameLst>
                                      </p:cBhvr>
                                      <p:tavLst>
                                        <p:tav tm="0">
                                          <p:val>
                                            <p:strVal val="#ppt_y"/>
                                          </p:val>
                                        </p:tav>
                                        <p:tav tm="100000">
                                          <p:val>
                                            <p:strVal val="#ppt_y"/>
                                          </p:val>
                                        </p:tav>
                                      </p:tavLst>
                                    </p:anim>
                                    <p:anim calcmode="lin" valueType="num">
                                      <p:cBhvr>
                                        <p:cTn id="29" dur="500" fill="hold"/>
                                        <p:tgtEl>
                                          <p:spTgt spid="76"/>
                                        </p:tgtEl>
                                        <p:attrNameLst>
                                          <p:attrName>ppt_w</p:attrName>
                                        </p:attrNameLst>
                                      </p:cBhvr>
                                      <p:tavLst>
                                        <p:tav tm="0">
                                          <p:val>
                                            <p:fltVal val="0"/>
                                          </p:val>
                                        </p:tav>
                                        <p:tav tm="100000">
                                          <p:val>
                                            <p:strVal val="#ppt_w"/>
                                          </p:val>
                                        </p:tav>
                                      </p:tavLst>
                                    </p:anim>
                                    <p:anim calcmode="lin" valueType="num">
                                      <p:cBhvr>
                                        <p:cTn id="30" dur="5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repeatCount="400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500" fill="hold"/>
                                        <p:tgtEl>
                                          <p:spTgt spid="77"/>
                                        </p:tgtEl>
                                        <p:attrNameLst>
                                          <p:attrName>ppt_x</p:attrName>
                                        </p:attrNameLst>
                                      </p:cBhvr>
                                      <p:tavLst>
                                        <p:tav tm="0">
                                          <p:val>
                                            <p:strVal val="#ppt_x-#ppt_w/2"/>
                                          </p:val>
                                        </p:tav>
                                        <p:tav tm="100000">
                                          <p:val>
                                            <p:strVal val="#ppt_x"/>
                                          </p:val>
                                        </p:tav>
                                      </p:tavLst>
                                    </p:anim>
                                    <p:anim calcmode="lin" valueType="num">
                                      <p:cBhvr>
                                        <p:cTn id="36" dur="500" fill="hold"/>
                                        <p:tgtEl>
                                          <p:spTgt spid="77"/>
                                        </p:tgtEl>
                                        <p:attrNameLst>
                                          <p:attrName>ppt_y</p:attrName>
                                        </p:attrNameLst>
                                      </p:cBhvr>
                                      <p:tavLst>
                                        <p:tav tm="0">
                                          <p:val>
                                            <p:strVal val="#ppt_y"/>
                                          </p:val>
                                        </p:tav>
                                        <p:tav tm="100000">
                                          <p:val>
                                            <p:strVal val="#ppt_y"/>
                                          </p:val>
                                        </p:tav>
                                      </p:tavLst>
                                    </p:anim>
                                    <p:anim calcmode="lin" valueType="num">
                                      <p:cBhvr>
                                        <p:cTn id="37" dur="500" fill="hold"/>
                                        <p:tgtEl>
                                          <p:spTgt spid="77"/>
                                        </p:tgtEl>
                                        <p:attrNameLst>
                                          <p:attrName>ppt_w</p:attrName>
                                        </p:attrNameLst>
                                      </p:cBhvr>
                                      <p:tavLst>
                                        <p:tav tm="0">
                                          <p:val>
                                            <p:fltVal val="0"/>
                                          </p:val>
                                        </p:tav>
                                        <p:tav tm="100000">
                                          <p:val>
                                            <p:strVal val="#ppt_w"/>
                                          </p:val>
                                        </p:tav>
                                      </p:tavLst>
                                    </p:anim>
                                    <p:anim calcmode="lin" valueType="num">
                                      <p:cBhvr>
                                        <p:cTn id="38" dur="5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repeatCount="5000" fill="hold" grpId="0" nodeType="click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p:cTn id="43" dur="500" fill="hold"/>
                                        <p:tgtEl>
                                          <p:spTgt spid="81"/>
                                        </p:tgtEl>
                                        <p:attrNameLst>
                                          <p:attrName>ppt_x</p:attrName>
                                        </p:attrNameLst>
                                      </p:cBhvr>
                                      <p:tavLst>
                                        <p:tav tm="0">
                                          <p:val>
                                            <p:strVal val="#ppt_x-#ppt_w/2"/>
                                          </p:val>
                                        </p:tav>
                                        <p:tav tm="100000">
                                          <p:val>
                                            <p:strVal val="#ppt_x"/>
                                          </p:val>
                                        </p:tav>
                                      </p:tavLst>
                                    </p:anim>
                                    <p:anim calcmode="lin" valueType="num">
                                      <p:cBhvr>
                                        <p:cTn id="44" dur="500" fill="hold"/>
                                        <p:tgtEl>
                                          <p:spTgt spid="81"/>
                                        </p:tgtEl>
                                        <p:attrNameLst>
                                          <p:attrName>ppt_y</p:attrName>
                                        </p:attrNameLst>
                                      </p:cBhvr>
                                      <p:tavLst>
                                        <p:tav tm="0">
                                          <p:val>
                                            <p:strVal val="#ppt_y"/>
                                          </p:val>
                                        </p:tav>
                                        <p:tav tm="100000">
                                          <p:val>
                                            <p:strVal val="#ppt_y"/>
                                          </p:val>
                                        </p:tav>
                                      </p:tavLst>
                                    </p:anim>
                                    <p:anim calcmode="lin" valueType="num">
                                      <p:cBhvr>
                                        <p:cTn id="45" dur="500" fill="hold"/>
                                        <p:tgtEl>
                                          <p:spTgt spid="81"/>
                                        </p:tgtEl>
                                        <p:attrNameLst>
                                          <p:attrName>ppt_w</p:attrName>
                                        </p:attrNameLst>
                                      </p:cBhvr>
                                      <p:tavLst>
                                        <p:tav tm="0">
                                          <p:val>
                                            <p:fltVal val="0"/>
                                          </p:val>
                                        </p:tav>
                                        <p:tav tm="100000">
                                          <p:val>
                                            <p:strVal val="#ppt_w"/>
                                          </p:val>
                                        </p:tav>
                                      </p:tavLst>
                                    </p:anim>
                                    <p:anim calcmode="lin" valueType="num">
                                      <p:cBhvr>
                                        <p:cTn id="46" dur="500" fill="hold"/>
                                        <p:tgtEl>
                                          <p:spTgt spid="81"/>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additive="base">
                                        <p:cTn id="51" dur="500" fill="hold"/>
                                        <p:tgtEl>
                                          <p:spTgt spid="130"/>
                                        </p:tgtEl>
                                        <p:attrNameLst>
                                          <p:attrName>ppt_x</p:attrName>
                                        </p:attrNameLst>
                                      </p:cBhvr>
                                      <p:tavLst>
                                        <p:tav tm="0">
                                          <p:val>
                                            <p:strVal val="#ppt_x"/>
                                          </p:val>
                                        </p:tav>
                                        <p:tav tm="100000">
                                          <p:val>
                                            <p:strVal val="#ppt_x"/>
                                          </p:val>
                                        </p:tav>
                                      </p:tavLst>
                                    </p:anim>
                                    <p:anim calcmode="lin" valueType="num">
                                      <p:cBhvr additive="base">
                                        <p:cTn id="5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additive="base">
                                        <p:cTn id="57" dur="500" fill="hold"/>
                                        <p:tgtEl>
                                          <p:spTgt spid="88"/>
                                        </p:tgtEl>
                                        <p:attrNameLst>
                                          <p:attrName>ppt_x</p:attrName>
                                        </p:attrNameLst>
                                      </p:cBhvr>
                                      <p:tavLst>
                                        <p:tav tm="0">
                                          <p:val>
                                            <p:strVal val="#ppt_x"/>
                                          </p:val>
                                        </p:tav>
                                        <p:tav tm="100000">
                                          <p:val>
                                            <p:strVal val="#ppt_x"/>
                                          </p:val>
                                        </p:tav>
                                      </p:tavLst>
                                    </p:anim>
                                    <p:anim calcmode="lin" valueType="num">
                                      <p:cBhvr additive="base">
                                        <p:cTn id="5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repeatCount="400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anim calcmode="lin" valueType="num">
                                      <p:cBhvr>
                                        <p:cTn id="63" dur="500" fill="hold"/>
                                        <p:tgtEl>
                                          <p:spTgt spid="83"/>
                                        </p:tgtEl>
                                        <p:attrNameLst>
                                          <p:attrName>ppt_x</p:attrName>
                                        </p:attrNameLst>
                                      </p:cBhvr>
                                      <p:tavLst>
                                        <p:tav tm="0">
                                          <p:val>
                                            <p:strVal val="#ppt_x-#ppt_w/2"/>
                                          </p:val>
                                        </p:tav>
                                        <p:tav tm="100000">
                                          <p:val>
                                            <p:strVal val="#ppt_x"/>
                                          </p:val>
                                        </p:tav>
                                      </p:tavLst>
                                    </p:anim>
                                    <p:anim calcmode="lin" valueType="num">
                                      <p:cBhvr>
                                        <p:cTn id="64" dur="500" fill="hold"/>
                                        <p:tgtEl>
                                          <p:spTgt spid="83"/>
                                        </p:tgtEl>
                                        <p:attrNameLst>
                                          <p:attrName>ppt_y</p:attrName>
                                        </p:attrNameLst>
                                      </p:cBhvr>
                                      <p:tavLst>
                                        <p:tav tm="0">
                                          <p:val>
                                            <p:strVal val="#ppt_y"/>
                                          </p:val>
                                        </p:tav>
                                        <p:tav tm="100000">
                                          <p:val>
                                            <p:strVal val="#ppt_y"/>
                                          </p:val>
                                        </p:tav>
                                      </p:tavLst>
                                    </p:anim>
                                    <p:anim calcmode="lin" valueType="num">
                                      <p:cBhvr>
                                        <p:cTn id="65" dur="500" fill="hold"/>
                                        <p:tgtEl>
                                          <p:spTgt spid="83"/>
                                        </p:tgtEl>
                                        <p:attrNameLst>
                                          <p:attrName>ppt_w</p:attrName>
                                        </p:attrNameLst>
                                      </p:cBhvr>
                                      <p:tavLst>
                                        <p:tav tm="0">
                                          <p:val>
                                            <p:fltVal val="0"/>
                                          </p:val>
                                        </p:tav>
                                        <p:tav tm="100000">
                                          <p:val>
                                            <p:strVal val="#ppt_w"/>
                                          </p:val>
                                        </p:tav>
                                      </p:tavLst>
                                    </p:anim>
                                    <p:anim calcmode="lin" valueType="num">
                                      <p:cBhvr>
                                        <p:cTn id="66" dur="500" fill="hold"/>
                                        <p:tgtEl>
                                          <p:spTgt spid="8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repeatCount="500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p:cTn id="71" dur="500" fill="hold"/>
                                        <p:tgtEl>
                                          <p:spTgt spid="84"/>
                                        </p:tgtEl>
                                        <p:attrNameLst>
                                          <p:attrName>ppt_x</p:attrName>
                                        </p:attrNameLst>
                                      </p:cBhvr>
                                      <p:tavLst>
                                        <p:tav tm="0">
                                          <p:val>
                                            <p:strVal val="#ppt_x-#ppt_w/2"/>
                                          </p:val>
                                        </p:tav>
                                        <p:tav tm="100000">
                                          <p:val>
                                            <p:strVal val="#ppt_x"/>
                                          </p:val>
                                        </p:tav>
                                      </p:tavLst>
                                    </p:anim>
                                    <p:anim calcmode="lin" valueType="num">
                                      <p:cBhvr>
                                        <p:cTn id="72" dur="500" fill="hold"/>
                                        <p:tgtEl>
                                          <p:spTgt spid="84"/>
                                        </p:tgtEl>
                                        <p:attrNameLst>
                                          <p:attrName>ppt_y</p:attrName>
                                        </p:attrNameLst>
                                      </p:cBhvr>
                                      <p:tavLst>
                                        <p:tav tm="0">
                                          <p:val>
                                            <p:strVal val="#ppt_y"/>
                                          </p:val>
                                        </p:tav>
                                        <p:tav tm="100000">
                                          <p:val>
                                            <p:strVal val="#ppt_y"/>
                                          </p:val>
                                        </p:tav>
                                      </p:tavLst>
                                    </p:anim>
                                    <p:anim calcmode="lin" valueType="num">
                                      <p:cBhvr>
                                        <p:cTn id="73" dur="500" fill="hold"/>
                                        <p:tgtEl>
                                          <p:spTgt spid="84"/>
                                        </p:tgtEl>
                                        <p:attrNameLst>
                                          <p:attrName>ppt_w</p:attrName>
                                        </p:attrNameLst>
                                      </p:cBhvr>
                                      <p:tavLst>
                                        <p:tav tm="0">
                                          <p:val>
                                            <p:fltVal val="0"/>
                                          </p:val>
                                        </p:tav>
                                        <p:tav tm="100000">
                                          <p:val>
                                            <p:strVal val="#ppt_w"/>
                                          </p:val>
                                        </p:tav>
                                      </p:tavLst>
                                    </p:anim>
                                    <p:anim calcmode="lin" valueType="num">
                                      <p:cBhvr>
                                        <p:cTn id="74" dur="5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1" repeatCount="4000"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ppt_x</p:attrName>
                                        </p:attrNameLst>
                                      </p:cBhvr>
                                      <p:tavLst>
                                        <p:tav tm="0">
                                          <p:val>
                                            <p:strVal val="#ppt_x"/>
                                          </p:val>
                                        </p:tav>
                                        <p:tav tm="100000">
                                          <p:val>
                                            <p:strVal val="#ppt_x"/>
                                          </p:val>
                                        </p:tav>
                                      </p:tavLst>
                                    </p:anim>
                                    <p:anim calcmode="lin" valueType="num">
                                      <p:cBhvr>
                                        <p:cTn id="80" dur="500" fill="hold"/>
                                        <p:tgtEl>
                                          <p:spTgt spid="11"/>
                                        </p:tgtEl>
                                        <p:attrNameLst>
                                          <p:attrName>ppt_y</p:attrName>
                                        </p:attrNameLst>
                                      </p:cBhvr>
                                      <p:tavLst>
                                        <p:tav tm="0">
                                          <p:val>
                                            <p:strVal val="#ppt_y-#ppt_h/2"/>
                                          </p:val>
                                        </p:tav>
                                        <p:tav tm="100000">
                                          <p:val>
                                            <p:strVal val="#ppt_y"/>
                                          </p:val>
                                        </p:tav>
                                      </p:tavLst>
                                    </p:anim>
                                    <p:anim calcmode="lin" valueType="num">
                                      <p:cBhvr>
                                        <p:cTn id="81" dur="500" fill="hold"/>
                                        <p:tgtEl>
                                          <p:spTgt spid="11"/>
                                        </p:tgtEl>
                                        <p:attrNameLst>
                                          <p:attrName>ppt_w</p:attrName>
                                        </p:attrNameLst>
                                      </p:cBhvr>
                                      <p:tavLst>
                                        <p:tav tm="0">
                                          <p:val>
                                            <p:strVal val="#ppt_w"/>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0" repeatCount="5000" fill="hold" grpId="0" nodeType="clickEffect">
                                  <p:stCondLst>
                                    <p:cond delay="0"/>
                                  </p:stCondLst>
                                  <p:childTnLst>
                                    <p:set>
                                      <p:cBhvr>
                                        <p:cTn id="86" dur="1" fill="hold">
                                          <p:stCondLst>
                                            <p:cond delay="0"/>
                                          </p:stCondLst>
                                        </p:cTn>
                                        <p:tgtEl>
                                          <p:spTgt spid="74"/>
                                        </p:tgtEl>
                                        <p:attrNameLst>
                                          <p:attrName>style.visibility</p:attrName>
                                        </p:attrNameLst>
                                      </p:cBhvr>
                                      <p:to>
                                        <p:strVal val="visible"/>
                                      </p:to>
                                    </p:set>
                                    <p:anim calcmode="lin" valueType="num">
                                      <p:cBhvr>
                                        <p:cTn id="87" dur="500" fill="hold"/>
                                        <p:tgtEl>
                                          <p:spTgt spid="74"/>
                                        </p:tgtEl>
                                        <p:attrNameLst>
                                          <p:attrName>ppt_w</p:attrName>
                                        </p:attrNameLst>
                                      </p:cBhvr>
                                      <p:tavLst>
                                        <p:tav tm="0">
                                          <p:val>
                                            <p:fltVal val="0"/>
                                          </p:val>
                                        </p:tav>
                                        <p:tav tm="100000">
                                          <p:val>
                                            <p:strVal val="#ppt_w"/>
                                          </p:val>
                                        </p:tav>
                                      </p:tavLst>
                                    </p:anim>
                                    <p:anim calcmode="lin" valueType="num">
                                      <p:cBhvr>
                                        <p:cTn id="88" dur="5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anim calcmode="lin" valueType="num">
                                      <p:cBhvr additive="base">
                                        <p:cTn id="93" dur="500" fill="hold"/>
                                        <p:tgtEl>
                                          <p:spTgt spid="75"/>
                                        </p:tgtEl>
                                        <p:attrNameLst>
                                          <p:attrName>ppt_x</p:attrName>
                                        </p:attrNameLst>
                                      </p:cBhvr>
                                      <p:tavLst>
                                        <p:tav tm="0">
                                          <p:val>
                                            <p:strVal val="#ppt_x"/>
                                          </p:val>
                                        </p:tav>
                                        <p:tav tm="100000">
                                          <p:val>
                                            <p:strVal val="#ppt_x"/>
                                          </p:val>
                                        </p:tav>
                                      </p:tavLst>
                                    </p:anim>
                                    <p:anim calcmode="lin" valueType="num">
                                      <p:cBhvr additive="base">
                                        <p:cTn id="9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0" repeatCount="5000" fill="hold" grpId="0" nodeType="clickEffect">
                                  <p:stCondLst>
                                    <p:cond delay="0"/>
                                  </p:stCondLst>
                                  <p:childTnLst>
                                    <p:set>
                                      <p:cBhvr>
                                        <p:cTn id="98" dur="1" fill="hold">
                                          <p:stCondLst>
                                            <p:cond delay="0"/>
                                          </p:stCondLst>
                                        </p:cTn>
                                        <p:tgtEl>
                                          <p:spTgt spid="128"/>
                                        </p:tgtEl>
                                        <p:attrNameLst>
                                          <p:attrName>style.visibility</p:attrName>
                                        </p:attrNameLst>
                                      </p:cBhvr>
                                      <p:to>
                                        <p:strVal val="visible"/>
                                      </p:to>
                                    </p:set>
                                    <p:anim calcmode="lin" valueType="num">
                                      <p:cBhvr>
                                        <p:cTn id="99" dur="500" fill="hold"/>
                                        <p:tgtEl>
                                          <p:spTgt spid="128"/>
                                        </p:tgtEl>
                                        <p:attrNameLst>
                                          <p:attrName>ppt_w</p:attrName>
                                        </p:attrNameLst>
                                      </p:cBhvr>
                                      <p:tavLst>
                                        <p:tav tm="0">
                                          <p:val>
                                            <p:fltVal val="0"/>
                                          </p:val>
                                        </p:tav>
                                        <p:tav tm="100000">
                                          <p:val>
                                            <p:strVal val="#ppt_w"/>
                                          </p:val>
                                        </p:tav>
                                      </p:tavLst>
                                    </p:anim>
                                    <p:anim calcmode="lin" valueType="num">
                                      <p:cBhvr>
                                        <p:cTn id="100" dur="500" fill="hold"/>
                                        <p:tgtEl>
                                          <p:spTgt spid="128"/>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29"/>
                                        </p:tgtEl>
                                        <p:attrNameLst>
                                          <p:attrName>style.visibility</p:attrName>
                                        </p:attrNameLst>
                                      </p:cBhvr>
                                      <p:to>
                                        <p:strVal val="visible"/>
                                      </p:to>
                                    </p:set>
                                    <p:anim calcmode="lin" valueType="num">
                                      <p:cBhvr additive="base">
                                        <p:cTn id="105" dur="500" fill="hold"/>
                                        <p:tgtEl>
                                          <p:spTgt spid="129"/>
                                        </p:tgtEl>
                                        <p:attrNameLst>
                                          <p:attrName>ppt_x</p:attrName>
                                        </p:attrNameLst>
                                      </p:cBhvr>
                                      <p:tavLst>
                                        <p:tav tm="0">
                                          <p:val>
                                            <p:strVal val="#ppt_x"/>
                                          </p:val>
                                        </p:tav>
                                        <p:tav tm="100000">
                                          <p:val>
                                            <p:strVal val="#ppt_x"/>
                                          </p:val>
                                        </p:tav>
                                      </p:tavLst>
                                    </p:anim>
                                    <p:anim calcmode="lin" valueType="num">
                                      <p:cBhvr additive="base">
                                        <p:cTn id="106"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70"/>
                                        </p:tgtEl>
                                        <p:attrNameLst>
                                          <p:attrName>style.visibility</p:attrName>
                                        </p:attrNameLst>
                                      </p:cBhvr>
                                      <p:to>
                                        <p:strVal val="visible"/>
                                      </p:to>
                                    </p:set>
                                    <p:anim calcmode="lin" valueType="num">
                                      <p:cBhvr additive="base">
                                        <p:cTn id="111" dur="500" fill="hold"/>
                                        <p:tgtEl>
                                          <p:spTgt spid="70"/>
                                        </p:tgtEl>
                                        <p:attrNameLst>
                                          <p:attrName>ppt_x</p:attrName>
                                        </p:attrNameLst>
                                      </p:cBhvr>
                                      <p:tavLst>
                                        <p:tav tm="0">
                                          <p:val>
                                            <p:strVal val="#ppt_x"/>
                                          </p:val>
                                        </p:tav>
                                        <p:tav tm="100000">
                                          <p:val>
                                            <p:strVal val="#ppt_x"/>
                                          </p:val>
                                        </p:tav>
                                      </p:tavLst>
                                    </p:anim>
                                    <p:anim calcmode="lin" valueType="num">
                                      <p:cBhvr additive="base">
                                        <p:cTn id="11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7" presetClass="entr" presetSubtype="8" repeatCount="4000" fill="hold" grpId="0" nodeType="clickEffect">
                                  <p:stCondLst>
                                    <p:cond delay="0"/>
                                  </p:stCondLst>
                                  <p:childTnLst>
                                    <p:set>
                                      <p:cBhvr>
                                        <p:cTn id="116" dur="1" fill="hold">
                                          <p:stCondLst>
                                            <p:cond delay="0"/>
                                          </p:stCondLst>
                                        </p:cTn>
                                        <p:tgtEl>
                                          <p:spTgt spid="89"/>
                                        </p:tgtEl>
                                        <p:attrNameLst>
                                          <p:attrName>style.visibility</p:attrName>
                                        </p:attrNameLst>
                                      </p:cBhvr>
                                      <p:to>
                                        <p:strVal val="visible"/>
                                      </p:to>
                                    </p:set>
                                    <p:anim calcmode="lin" valueType="num">
                                      <p:cBhvr>
                                        <p:cTn id="117" dur="500" fill="hold"/>
                                        <p:tgtEl>
                                          <p:spTgt spid="89"/>
                                        </p:tgtEl>
                                        <p:attrNameLst>
                                          <p:attrName>ppt_x</p:attrName>
                                        </p:attrNameLst>
                                      </p:cBhvr>
                                      <p:tavLst>
                                        <p:tav tm="0">
                                          <p:val>
                                            <p:strVal val="#ppt_x-#ppt_w/2"/>
                                          </p:val>
                                        </p:tav>
                                        <p:tav tm="100000">
                                          <p:val>
                                            <p:strVal val="#ppt_x"/>
                                          </p:val>
                                        </p:tav>
                                      </p:tavLst>
                                    </p:anim>
                                    <p:anim calcmode="lin" valueType="num">
                                      <p:cBhvr>
                                        <p:cTn id="118" dur="500" fill="hold"/>
                                        <p:tgtEl>
                                          <p:spTgt spid="89"/>
                                        </p:tgtEl>
                                        <p:attrNameLst>
                                          <p:attrName>ppt_y</p:attrName>
                                        </p:attrNameLst>
                                      </p:cBhvr>
                                      <p:tavLst>
                                        <p:tav tm="0">
                                          <p:val>
                                            <p:strVal val="#ppt_y"/>
                                          </p:val>
                                        </p:tav>
                                        <p:tav tm="100000">
                                          <p:val>
                                            <p:strVal val="#ppt_y"/>
                                          </p:val>
                                        </p:tav>
                                      </p:tavLst>
                                    </p:anim>
                                    <p:anim calcmode="lin" valueType="num">
                                      <p:cBhvr>
                                        <p:cTn id="119" dur="500" fill="hold"/>
                                        <p:tgtEl>
                                          <p:spTgt spid="89"/>
                                        </p:tgtEl>
                                        <p:attrNameLst>
                                          <p:attrName>ppt_w</p:attrName>
                                        </p:attrNameLst>
                                      </p:cBhvr>
                                      <p:tavLst>
                                        <p:tav tm="0">
                                          <p:val>
                                            <p:fltVal val="0"/>
                                          </p:val>
                                        </p:tav>
                                        <p:tav tm="100000">
                                          <p:val>
                                            <p:strVal val="#ppt_w"/>
                                          </p:val>
                                        </p:tav>
                                      </p:tavLst>
                                    </p:anim>
                                    <p:anim calcmode="lin" valueType="num">
                                      <p:cBhvr>
                                        <p:cTn id="120" dur="500" fill="hold"/>
                                        <p:tgtEl>
                                          <p:spTgt spid="89"/>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7" presetClass="entr" presetSubtype="8" repeatCount="4000" fill="hold" nodeType="clickEffect">
                                  <p:stCondLst>
                                    <p:cond delay="0"/>
                                  </p:stCondLst>
                                  <p:childTnLst>
                                    <p:set>
                                      <p:cBhvr>
                                        <p:cTn id="124" dur="1" fill="hold">
                                          <p:stCondLst>
                                            <p:cond delay="0"/>
                                          </p:stCondLst>
                                        </p:cTn>
                                        <p:tgtEl>
                                          <p:spTgt spid="90"/>
                                        </p:tgtEl>
                                        <p:attrNameLst>
                                          <p:attrName>style.visibility</p:attrName>
                                        </p:attrNameLst>
                                      </p:cBhvr>
                                      <p:to>
                                        <p:strVal val="visible"/>
                                      </p:to>
                                    </p:set>
                                    <p:anim calcmode="lin" valueType="num">
                                      <p:cBhvr>
                                        <p:cTn id="125" dur="500" fill="hold"/>
                                        <p:tgtEl>
                                          <p:spTgt spid="90"/>
                                        </p:tgtEl>
                                        <p:attrNameLst>
                                          <p:attrName>ppt_x</p:attrName>
                                        </p:attrNameLst>
                                      </p:cBhvr>
                                      <p:tavLst>
                                        <p:tav tm="0">
                                          <p:val>
                                            <p:strVal val="#ppt_x-#ppt_w/2"/>
                                          </p:val>
                                        </p:tav>
                                        <p:tav tm="100000">
                                          <p:val>
                                            <p:strVal val="#ppt_x"/>
                                          </p:val>
                                        </p:tav>
                                      </p:tavLst>
                                    </p:anim>
                                    <p:anim calcmode="lin" valueType="num">
                                      <p:cBhvr>
                                        <p:cTn id="126" dur="500" fill="hold"/>
                                        <p:tgtEl>
                                          <p:spTgt spid="90"/>
                                        </p:tgtEl>
                                        <p:attrNameLst>
                                          <p:attrName>ppt_y</p:attrName>
                                        </p:attrNameLst>
                                      </p:cBhvr>
                                      <p:tavLst>
                                        <p:tav tm="0">
                                          <p:val>
                                            <p:strVal val="#ppt_y"/>
                                          </p:val>
                                        </p:tav>
                                        <p:tav tm="100000">
                                          <p:val>
                                            <p:strVal val="#ppt_y"/>
                                          </p:val>
                                        </p:tav>
                                      </p:tavLst>
                                    </p:anim>
                                    <p:anim calcmode="lin" valueType="num">
                                      <p:cBhvr>
                                        <p:cTn id="127" dur="500" fill="hold"/>
                                        <p:tgtEl>
                                          <p:spTgt spid="90"/>
                                        </p:tgtEl>
                                        <p:attrNameLst>
                                          <p:attrName>ppt_w</p:attrName>
                                        </p:attrNameLst>
                                      </p:cBhvr>
                                      <p:tavLst>
                                        <p:tav tm="0">
                                          <p:val>
                                            <p:fltVal val="0"/>
                                          </p:val>
                                        </p:tav>
                                        <p:tav tm="100000">
                                          <p:val>
                                            <p:strVal val="#ppt_w"/>
                                          </p:val>
                                        </p:tav>
                                      </p:tavLst>
                                    </p:anim>
                                    <p:anim calcmode="lin" valueType="num">
                                      <p:cBhvr>
                                        <p:cTn id="128"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31"/>
                                        </p:tgtEl>
                                        <p:attrNameLst>
                                          <p:attrName>style.visibility</p:attrName>
                                        </p:attrNameLst>
                                      </p:cBhvr>
                                      <p:to>
                                        <p:strVal val="visible"/>
                                      </p:to>
                                    </p:set>
                                    <p:anim calcmode="lin" valueType="num">
                                      <p:cBhvr additive="base">
                                        <p:cTn id="133" dur="500" fill="hold"/>
                                        <p:tgtEl>
                                          <p:spTgt spid="131"/>
                                        </p:tgtEl>
                                        <p:attrNameLst>
                                          <p:attrName>ppt_x</p:attrName>
                                        </p:attrNameLst>
                                      </p:cBhvr>
                                      <p:tavLst>
                                        <p:tav tm="0">
                                          <p:val>
                                            <p:strVal val="#ppt_x"/>
                                          </p:val>
                                        </p:tav>
                                        <p:tav tm="100000">
                                          <p:val>
                                            <p:strVal val="#ppt_x"/>
                                          </p:val>
                                        </p:tav>
                                      </p:tavLst>
                                    </p:anim>
                                    <p:anim calcmode="lin" valueType="num">
                                      <p:cBhvr additive="base">
                                        <p:cTn id="13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7" presetClass="entr" presetSubtype="8" repeatCount="4000" fill="hold" grpId="0" nodeType="clickEffect">
                                  <p:stCondLst>
                                    <p:cond delay="0"/>
                                  </p:stCondLst>
                                  <p:childTnLst>
                                    <p:set>
                                      <p:cBhvr>
                                        <p:cTn id="138" dur="1" fill="hold">
                                          <p:stCondLst>
                                            <p:cond delay="0"/>
                                          </p:stCondLst>
                                        </p:cTn>
                                        <p:tgtEl>
                                          <p:spTgt spid="94"/>
                                        </p:tgtEl>
                                        <p:attrNameLst>
                                          <p:attrName>style.visibility</p:attrName>
                                        </p:attrNameLst>
                                      </p:cBhvr>
                                      <p:to>
                                        <p:strVal val="visible"/>
                                      </p:to>
                                    </p:set>
                                    <p:anim calcmode="lin" valueType="num">
                                      <p:cBhvr>
                                        <p:cTn id="139" dur="500" fill="hold"/>
                                        <p:tgtEl>
                                          <p:spTgt spid="94"/>
                                        </p:tgtEl>
                                        <p:attrNameLst>
                                          <p:attrName>ppt_x</p:attrName>
                                        </p:attrNameLst>
                                      </p:cBhvr>
                                      <p:tavLst>
                                        <p:tav tm="0">
                                          <p:val>
                                            <p:strVal val="#ppt_x-#ppt_w/2"/>
                                          </p:val>
                                        </p:tav>
                                        <p:tav tm="100000">
                                          <p:val>
                                            <p:strVal val="#ppt_x"/>
                                          </p:val>
                                        </p:tav>
                                      </p:tavLst>
                                    </p:anim>
                                    <p:anim calcmode="lin" valueType="num">
                                      <p:cBhvr>
                                        <p:cTn id="140" dur="500" fill="hold"/>
                                        <p:tgtEl>
                                          <p:spTgt spid="94"/>
                                        </p:tgtEl>
                                        <p:attrNameLst>
                                          <p:attrName>ppt_y</p:attrName>
                                        </p:attrNameLst>
                                      </p:cBhvr>
                                      <p:tavLst>
                                        <p:tav tm="0">
                                          <p:val>
                                            <p:strVal val="#ppt_y"/>
                                          </p:val>
                                        </p:tav>
                                        <p:tav tm="100000">
                                          <p:val>
                                            <p:strVal val="#ppt_y"/>
                                          </p:val>
                                        </p:tav>
                                      </p:tavLst>
                                    </p:anim>
                                    <p:anim calcmode="lin" valueType="num">
                                      <p:cBhvr>
                                        <p:cTn id="141" dur="500" fill="hold"/>
                                        <p:tgtEl>
                                          <p:spTgt spid="94"/>
                                        </p:tgtEl>
                                        <p:attrNameLst>
                                          <p:attrName>ppt_w</p:attrName>
                                        </p:attrNameLst>
                                      </p:cBhvr>
                                      <p:tavLst>
                                        <p:tav tm="0">
                                          <p:val>
                                            <p:fltVal val="0"/>
                                          </p:val>
                                        </p:tav>
                                        <p:tav tm="100000">
                                          <p:val>
                                            <p:strVal val="#ppt_w"/>
                                          </p:val>
                                        </p:tav>
                                      </p:tavLst>
                                    </p:anim>
                                    <p:anim calcmode="lin" valueType="num">
                                      <p:cBhvr>
                                        <p:cTn id="142" dur="500" fill="hold"/>
                                        <p:tgtEl>
                                          <p:spTgt spid="94"/>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8" repeatCount="4000" fill="hold" nodeType="clickEffect">
                                  <p:stCondLst>
                                    <p:cond delay="0"/>
                                  </p:stCondLst>
                                  <p:childTnLst>
                                    <p:set>
                                      <p:cBhvr>
                                        <p:cTn id="146" dur="1" fill="hold">
                                          <p:stCondLst>
                                            <p:cond delay="0"/>
                                          </p:stCondLst>
                                        </p:cTn>
                                        <p:tgtEl>
                                          <p:spTgt spid="95"/>
                                        </p:tgtEl>
                                        <p:attrNameLst>
                                          <p:attrName>style.visibility</p:attrName>
                                        </p:attrNameLst>
                                      </p:cBhvr>
                                      <p:to>
                                        <p:strVal val="visible"/>
                                      </p:to>
                                    </p:set>
                                    <p:anim calcmode="lin" valueType="num">
                                      <p:cBhvr>
                                        <p:cTn id="147" dur="500" fill="hold"/>
                                        <p:tgtEl>
                                          <p:spTgt spid="95"/>
                                        </p:tgtEl>
                                        <p:attrNameLst>
                                          <p:attrName>ppt_x</p:attrName>
                                        </p:attrNameLst>
                                      </p:cBhvr>
                                      <p:tavLst>
                                        <p:tav tm="0">
                                          <p:val>
                                            <p:strVal val="#ppt_x-#ppt_w/2"/>
                                          </p:val>
                                        </p:tav>
                                        <p:tav tm="100000">
                                          <p:val>
                                            <p:strVal val="#ppt_x"/>
                                          </p:val>
                                        </p:tav>
                                      </p:tavLst>
                                    </p:anim>
                                    <p:anim calcmode="lin" valueType="num">
                                      <p:cBhvr>
                                        <p:cTn id="148" dur="500" fill="hold"/>
                                        <p:tgtEl>
                                          <p:spTgt spid="95"/>
                                        </p:tgtEl>
                                        <p:attrNameLst>
                                          <p:attrName>ppt_y</p:attrName>
                                        </p:attrNameLst>
                                      </p:cBhvr>
                                      <p:tavLst>
                                        <p:tav tm="0">
                                          <p:val>
                                            <p:strVal val="#ppt_y"/>
                                          </p:val>
                                        </p:tav>
                                        <p:tav tm="100000">
                                          <p:val>
                                            <p:strVal val="#ppt_y"/>
                                          </p:val>
                                        </p:tav>
                                      </p:tavLst>
                                    </p:anim>
                                    <p:anim calcmode="lin" valueType="num">
                                      <p:cBhvr>
                                        <p:cTn id="149" dur="500" fill="hold"/>
                                        <p:tgtEl>
                                          <p:spTgt spid="95"/>
                                        </p:tgtEl>
                                        <p:attrNameLst>
                                          <p:attrName>ppt_w</p:attrName>
                                        </p:attrNameLst>
                                      </p:cBhvr>
                                      <p:tavLst>
                                        <p:tav tm="0">
                                          <p:val>
                                            <p:fltVal val="0"/>
                                          </p:val>
                                        </p:tav>
                                        <p:tav tm="100000">
                                          <p:val>
                                            <p:strVal val="#ppt_w"/>
                                          </p:val>
                                        </p:tav>
                                      </p:tavLst>
                                    </p:anim>
                                    <p:anim calcmode="lin" valueType="num">
                                      <p:cBhvr>
                                        <p:cTn id="150" dur="5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7" presetClass="entr" presetSubtype="8" repeatCount="4000" fill="hold" grpId="0" nodeType="clickEffect">
                                  <p:stCondLst>
                                    <p:cond delay="0"/>
                                  </p:stCondLst>
                                  <p:childTnLst>
                                    <p:set>
                                      <p:cBhvr>
                                        <p:cTn id="154" dur="1" fill="hold">
                                          <p:stCondLst>
                                            <p:cond delay="0"/>
                                          </p:stCondLst>
                                        </p:cTn>
                                        <p:tgtEl>
                                          <p:spTgt spid="99"/>
                                        </p:tgtEl>
                                        <p:attrNameLst>
                                          <p:attrName>style.visibility</p:attrName>
                                        </p:attrNameLst>
                                      </p:cBhvr>
                                      <p:to>
                                        <p:strVal val="visible"/>
                                      </p:to>
                                    </p:set>
                                    <p:anim calcmode="lin" valueType="num">
                                      <p:cBhvr>
                                        <p:cTn id="155" dur="500" fill="hold"/>
                                        <p:tgtEl>
                                          <p:spTgt spid="99"/>
                                        </p:tgtEl>
                                        <p:attrNameLst>
                                          <p:attrName>ppt_x</p:attrName>
                                        </p:attrNameLst>
                                      </p:cBhvr>
                                      <p:tavLst>
                                        <p:tav tm="0">
                                          <p:val>
                                            <p:strVal val="#ppt_x-#ppt_w/2"/>
                                          </p:val>
                                        </p:tav>
                                        <p:tav tm="100000">
                                          <p:val>
                                            <p:strVal val="#ppt_x"/>
                                          </p:val>
                                        </p:tav>
                                      </p:tavLst>
                                    </p:anim>
                                    <p:anim calcmode="lin" valueType="num">
                                      <p:cBhvr>
                                        <p:cTn id="156" dur="500" fill="hold"/>
                                        <p:tgtEl>
                                          <p:spTgt spid="99"/>
                                        </p:tgtEl>
                                        <p:attrNameLst>
                                          <p:attrName>ppt_y</p:attrName>
                                        </p:attrNameLst>
                                      </p:cBhvr>
                                      <p:tavLst>
                                        <p:tav tm="0">
                                          <p:val>
                                            <p:strVal val="#ppt_y"/>
                                          </p:val>
                                        </p:tav>
                                        <p:tav tm="100000">
                                          <p:val>
                                            <p:strVal val="#ppt_y"/>
                                          </p:val>
                                        </p:tav>
                                      </p:tavLst>
                                    </p:anim>
                                    <p:anim calcmode="lin" valueType="num">
                                      <p:cBhvr>
                                        <p:cTn id="157" dur="500" fill="hold"/>
                                        <p:tgtEl>
                                          <p:spTgt spid="99"/>
                                        </p:tgtEl>
                                        <p:attrNameLst>
                                          <p:attrName>ppt_w</p:attrName>
                                        </p:attrNameLst>
                                      </p:cBhvr>
                                      <p:tavLst>
                                        <p:tav tm="0">
                                          <p:val>
                                            <p:fltVal val="0"/>
                                          </p:val>
                                        </p:tav>
                                        <p:tav tm="100000">
                                          <p:val>
                                            <p:strVal val="#ppt_w"/>
                                          </p:val>
                                        </p:tav>
                                      </p:tavLst>
                                    </p:anim>
                                    <p:anim calcmode="lin" valueType="num">
                                      <p:cBhvr>
                                        <p:cTn id="158" dur="500" fill="hold"/>
                                        <p:tgtEl>
                                          <p:spTgt spid="99"/>
                                        </p:tgtEl>
                                        <p:attrNameLst>
                                          <p:attrName>ppt_h</p:attrName>
                                        </p:attrNameLst>
                                      </p:cBhvr>
                                      <p:tavLst>
                                        <p:tav tm="0">
                                          <p:val>
                                            <p:strVal val="#ppt_h"/>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17" presetClass="entr" presetSubtype="8" repeatCount="4000" fill="hold" nodeType="clickEffect">
                                  <p:stCondLst>
                                    <p:cond delay="0"/>
                                  </p:stCondLst>
                                  <p:childTnLst>
                                    <p:set>
                                      <p:cBhvr>
                                        <p:cTn id="162" dur="1" fill="hold">
                                          <p:stCondLst>
                                            <p:cond delay="0"/>
                                          </p:stCondLst>
                                        </p:cTn>
                                        <p:tgtEl>
                                          <p:spTgt spid="100"/>
                                        </p:tgtEl>
                                        <p:attrNameLst>
                                          <p:attrName>style.visibility</p:attrName>
                                        </p:attrNameLst>
                                      </p:cBhvr>
                                      <p:to>
                                        <p:strVal val="visible"/>
                                      </p:to>
                                    </p:set>
                                    <p:anim calcmode="lin" valueType="num">
                                      <p:cBhvr>
                                        <p:cTn id="163" dur="500" fill="hold"/>
                                        <p:tgtEl>
                                          <p:spTgt spid="100"/>
                                        </p:tgtEl>
                                        <p:attrNameLst>
                                          <p:attrName>ppt_x</p:attrName>
                                        </p:attrNameLst>
                                      </p:cBhvr>
                                      <p:tavLst>
                                        <p:tav tm="0">
                                          <p:val>
                                            <p:strVal val="#ppt_x-#ppt_w/2"/>
                                          </p:val>
                                        </p:tav>
                                        <p:tav tm="100000">
                                          <p:val>
                                            <p:strVal val="#ppt_x"/>
                                          </p:val>
                                        </p:tav>
                                      </p:tavLst>
                                    </p:anim>
                                    <p:anim calcmode="lin" valueType="num">
                                      <p:cBhvr>
                                        <p:cTn id="164" dur="500" fill="hold"/>
                                        <p:tgtEl>
                                          <p:spTgt spid="100"/>
                                        </p:tgtEl>
                                        <p:attrNameLst>
                                          <p:attrName>ppt_y</p:attrName>
                                        </p:attrNameLst>
                                      </p:cBhvr>
                                      <p:tavLst>
                                        <p:tav tm="0">
                                          <p:val>
                                            <p:strVal val="#ppt_y"/>
                                          </p:val>
                                        </p:tav>
                                        <p:tav tm="100000">
                                          <p:val>
                                            <p:strVal val="#ppt_y"/>
                                          </p:val>
                                        </p:tav>
                                      </p:tavLst>
                                    </p:anim>
                                    <p:anim calcmode="lin" valueType="num">
                                      <p:cBhvr>
                                        <p:cTn id="165" dur="500" fill="hold"/>
                                        <p:tgtEl>
                                          <p:spTgt spid="100"/>
                                        </p:tgtEl>
                                        <p:attrNameLst>
                                          <p:attrName>ppt_w</p:attrName>
                                        </p:attrNameLst>
                                      </p:cBhvr>
                                      <p:tavLst>
                                        <p:tav tm="0">
                                          <p:val>
                                            <p:fltVal val="0"/>
                                          </p:val>
                                        </p:tav>
                                        <p:tav tm="100000">
                                          <p:val>
                                            <p:strVal val="#ppt_w"/>
                                          </p:val>
                                        </p:tav>
                                      </p:tavLst>
                                    </p:anim>
                                    <p:anim calcmode="lin" valueType="num">
                                      <p:cBhvr>
                                        <p:cTn id="166" dur="500" fill="hold"/>
                                        <p:tgtEl>
                                          <p:spTgt spid="100"/>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71"/>
                                        </p:tgtEl>
                                        <p:attrNameLst>
                                          <p:attrName>style.visibility</p:attrName>
                                        </p:attrNameLst>
                                      </p:cBhvr>
                                      <p:to>
                                        <p:strVal val="visible"/>
                                      </p:to>
                                    </p:set>
                                    <p:anim calcmode="lin" valueType="num">
                                      <p:cBhvr additive="base">
                                        <p:cTn id="171" dur="500" fill="hold"/>
                                        <p:tgtEl>
                                          <p:spTgt spid="71"/>
                                        </p:tgtEl>
                                        <p:attrNameLst>
                                          <p:attrName>ppt_x</p:attrName>
                                        </p:attrNameLst>
                                      </p:cBhvr>
                                      <p:tavLst>
                                        <p:tav tm="0">
                                          <p:val>
                                            <p:strVal val="#ppt_x"/>
                                          </p:val>
                                        </p:tav>
                                        <p:tav tm="100000">
                                          <p:val>
                                            <p:strVal val="#ppt_x"/>
                                          </p:val>
                                        </p:tav>
                                      </p:tavLst>
                                    </p:anim>
                                    <p:anim calcmode="lin" valueType="num">
                                      <p:cBhvr additive="base">
                                        <p:cTn id="17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7" presetClass="entr" presetSubtype="8" repeatCount="4000" fill="hold" grpId="0" nodeType="clickEffect">
                                  <p:stCondLst>
                                    <p:cond delay="0"/>
                                  </p:stCondLst>
                                  <p:childTnLst>
                                    <p:set>
                                      <p:cBhvr>
                                        <p:cTn id="176" dur="1" fill="hold">
                                          <p:stCondLst>
                                            <p:cond delay="0"/>
                                          </p:stCondLst>
                                        </p:cTn>
                                        <p:tgtEl>
                                          <p:spTgt spid="104"/>
                                        </p:tgtEl>
                                        <p:attrNameLst>
                                          <p:attrName>style.visibility</p:attrName>
                                        </p:attrNameLst>
                                      </p:cBhvr>
                                      <p:to>
                                        <p:strVal val="visible"/>
                                      </p:to>
                                    </p:set>
                                    <p:anim calcmode="lin" valueType="num">
                                      <p:cBhvr>
                                        <p:cTn id="177" dur="500" fill="hold"/>
                                        <p:tgtEl>
                                          <p:spTgt spid="104"/>
                                        </p:tgtEl>
                                        <p:attrNameLst>
                                          <p:attrName>ppt_x</p:attrName>
                                        </p:attrNameLst>
                                      </p:cBhvr>
                                      <p:tavLst>
                                        <p:tav tm="0">
                                          <p:val>
                                            <p:strVal val="#ppt_x-#ppt_w/2"/>
                                          </p:val>
                                        </p:tav>
                                        <p:tav tm="100000">
                                          <p:val>
                                            <p:strVal val="#ppt_x"/>
                                          </p:val>
                                        </p:tav>
                                      </p:tavLst>
                                    </p:anim>
                                    <p:anim calcmode="lin" valueType="num">
                                      <p:cBhvr>
                                        <p:cTn id="178" dur="500" fill="hold"/>
                                        <p:tgtEl>
                                          <p:spTgt spid="104"/>
                                        </p:tgtEl>
                                        <p:attrNameLst>
                                          <p:attrName>ppt_y</p:attrName>
                                        </p:attrNameLst>
                                      </p:cBhvr>
                                      <p:tavLst>
                                        <p:tav tm="0">
                                          <p:val>
                                            <p:strVal val="#ppt_y"/>
                                          </p:val>
                                        </p:tav>
                                        <p:tav tm="100000">
                                          <p:val>
                                            <p:strVal val="#ppt_y"/>
                                          </p:val>
                                        </p:tav>
                                      </p:tavLst>
                                    </p:anim>
                                    <p:anim calcmode="lin" valueType="num">
                                      <p:cBhvr>
                                        <p:cTn id="179" dur="500" fill="hold"/>
                                        <p:tgtEl>
                                          <p:spTgt spid="104"/>
                                        </p:tgtEl>
                                        <p:attrNameLst>
                                          <p:attrName>ppt_w</p:attrName>
                                        </p:attrNameLst>
                                      </p:cBhvr>
                                      <p:tavLst>
                                        <p:tav tm="0">
                                          <p:val>
                                            <p:fltVal val="0"/>
                                          </p:val>
                                        </p:tav>
                                        <p:tav tm="100000">
                                          <p:val>
                                            <p:strVal val="#ppt_w"/>
                                          </p:val>
                                        </p:tav>
                                      </p:tavLst>
                                    </p:anim>
                                    <p:anim calcmode="lin" valueType="num">
                                      <p:cBhvr>
                                        <p:cTn id="180" dur="500" fill="hold"/>
                                        <p:tgtEl>
                                          <p:spTgt spid="104"/>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7" presetClass="entr" presetSubtype="8" repeatCount="4000" fill="hold" nodeType="clickEffect">
                                  <p:stCondLst>
                                    <p:cond delay="0"/>
                                  </p:stCondLst>
                                  <p:childTnLst>
                                    <p:set>
                                      <p:cBhvr>
                                        <p:cTn id="184" dur="1" fill="hold">
                                          <p:stCondLst>
                                            <p:cond delay="0"/>
                                          </p:stCondLst>
                                        </p:cTn>
                                        <p:tgtEl>
                                          <p:spTgt spid="57"/>
                                        </p:tgtEl>
                                        <p:attrNameLst>
                                          <p:attrName>style.visibility</p:attrName>
                                        </p:attrNameLst>
                                      </p:cBhvr>
                                      <p:to>
                                        <p:strVal val="visible"/>
                                      </p:to>
                                    </p:set>
                                    <p:anim calcmode="lin" valueType="num">
                                      <p:cBhvr>
                                        <p:cTn id="185" dur="500" fill="hold"/>
                                        <p:tgtEl>
                                          <p:spTgt spid="57"/>
                                        </p:tgtEl>
                                        <p:attrNameLst>
                                          <p:attrName>ppt_x</p:attrName>
                                        </p:attrNameLst>
                                      </p:cBhvr>
                                      <p:tavLst>
                                        <p:tav tm="0">
                                          <p:val>
                                            <p:strVal val="#ppt_x-#ppt_w/2"/>
                                          </p:val>
                                        </p:tav>
                                        <p:tav tm="100000">
                                          <p:val>
                                            <p:strVal val="#ppt_x"/>
                                          </p:val>
                                        </p:tav>
                                      </p:tavLst>
                                    </p:anim>
                                    <p:anim calcmode="lin" valueType="num">
                                      <p:cBhvr>
                                        <p:cTn id="186" dur="500" fill="hold"/>
                                        <p:tgtEl>
                                          <p:spTgt spid="57"/>
                                        </p:tgtEl>
                                        <p:attrNameLst>
                                          <p:attrName>ppt_y</p:attrName>
                                        </p:attrNameLst>
                                      </p:cBhvr>
                                      <p:tavLst>
                                        <p:tav tm="0">
                                          <p:val>
                                            <p:strVal val="#ppt_y"/>
                                          </p:val>
                                        </p:tav>
                                        <p:tav tm="100000">
                                          <p:val>
                                            <p:strVal val="#ppt_y"/>
                                          </p:val>
                                        </p:tav>
                                      </p:tavLst>
                                    </p:anim>
                                    <p:anim calcmode="lin" valueType="num">
                                      <p:cBhvr>
                                        <p:cTn id="187" dur="500" fill="hold"/>
                                        <p:tgtEl>
                                          <p:spTgt spid="57"/>
                                        </p:tgtEl>
                                        <p:attrNameLst>
                                          <p:attrName>ppt_w</p:attrName>
                                        </p:attrNameLst>
                                      </p:cBhvr>
                                      <p:tavLst>
                                        <p:tav tm="0">
                                          <p:val>
                                            <p:fltVal val="0"/>
                                          </p:val>
                                        </p:tav>
                                        <p:tav tm="100000">
                                          <p:val>
                                            <p:strVal val="#ppt_w"/>
                                          </p:val>
                                        </p:tav>
                                      </p:tavLst>
                                    </p:anim>
                                    <p:anim calcmode="lin" valueType="num">
                                      <p:cBhvr>
                                        <p:cTn id="188" dur="5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189" fill="hold">
                      <p:stCondLst>
                        <p:cond delay="indefinite"/>
                      </p:stCondLst>
                      <p:childTnLst>
                        <p:par>
                          <p:cTn id="190" fill="hold">
                            <p:stCondLst>
                              <p:cond delay="0"/>
                            </p:stCondLst>
                            <p:childTnLst>
                              <p:par>
                                <p:cTn id="191" presetID="17" presetClass="entr" presetSubtype="8" repeatCount="4000" fill="hold" grpId="0" nodeType="clickEffect">
                                  <p:stCondLst>
                                    <p:cond delay="0"/>
                                  </p:stCondLst>
                                  <p:childTnLst>
                                    <p:set>
                                      <p:cBhvr>
                                        <p:cTn id="192" dur="1" fill="hold">
                                          <p:stCondLst>
                                            <p:cond delay="0"/>
                                          </p:stCondLst>
                                        </p:cTn>
                                        <p:tgtEl>
                                          <p:spTgt spid="110"/>
                                        </p:tgtEl>
                                        <p:attrNameLst>
                                          <p:attrName>style.visibility</p:attrName>
                                        </p:attrNameLst>
                                      </p:cBhvr>
                                      <p:to>
                                        <p:strVal val="visible"/>
                                      </p:to>
                                    </p:set>
                                    <p:anim calcmode="lin" valueType="num">
                                      <p:cBhvr>
                                        <p:cTn id="193" dur="500" fill="hold"/>
                                        <p:tgtEl>
                                          <p:spTgt spid="110"/>
                                        </p:tgtEl>
                                        <p:attrNameLst>
                                          <p:attrName>ppt_x</p:attrName>
                                        </p:attrNameLst>
                                      </p:cBhvr>
                                      <p:tavLst>
                                        <p:tav tm="0">
                                          <p:val>
                                            <p:strVal val="#ppt_x-#ppt_w/2"/>
                                          </p:val>
                                        </p:tav>
                                        <p:tav tm="100000">
                                          <p:val>
                                            <p:strVal val="#ppt_x"/>
                                          </p:val>
                                        </p:tav>
                                      </p:tavLst>
                                    </p:anim>
                                    <p:anim calcmode="lin" valueType="num">
                                      <p:cBhvr>
                                        <p:cTn id="194" dur="500" fill="hold"/>
                                        <p:tgtEl>
                                          <p:spTgt spid="110"/>
                                        </p:tgtEl>
                                        <p:attrNameLst>
                                          <p:attrName>ppt_y</p:attrName>
                                        </p:attrNameLst>
                                      </p:cBhvr>
                                      <p:tavLst>
                                        <p:tav tm="0">
                                          <p:val>
                                            <p:strVal val="#ppt_y"/>
                                          </p:val>
                                        </p:tav>
                                        <p:tav tm="100000">
                                          <p:val>
                                            <p:strVal val="#ppt_y"/>
                                          </p:val>
                                        </p:tav>
                                      </p:tavLst>
                                    </p:anim>
                                    <p:anim calcmode="lin" valueType="num">
                                      <p:cBhvr>
                                        <p:cTn id="195" dur="500" fill="hold"/>
                                        <p:tgtEl>
                                          <p:spTgt spid="110"/>
                                        </p:tgtEl>
                                        <p:attrNameLst>
                                          <p:attrName>ppt_w</p:attrName>
                                        </p:attrNameLst>
                                      </p:cBhvr>
                                      <p:tavLst>
                                        <p:tav tm="0">
                                          <p:val>
                                            <p:fltVal val="0"/>
                                          </p:val>
                                        </p:tav>
                                        <p:tav tm="100000">
                                          <p:val>
                                            <p:strVal val="#ppt_w"/>
                                          </p:val>
                                        </p:tav>
                                      </p:tavLst>
                                    </p:anim>
                                    <p:anim calcmode="lin" valueType="num">
                                      <p:cBhvr>
                                        <p:cTn id="196" dur="500" fill="hold"/>
                                        <p:tgtEl>
                                          <p:spTgt spid="110"/>
                                        </p:tgtEl>
                                        <p:attrNameLst>
                                          <p:attrName>ppt_h</p:attrName>
                                        </p:attrNameLst>
                                      </p:cBhvr>
                                      <p:tavLst>
                                        <p:tav tm="0">
                                          <p:val>
                                            <p:strVal val="#ppt_h"/>
                                          </p:val>
                                        </p:tav>
                                        <p:tav tm="100000">
                                          <p:val>
                                            <p:strVal val="#ppt_h"/>
                                          </p:val>
                                        </p:tav>
                                      </p:tavLst>
                                    </p:anim>
                                  </p:childTnLst>
                                </p:cTn>
                              </p:par>
                            </p:childTnLst>
                          </p:cTn>
                        </p:par>
                      </p:childTnLst>
                    </p:cTn>
                  </p:par>
                  <p:par>
                    <p:cTn id="197" fill="hold">
                      <p:stCondLst>
                        <p:cond delay="indefinite"/>
                      </p:stCondLst>
                      <p:childTnLst>
                        <p:par>
                          <p:cTn id="198" fill="hold">
                            <p:stCondLst>
                              <p:cond delay="0"/>
                            </p:stCondLst>
                            <p:childTnLst>
                              <p:par>
                                <p:cTn id="199" presetID="17" presetClass="entr" presetSubtype="8" repeatCount="4000" fill="hold" nodeType="clickEffect">
                                  <p:stCondLst>
                                    <p:cond delay="0"/>
                                  </p:stCondLst>
                                  <p:childTnLst>
                                    <p:set>
                                      <p:cBhvr>
                                        <p:cTn id="200" dur="1" fill="hold">
                                          <p:stCondLst>
                                            <p:cond delay="0"/>
                                          </p:stCondLst>
                                        </p:cTn>
                                        <p:tgtEl>
                                          <p:spTgt spid="105"/>
                                        </p:tgtEl>
                                        <p:attrNameLst>
                                          <p:attrName>style.visibility</p:attrName>
                                        </p:attrNameLst>
                                      </p:cBhvr>
                                      <p:to>
                                        <p:strVal val="visible"/>
                                      </p:to>
                                    </p:set>
                                    <p:anim calcmode="lin" valueType="num">
                                      <p:cBhvr>
                                        <p:cTn id="201" dur="500" fill="hold"/>
                                        <p:tgtEl>
                                          <p:spTgt spid="105"/>
                                        </p:tgtEl>
                                        <p:attrNameLst>
                                          <p:attrName>ppt_x</p:attrName>
                                        </p:attrNameLst>
                                      </p:cBhvr>
                                      <p:tavLst>
                                        <p:tav tm="0">
                                          <p:val>
                                            <p:strVal val="#ppt_x-#ppt_w/2"/>
                                          </p:val>
                                        </p:tav>
                                        <p:tav tm="100000">
                                          <p:val>
                                            <p:strVal val="#ppt_x"/>
                                          </p:val>
                                        </p:tav>
                                      </p:tavLst>
                                    </p:anim>
                                    <p:anim calcmode="lin" valueType="num">
                                      <p:cBhvr>
                                        <p:cTn id="202" dur="500" fill="hold"/>
                                        <p:tgtEl>
                                          <p:spTgt spid="105"/>
                                        </p:tgtEl>
                                        <p:attrNameLst>
                                          <p:attrName>ppt_y</p:attrName>
                                        </p:attrNameLst>
                                      </p:cBhvr>
                                      <p:tavLst>
                                        <p:tav tm="0">
                                          <p:val>
                                            <p:strVal val="#ppt_y"/>
                                          </p:val>
                                        </p:tav>
                                        <p:tav tm="100000">
                                          <p:val>
                                            <p:strVal val="#ppt_y"/>
                                          </p:val>
                                        </p:tav>
                                      </p:tavLst>
                                    </p:anim>
                                    <p:anim calcmode="lin" valueType="num">
                                      <p:cBhvr>
                                        <p:cTn id="203" dur="500" fill="hold"/>
                                        <p:tgtEl>
                                          <p:spTgt spid="105"/>
                                        </p:tgtEl>
                                        <p:attrNameLst>
                                          <p:attrName>ppt_w</p:attrName>
                                        </p:attrNameLst>
                                      </p:cBhvr>
                                      <p:tavLst>
                                        <p:tav tm="0">
                                          <p:val>
                                            <p:fltVal val="0"/>
                                          </p:val>
                                        </p:tav>
                                        <p:tav tm="100000">
                                          <p:val>
                                            <p:strVal val="#ppt_w"/>
                                          </p:val>
                                        </p:tav>
                                      </p:tavLst>
                                    </p:anim>
                                    <p:anim calcmode="lin" valueType="num">
                                      <p:cBhvr>
                                        <p:cTn id="204" dur="500" fill="hold"/>
                                        <p:tgtEl>
                                          <p:spTgt spid="105"/>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17" presetClass="entr" presetSubtype="8" repeatCount="4000" fill="hold" grpId="0" nodeType="clickEffect">
                                  <p:stCondLst>
                                    <p:cond delay="0"/>
                                  </p:stCondLst>
                                  <p:childTnLst>
                                    <p:set>
                                      <p:cBhvr>
                                        <p:cTn id="208" dur="1" fill="hold">
                                          <p:stCondLst>
                                            <p:cond delay="0"/>
                                          </p:stCondLst>
                                        </p:cTn>
                                        <p:tgtEl>
                                          <p:spTgt spid="109"/>
                                        </p:tgtEl>
                                        <p:attrNameLst>
                                          <p:attrName>style.visibility</p:attrName>
                                        </p:attrNameLst>
                                      </p:cBhvr>
                                      <p:to>
                                        <p:strVal val="visible"/>
                                      </p:to>
                                    </p:set>
                                    <p:anim calcmode="lin" valueType="num">
                                      <p:cBhvr>
                                        <p:cTn id="209" dur="500" fill="hold"/>
                                        <p:tgtEl>
                                          <p:spTgt spid="109"/>
                                        </p:tgtEl>
                                        <p:attrNameLst>
                                          <p:attrName>ppt_x</p:attrName>
                                        </p:attrNameLst>
                                      </p:cBhvr>
                                      <p:tavLst>
                                        <p:tav tm="0">
                                          <p:val>
                                            <p:strVal val="#ppt_x-#ppt_w/2"/>
                                          </p:val>
                                        </p:tav>
                                        <p:tav tm="100000">
                                          <p:val>
                                            <p:strVal val="#ppt_x"/>
                                          </p:val>
                                        </p:tav>
                                      </p:tavLst>
                                    </p:anim>
                                    <p:anim calcmode="lin" valueType="num">
                                      <p:cBhvr>
                                        <p:cTn id="210" dur="500" fill="hold"/>
                                        <p:tgtEl>
                                          <p:spTgt spid="109"/>
                                        </p:tgtEl>
                                        <p:attrNameLst>
                                          <p:attrName>ppt_y</p:attrName>
                                        </p:attrNameLst>
                                      </p:cBhvr>
                                      <p:tavLst>
                                        <p:tav tm="0">
                                          <p:val>
                                            <p:strVal val="#ppt_y"/>
                                          </p:val>
                                        </p:tav>
                                        <p:tav tm="100000">
                                          <p:val>
                                            <p:strVal val="#ppt_y"/>
                                          </p:val>
                                        </p:tav>
                                      </p:tavLst>
                                    </p:anim>
                                    <p:anim calcmode="lin" valueType="num">
                                      <p:cBhvr>
                                        <p:cTn id="211" dur="500" fill="hold"/>
                                        <p:tgtEl>
                                          <p:spTgt spid="109"/>
                                        </p:tgtEl>
                                        <p:attrNameLst>
                                          <p:attrName>ppt_w</p:attrName>
                                        </p:attrNameLst>
                                      </p:cBhvr>
                                      <p:tavLst>
                                        <p:tav tm="0">
                                          <p:val>
                                            <p:fltVal val="0"/>
                                          </p:val>
                                        </p:tav>
                                        <p:tav tm="100000">
                                          <p:val>
                                            <p:strVal val="#ppt_w"/>
                                          </p:val>
                                        </p:tav>
                                      </p:tavLst>
                                    </p:anim>
                                    <p:anim calcmode="lin" valueType="num">
                                      <p:cBhvr>
                                        <p:cTn id="212" dur="500" fill="hold"/>
                                        <p:tgtEl>
                                          <p:spTgt spid="109"/>
                                        </p:tgtEl>
                                        <p:attrNameLst>
                                          <p:attrName>ppt_h</p:attrName>
                                        </p:attrNameLst>
                                      </p:cBhvr>
                                      <p:tavLst>
                                        <p:tav tm="0">
                                          <p:val>
                                            <p:strVal val="#ppt_h"/>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72"/>
                                        </p:tgtEl>
                                        <p:attrNameLst>
                                          <p:attrName>style.visibility</p:attrName>
                                        </p:attrNameLst>
                                      </p:cBhvr>
                                      <p:to>
                                        <p:strVal val="visible"/>
                                      </p:to>
                                    </p:set>
                                    <p:anim calcmode="lin" valueType="num">
                                      <p:cBhvr additive="base">
                                        <p:cTn id="217" dur="500" fill="hold"/>
                                        <p:tgtEl>
                                          <p:spTgt spid="72"/>
                                        </p:tgtEl>
                                        <p:attrNameLst>
                                          <p:attrName>ppt_x</p:attrName>
                                        </p:attrNameLst>
                                      </p:cBhvr>
                                      <p:tavLst>
                                        <p:tav tm="0">
                                          <p:val>
                                            <p:strVal val="#ppt_x"/>
                                          </p:val>
                                        </p:tav>
                                        <p:tav tm="100000">
                                          <p:val>
                                            <p:strVal val="#ppt_x"/>
                                          </p:val>
                                        </p:tav>
                                      </p:tavLst>
                                    </p:anim>
                                    <p:anim calcmode="lin" valueType="num">
                                      <p:cBhvr additive="base">
                                        <p:cTn id="21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17" presetClass="entr" presetSubtype="8" repeatCount="4000" fill="hold" grpId="0" nodeType="clickEffect">
                                  <p:stCondLst>
                                    <p:cond delay="0"/>
                                  </p:stCondLst>
                                  <p:childTnLst>
                                    <p:set>
                                      <p:cBhvr>
                                        <p:cTn id="222" dur="1" fill="hold">
                                          <p:stCondLst>
                                            <p:cond delay="0"/>
                                          </p:stCondLst>
                                        </p:cTn>
                                        <p:tgtEl>
                                          <p:spTgt spid="111"/>
                                        </p:tgtEl>
                                        <p:attrNameLst>
                                          <p:attrName>style.visibility</p:attrName>
                                        </p:attrNameLst>
                                      </p:cBhvr>
                                      <p:to>
                                        <p:strVal val="visible"/>
                                      </p:to>
                                    </p:set>
                                    <p:anim calcmode="lin" valueType="num">
                                      <p:cBhvr>
                                        <p:cTn id="223" dur="500" fill="hold"/>
                                        <p:tgtEl>
                                          <p:spTgt spid="111"/>
                                        </p:tgtEl>
                                        <p:attrNameLst>
                                          <p:attrName>ppt_x</p:attrName>
                                        </p:attrNameLst>
                                      </p:cBhvr>
                                      <p:tavLst>
                                        <p:tav tm="0">
                                          <p:val>
                                            <p:strVal val="#ppt_x-#ppt_w/2"/>
                                          </p:val>
                                        </p:tav>
                                        <p:tav tm="100000">
                                          <p:val>
                                            <p:strVal val="#ppt_x"/>
                                          </p:val>
                                        </p:tav>
                                      </p:tavLst>
                                    </p:anim>
                                    <p:anim calcmode="lin" valueType="num">
                                      <p:cBhvr>
                                        <p:cTn id="224" dur="500" fill="hold"/>
                                        <p:tgtEl>
                                          <p:spTgt spid="111"/>
                                        </p:tgtEl>
                                        <p:attrNameLst>
                                          <p:attrName>ppt_y</p:attrName>
                                        </p:attrNameLst>
                                      </p:cBhvr>
                                      <p:tavLst>
                                        <p:tav tm="0">
                                          <p:val>
                                            <p:strVal val="#ppt_y"/>
                                          </p:val>
                                        </p:tav>
                                        <p:tav tm="100000">
                                          <p:val>
                                            <p:strVal val="#ppt_y"/>
                                          </p:val>
                                        </p:tav>
                                      </p:tavLst>
                                    </p:anim>
                                    <p:anim calcmode="lin" valueType="num">
                                      <p:cBhvr>
                                        <p:cTn id="225" dur="500" fill="hold"/>
                                        <p:tgtEl>
                                          <p:spTgt spid="111"/>
                                        </p:tgtEl>
                                        <p:attrNameLst>
                                          <p:attrName>ppt_w</p:attrName>
                                        </p:attrNameLst>
                                      </p:cBhvr>
                                      <p:tavLst>
                                        <p:tav tm="0">
                                          <p:val>
                                            <p:fltVal val="0"/>
                                          </p:val>
                                        </p:tav>
                                        <p:tav tm="100000">
                                          <p:val>
                                            <p:strVal val="#ppt_w"/>
                                          </p:val>
                                        </p:tav>
                                      </p:tavLst>
                                    </p:anim>
                                    <p:anim calcmode="lin" valueType="num">
                                      <p:cBhvr>
                                        <p:cTn id="226" dur="500" fill="hold"/>
                                        <p:tgtEl>
                                          <p:spTgt spid="111"/>
                                        </p:tgtEl>
                                        <p:attrNameLst>
                                          <p:attrName>ppt_h</p:attrName>
                                        </p:attrNameLst>
                                      </p:cBhvr>
                                      <p:tavLst>
                                        <p:tav tm="0">
                                          <p:val>
                                            <p:strVal val="#ppt_h"/>
                                          </p:val>
                                        </p:tav>
                                        <p:tav tm="100000">
                                          <p:val>
                                            <p:strVal val="#ppt_h"/>
                                          </p:val>
                                        </p:tav>
                                      </p:tavLst>
                                    </p:anim>
                                  </p:childTnLst>
                                </p:cTn>
                              </p:par>
                            </p:childTnLst>
                          </p:cTn>
                        </p:par>
                      </p:childTnLst>
                    </p:cTn>
                  </p:par>
                  <p:par>
                    <p:cTn id="227" fill="hold">
                      <p:stCondLst>
                        <p:cond delay="indefinite"/>
                      </p:stCondLst>
                      <p:childTnLst>
                        <p:par>
                          <p:cTn id="228" fill="hold">
                            <p:stCondLst>
                              <p:cond delay="0"/>
                            </p:stCondLst>
                            <p:childTnLst>
                              <p:par>
                                <p:cTn id="229" presetID="17" presetClass="entr" presetSubtype="8" repeatCount="4000" fill="hold" nodeType="clickEffect">
                                  <p:stCondLst>
                                    <p:cond delay="0"/>
                                  </p:stCondLst>
                                  <p:childTnLst>
                                    <p:set>
                                      <p:cBhvr>
                                        <p:cTn id="230" dur="1" fill="hold">
                                          <p:stCondLst>
                                            <p:cond delay="0"/>
                                          </p:stCondLst>
                                        </p:cTn>
                                        <p:tgtEl>
                                          <p:spTgt spid="61"/>
                                        </p:tgtEl>
                                        <p:attrNameLst>
                                          <p:attrName>style.visibility</p:attrName>
                                        </p:attrNameLst>
                                      </p:cBhvr>
                                      <p:to>
                                        <p:strVal val="visible"/>
                                      </p:to>
                                    </p:set>
                                    <p:anim calcmode="lin" valueType="num">
                                      <p:cBhvr>
                                        <p:cTn id="231" dur="500" fill="hold"/>
                                        <p:tgtEl>
                                          <p:spTgt spid="61"/>
                                        </p:tgtEl>
                                        <p:attrNameLst>
                                          <p:attrName>ppt_x</p:attrName>
                                        </p:attrNameLst>
                                      </p:cBhvr>
                                      <p:tavLst>
                                        <p:tav tm="0">
                                          <p:val>
                                            <p:strVal val="#ppt_x-#ppt_w/2"/>
                                          </p:val>
                                        </p:tav>
                                        <p:tav tm="100000">
                                          <p:val>
                                            <p:strVal val="#ppt_x"/>
                                          </p:val>
                                        </p:tav>
                                      </p:tavLst>
                                    </p:anim>
                                    <p:anim calcmode="lin" valueType="num">
                                      <p:cBhvr>
                                        <p:cTn id="232" dur="500" fill="hold"/>
                                        <p:tgtEl>
                                          <p:spTgt spid="61"/>
                                        </p:tgtEl>
                                        <p:attrNameLst>
                                          <p:attrName>ppt_y</p:attrName>
                                        </p:attrNameLst>
                                      </p:cBhvr>
                                      <p:tavLst>
                                        <p:tav tm="0">
                                          <p:val>
                                            <p:strVal val="#ppt_y"/>
                                          </p:val>
                                        </p:tav>
                                        <p:tav tm="100000">
                                          <p:val>
                                            <p:strVal val="#ppt_y"/>
                                          </p:val>
                                        </p:tav>
                                      </p:tavLst>
                                    </p:anim>
                                    <p:anim calcmode="lin" valueType="num">
                                      <p:cBhvr>
                                        <p:cTn id="233" dur="500" fill="hold"/>
                                        <p:tgtEl>
                                          <p:spTgt spid="61"/>
                                        </p:tgtEl>
                                        <p:attrNameLst>
                                          <p:attrName>ppt_w</p:attrName>
                                        </p:attrNameLst>
                                      </p:cBhvr>
                                      <p:tavLst>
                                        <p:tav tm="0">
                                          <p:val>
                                            <p:fltVal val="0"/>
                                          </p:val>
                                        </p:tav>
                                        <p:tav tm="100000">
                                          <p:val>
                                            <p:strVal val="#ppt_w"/>
                                          </p:val>
                                        </p:tav>
                                      </p:tavLst>
                                    </p:anim>
                                    <p:anim calcmode="lin" valueType="num">
                                      <p:cBhvr>
                                        <p:cTn id="234" dur="5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17" presetClass="entr" presetSubtype="8" repeatCount="4000" fill="hold" grpId="0" nodeType="clickEffect">
                                  <p:stCondLst>
                                    <p:cond delay="0"/>
                                  </p:stCondLst>
                                  <p:childTnLst>
                                    <p:set>
                                      <p:cBhvr>
                                        <p:cTn id="238" dur="1" fill="hold">
                                          <p:stCondLst>
                                            <p:cond delay="0"/>
                                          </p:stCondLst>
                                        </p:cTn>
                                        <p:tgtEl>
                                          <p:spTgt spid="112"/>
                                        </p:tgtEl>
                                        <p:attrNameLst>
                                          <p:attrName>style.visibility</p:attrName>
                                        </p:attrNameLst>
                                      </p:cBhvr>
                                      <p:to>
                                        <p:strVal val="visible"/>
                                      </p:to>
                                    </p:set>
                                    <p:anim calcmode="lin" valueType="num">
                                      <p:cBhvr>
                                        <p:cTn id="239" dur="500" fill="hold"/>
                                        <p:tgtEl>
                                          <p:spTgt spid="112"/>
                                        </p:tgtEl>
                                        <p:attrNameLst>
                                          <p:attrName>ppt_x</p:attrName>
                                        </p:attrNameLst>
                                      </p:cBhvr>
                                      <p:tavLst>
                                        <p:tav tm="0">
                                          <p:val>
                                            <p:strVal val="#ppt_x-#ppt_w/2"/>
                                          </p:val>
                                        </p:tav>
                                        <p:tav tm="100000">
                                          <p:val>
                                            <p:strVal val="#ppt_x"/>
                                          </p:val>
                                        </p:tav>
                                      </p:tavLst>
                                    </p:anim>
                                    <p:anim calcmode="lin" valueType="num">
                                      <p:cBhvr>
                                        <p:cTn id="240" dur="500" fill="hold"/>
                                        <p:tgtEl>
                                          <p:spTgt spid="112"/>
                                        </p:tgtEl>
                                        <p:attrNameLst>
                                          <p:attrName>ppt_y</p:attrName>
                                        </p:attrNameLst>
                                      </p:cBhvr>
                                      <p:tavLst>
                                        <p:tav tm="0">
                                          <p:val>
                                            <p:strVal val="#ppt_y"/>
                                          </p:val>
                                        </p:tav>
                                        <p:tav tm="100000">
                                          <p:val>
                                            <p:strVal val="#ppt_y"/>
                                          </p:val>
                                        </p:tav>
                                      </p:tavLst>
                                    </p:anim>
                                    <p:anim calcmode="lin" valueType="num">
                                      <p:cBhvr>
                                        <p:cTn id="241" dur="500" fill="hold"/>
                                        <p:tgtEl>
                                          <p:spTgt spid="112"/>
                                        </p:tgtEl>
                                        <p:attrNameLst>
                                          <p:attrName>ppt_w</p:attrName>
                                        </p:attrNameLst>
                                      </p:cBhvr>
                                      <p:tavLst>
                                        <p:tav tm="0">
                                          <p:val>
                                            <p:fltVal val="0"/>
                                          </p:val>
                                        </p:tav>
                                        <p:tav tm="100000">
                                          <p:val>
                                            <p:strVal val="#ppt_w"/>
                                          </p:val>
                                        </p:tav>
                                      </p:tavLst>
                                    </p:anim>
                                    <p:anim calcmode="lin" valueType="num">
                                      <p:cBhvr>
                                        <p:cTn id="242" dur="500" fill="hold"/>
                                        <p:tgtEl>
                                          <p:spTgt spid="112"/>
                                        </p:tgtEl>
                                        <p:attrNameLst>
                                          <p:attrName>ppt_h</p:attrName>
                                        </p:attrNameLst>
                                      </p:cBhvr>
                                      <p:tavLst>
                                        <p:tav tm="0">
                                          <p:val>
                                            <p:strVal val="#ppt_h"/>
                                          </p:val>
                                        </p:tav>
                                        <p:tav tm="100000">
                                          <p:val>
                                            <p:strVal val="#ppt_h"/>
                                          </p:val>
                                        </p:tav>
                                      </p:tavLst>
                                    </p:anim>
                                  </p:childTnLst>
                                </p:cTn>
                              </p:par>
                            </p:childTnLst>
                          </p:cTn>
                        </p:par>
                      </p:childTnLst>
                    </p:cTn>
                  </p:par>
                  <p:par>
                    <p:cTn id="243" fill="hold">
                      <p:stCondLst>
                        <p:cond delay="indefinite"/>
                      </p:stCondLst>
                      <p:childTnLst>
                        <p:par>
                          <p:cTn id="244" fill="hold">
                            <p:stCondLst>
                              <p:cond delay="0"/>
                            </p:stCondLst>
                            <p:childTnLst>
                              <p:par>
                                <p:cTn id="245" presetID="17" presetClass="entr" presetSubtype="8" repeatCount="4000" fill="hold" nodeType="clickEffect">
                                  <p:stCondLst>
                                    <p:cond delay="0"/>
                                  </p:stCondLst>
                                  <p:childTnLst>
                                    <p:set>
                                      <p:cBhvr>
                                        <p:cTn id="246" dur="1" fill="hold">
                                          <p:stCondLst>
                                            <p:cond delay="0"/>
                                          </p:stCondLst>
                                        </p:cTn>
                                        <p:tgtEl>
                                          <p:spTgt spid="113"/>
                                        </p:tgtEl>
                                        <p:attrNameLst>
                                          <p:attrName>style.visibility</p:attrName>
                                        </p:attrNameLst>
                                      </p:cBhvr>
                                      <p:to>
                                        <p:strVal val="visible"/>
                                      </p:to>
                                    </p:set>
                                    <p:anim calcmode="lin" valueType="num">
                                      <p:cBhvr>
                                        <p:cTn id="247" dur="500" fill="hold"/>
                                        <p:tgtEl>
                                          <p:spTgt spid="113"/>
                                        </p:tgtEl>
                                        <p:attrNameLst>
                                          <p:attrName>ppt_x</p:attrName>
                                        </p:attrNameLst>
                                      </p:cBhvr>
                                      <p:tavLst>
                                        <p:tav tm="0">
                                          <p:val>
                                            <p:strVal val="#ppt_x-#ppt_w/2"/>
                                          </p:val>
                                        </p:tav>
                                        <p:tav tm="100000">
                                          <p:val>
                                            <p:strVal val="#ppt_x"/>
                                          </p:val>
                                        </p:tav>
                                      </p:tavLst>
                                    </p:anim>
                                    <p:anim calcmode="lin" valueType="num">
                                      <p:cBhvr>
                                        <p:cTn id="248" dur="500" fill="hold"/>
                                        <p:tgtEl>
                                          <p:spTgt spid="113"/>
                                        </p:tgtEl>
                                        <p:attrNameLst>
                                          <p:attrName>ppt_y</p:attrName>
                                        </p:attrNameLst>
                                      </p:cBhvr>
                                      <p:tavLst>
                                        <p:tav tm="0">
                                          <p:val>
                                            <p:strVal val="#ppt_y"/>
                                          </p:val>
                                        </p:tav>
                                        <p:tav tm="100000">
                                          <p:val>
                                            <p:strVal val="#ppt_y"/>
                                          </p:val>
                                        </p:tav>
                                      </p:tavLst>
                                    </p:anim>
                                    <p:anim calcmode="lin" valueType="num">
                                      <p:cBhvr>
                                        <p:cTn id="249" dur="500" fill="hold"/>
                                        <p:tgtEl>
                                          <p:spTgt spid="113"/>
                                        </p:tgtEl>
                                        <p:attrNameLst>
                                          <p:attrName>ppt_w</p:attrName>
                                        </p:attrNameLst>
                                      </p:cBhvr>
                                      <p:tavLst>
                                        <p:tav tm="0">
                                          <p:val>
                                            <p:fltVal val="0"/>
                                          </p:val>
                                        </p:tav>
                                        <p:tav tm="100000">
                                          <p:val>
                                            <p:strVal val="#ppt_w"/>
                                          </p:val>
                                        </p:tav>
                                      </p:tavLst>
                                    </p:anim>
                                    <p:anim calcmode="lin" valueType="num">
                                      <p:cBhvr>
                                        <p:cTn id="250" dur="500" fill="hold"/>
                                        <p:tgtEl>
                                          <p:spTgt spid="113"/>
                                        </p:tgtEl>
                                        <p:attrNameLst>
                                          <p:attrName>ppt_h</p:attrName>
                                        </p:attrNameLst>
                                      </p:cBhvr>
                                      <p:tavLst>
                                        <p:tav tm="0">
                                          <p:val>
                                            <p:strVal val="#ppt_h"/>
                                          </p:val>
                                        </p:tav>
                                        <p:tav tm="100000">
                                          <p:val>
                                            <p:strVal val="#ppt_h"/>
                                          </p:val>
                                        </p:tav>
                                      </p:tavLst>
                                    </p:anim>
                                  </p:childTnLst>
                                </p:cTn>
                              </p:par>
                            </p:childTnLst>
                          </p:cTn>
                        </p:par>
                      </p:childTnLst>
                    </p:cTn>
                  </p:par>
                  <p:par>
                    <p:cTn id="251" fill="hold">
                      <p:stCondLst>
                        <p:cond delay="indefinite"/>
                      </p:stCondLst>
                      <p:childTnLst>
                        <p:par>
                          <p:cTn id="252" fill="hold">
                            <p:stCondLst>
                              <p:cond delay="0"/>
                            </p:stCondLst>
                            <p:childTnLst>
                              <p:par>
                                <p:cTn id="253" presetID="17" presetClass="entr" presetSubtype="8" repeatCount="4000" fill="hold" grpId="0" nodeType="clickEffect">
                                  <p:stCondLst>
                                    <p:cond delay="0"/>
                                  </p:stCondLst>
                                  <p:childTnLst>
                                    <p:set>
                                      <p:cBhvr>
                                        <p:cTn id="254" dur="1" fill="hold">
                                          <p:stCondLst>
                                            <p:cond delay="0"/>
                                          </p:stCondLst>
                                        </p:cTn>
                                        <p:tgtEl>
                                          <p:spTgt spid="117"/>
                                        </p:tgtEl>
                                        <p:attrNameLst>
                                          <p:attrName>style.visibility</p:attrName>
                                        </p:attrNameLst>
                                      </p:cBhvr>
                                      <p:to>
                                        <p:strVal val="visible"/>
                                      </p:to>
                                    </p:set>
                                    <p:anim calcmode="lin" valueType="num">
                                      <p:cBhvr>
                                        <p:cTn id="255" dur="500" fill="hold"/>
                                        <p:tgtEl>
                                          <p:spTgt spid="117"/>
                                        </p:tgtEl>
                                        <p:attrNameLst>
                                          <p:attrName>ppt_x</p:attrName>
                                        </p:attrNameLst>
                                      </p:cBhvr>
                                      <p:tavLst>
                                        <p:tav tm="0">
                                          <p:val>
                                            <p:strVal val="#ppt_x-#ppt_w/2"/>
                                          </p:val>
                                        </p:tav>
                                        <p:tav tm="100000">
                                          <p:val>
                                            <p:strVal val="#ppt_x"/>
                                          </p:val>
                                        </p:tav>
                                      </p:tavLst>
                                    </p:anim>
                                    <p:anim calcmode="lin" valueType="num">
                                      <p:cBhvr>
                                        <p:cTn id="256" dur="500" fill="hold"/>
                                        <p:tgtEl>
                                          <p:spTgt spid="117"/>
                                        </p:tgtEl>
                                        <p:attrNameLst>
                                          <p:attrName>ppt_y</p:attrName>
                                        </p:attrNameLst>
                                      </p:cBhvr>
                                      <p:tavLst>
                                        <p:tav tm="0">
                                          <p:val>
                                            <p:strVal val="#ppt_y"/>
                                          </p:val>
                                        </p:tav>
                                        <p:tav tm="100000">
                                          <p:val>
                                            <p:strVal val="#ppt_y"/>
                                          </p:val>
                                        </p:tav>
                                      </p:tavLst>
                                    </p:anim>
                                    <p:anim calcmode="lin" valueType="num">
                                      <p:cBhvr>
                                        <p:cTn id="257" dur="500" fill="hold"/>
                                        <p:tgtEl>
                                          <p:spTgt spid="117"/>
                                        </p:tgtEl>
                                        <p:attrNameLst>
                                          <p:attrName>ppt_w</p:attrName>
                                        </p:attrNameLst>
                                      </p:cBhvr>
                                      <p:tavLst>
                                        <p:tav tm="0">
                                          <p:val>
                                            <p:fltVal val="0"/>
                                          </p:val>
                                        </p:tav>
                                        <p:tav tm="100000">
                                          <p:val>
                                            <p:strVal val="#ppt_w"/>
                                          </p:val>
                                        </p:tav>
                                      </p:tavLst>
                                    </p:anim>
                                    <p:anim calcmode="lin" valueType="num">
                                      <p:cBhvr>
                                        <p:cTn id="258" dur="500" fill="hold"/>
                                        <p:tgtEl>
                                          <p:spTgt spid="117"/>
                                        </p:tgtEl>
                                        <p:attrNameLst>
                                          <p:attrName>ppt_h</p:attrName>
                                        </p:attrNameLst>
                                      </p:cBhvr>
                                      <p:tavLst>
                                        <p:tav tm="0">
                                          <p:val>
                                            <p:strVal val="#ppt_h"/>
                                          </p:val>
                                        </p:tav>
                                        <p:tav tm="100000">
                                          <p:val>
                                            <p:strVal val="#ppt_h"/>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73"/>
                                        </p:tgtEl>
                                        <p:attrNameLst>
                                          <p:attrName>style.visibility</p:attrName>
                                        </p:attrNameLst>
                                      </p:cBhvr>
                                      <p:to>
                                        <p:strVal val="visible"/>
                                      </p:to>
                                    </p:set>
                                    <p:anim calcmode="lin" valueType="num">
                                      <p:cBhvr additive="base">
                                        <p:cTn id="263" dur="500" fill="hold"/>
                                        <p:tgtEl>
                                          <p:spTgt spid="73"/>
                                        </p:tgtEl>
                                        <p:attrNameLst>
                                          <p:attrName>ppt_x</p:attrName>
                                        </p:attrNameLst>
                                      </p:cBhvr>
                                      <p:tavLst>
                                        <p:tav tm="0">
                                          <p:val>
                                            <p:strVal val="#ppt_x"/>
                                          </p:val>
                                        </p:tav>
                                        <p:tav tm="100000">
                                          <p:val>
                                            <p:strVal val="#ppt_x"/>
                                          </p:val>
                                        </p:tav>
                                      </p:tavLst>
                                    </p:anim>
                                    <p:anim calcmode="lin" valueType="num">
                                      <p:cBhvr additive="base">
                                        <p:cTn id="26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17" presetClass="entr" presetSubtype="8" repeatCount="4000" fill="hold" grpId="0" nodeType="clickEffect">
                                  <p:stCondLst>
                                    <p:cond delay="0"/>
                                  </p:stCondLst>
                                  <p:childTnLst>
                                    <p:set>
                                      <p:cBhvr>
                                        <p:cTn id="268" dur="1" fill="hold">
                                          <p:stCondLst>
                                            <p:cond delay="0"/>
                                          </p:stCondLst>
                                        </p:cTn>
                                        <p:tgtEl>
                                          <p:spTgt spid="10"/>
                                        </p:tgtEl>
                                        <p:attrNameLst>
                                          <p:attrName>style.visibility</p:attrName>
                                        </p:attrNameLst>
                                      </p:cBhvr>
                                      <p:to>
                                        <p:strVal val="visible"/>
                                      </p:to>
                                    </p:set>
                                    <p:anim calcmode="lin" valueType="num">
                                      <p:cBhvr>
                                        <p:cTn id="269" dur="500" fill="hold"/>
                                        <p:tgtEl>
                                          <p:spTgt spid="10"/>
                                        </p:tgtEl>
                                        <p:attrNameLst>
                                          <p:attrName>ppt_x</p:attrName>
                                        </p:attrNameLst>
                                      </p:cBhvr>
                                      <p:tavLst>
                                        <p:tav tm="0">
                                          <p:val>
                                            <p:strVal val="#ppt_x-#ppt_w/2"/>
                                          </p:val>
                                        </p:tav>
                                        <p:tav tm="100000">
                                          <p:val>
                                            <p:strVal val="#ppt_x"/>
                                          </p:val>
                                        </p:tav>
                                      </p:tavLst>
                                    </p:anim>
                                    <p:anim calcmode="lin" valueType="num">
                                      <p:cBhvr>
                                        <p:cTn id="270" dur="500" fill="hold"/>
                                        <p:tgtEl>
                                          <p:spTgt spid="10"/>
                                        </p:tgtEl>
                                        <p:attrNameLst>
                                          <p:attrName>ppt_y</p:attrName>
                                        </p:attrNameLst>
                                      </p:cBhvr>
                                      <p:tavLst>
                                        <p:tav tm="0">
                                          <p:val>
                                            <p:strVal val="#ppt_y"/>
                                          </p:val>
                                        </p:tav>
                                        <p:tav tm="100000">
                                          <p:val>
                                            <p:strVal val="#ppt_y"/>
                                          </p:val>
                                        </p:tav>
                                      </p:tavLst>
                                    </p:anim>
                                    <p:anim calcmode="lin" valueType="num">
                                      <p:cBhvr>
                                        <p:cTn id="271" dur="500" fill="hold"/>
                                        <p:tgtEl>
                                          <p:spTgt spid="10"/>
                                        </p:tgtEl>
                                        <p:attrNameLst>
                                          <p:attrName>ppt_w</p:attrName>
                                        </p:attrNameLst>
                                      </p:cBhvr>
                                      <p:tavLst>
                                        <p:tav tm="0">
                                          <p:val>
                                            <p:fltVal val="0"/>
                                          </p:val>
                                        </p:tav>
                                        <p:tav tm="100000">
                                          <p:val>
                                            <p:strVal val="#ppt_w"/>
                                          </p:val>
                                        </p:tav>
                                      </p:tavLst>
                                    </p:anim>
                                    <p:anim calcmode="lin" valueType="num">
                                      <p:cBhvr>
                                        <p:cTn id="272"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3" fill="hold">
                      <p:stCondLst>
                        <p:cond delay="indefinite"/>
                      </p:stCondLst>
                      <p:childTnLst>
                        <p:par>
                          <p:cTn id="274" fill="hold">
                            <p:stCondLst>
                              <p:cond delay="0"/>
                            </p:stCondLst>
                            <p:childTnLst>
                              <p:par>
                                <p:cTn id="275" presetID="17" presetClass="entr" presetSubtype="8" repeatCount="4000" fill="hold" nodeType="clickEffect">
                                  <p:stCondLst>
                                    <p:cond delay="0"/>
                                  </p:stCondLst>
                                  <p:childTnLst>
                                    <p:set>
                                      <p:cBhvr>
                                        <p:cTn id="276" dur="1" fill="hold">
                                          <p:stCondLst>
                                            <p:cond delay="0"/>
                                          </p:stCondLst>
                                        </p:cTn>
                                        <p:tgtEl>
                                          <p:spTgt spid="65"/>
                                        </p:tgtEl>
                                        <p:attrNameLst>
                                          <p:attrName>style.visibility</p:attrName>
                                        </p:attrNameLst>
                                      </p:cBhvr>
                                      <p:to>
                                        <p:strVal val="visible"/>
                                      </p:to>
                                    </p:set>
                                    <p:anim calcmode="lin" valueType="num">
                                      <p:cBhvr>
                                        <p:cTn id="277" dur="500" fill="hold"/>
                                        <p:tgtEl>
                                          <p:spTgt spid="65"/>
                                        </p:tgtEl>
                                        <p:attrNameLst>
                                          <p:attrName>ppt_x</p:attrName>
                                        </p:attrNameLst>
                                      </p:cBhvr>
                                      <p:tavLst>
                                        <p:tav tm="0">
                                          <p:val>
                                            <p:strVal val="#ppt_x-#ppt_w/2"/>
                                          </p:val>
                                        </p:tav>
                                        <p:tav tm="100000">
                                          <p:val>
                                            <p:strVal val="#ppt_x"/>
                                          </p:val>
                                        </p:tav>
                                      </p:tavLst>
                                    </p:anim>
                                    <p:anim calcmode="lin" valueType="num">
                                      <p:cBhvr>
                                        <p:cTn id="278" dur="500" fill="hold"/>
                                        <p:tgtEl>
                                          <p:spTgt spid="65"/>
                                        </p:tgtEl>
                                        <p:attrNameLst>
                                          <p:attrName>ppt_y</p:attrName>
                                        </p:attrNameLst>
                                      </p:cBhvr>
                                      <p:tavLst>
                                        <p:tav tm="0">
                                          <p:val>
                                            <p:strVal val="#ppt_y"/>
                                          </p:val>
                                        </p:tav>
                                        <p:tav tm="100000">
                                          <p:val>
                                            <p:strVal val="#ppt_y"/>
                                          </p:val>
                                        </p:tav>
                                      </p:tavLst>
                                    </p:anim>
                                    <p:anim calcmode="lin" valueType="num">
                                      <p:cBhvr>
                                        <p:cTn id="279" dur="500" fill="hold"/>
                                        <p:tgtEl>
                                          <p:spTgt spid="65"/>
                                        </p:tgtEl>
                                        <p:attrNameLst>
                                          <p:attrName>ppt_w</p:attrName>
                                        </p:attrNameLst>
                                      </p:cBhvr>
                                      <p:tavLst>
                                        <p:tav tm="0">
                                          <p:val>
                                            <p:fltVal val="0"/>
                                          </p:val>
                                        </p:tav>
                                        <p:tav tm="100000">
                                          <p:val>
                                            <p:strVal val="#ppt_w"/>
                                          </p:val>
                                        </p:tav>
                                      </p:tavLst>
                                    </p:anim>
                                    <p:anim calcmode="lin" valueType="num">
                                      <p:cBhvr>
                                        <p:cTn id="280" dur="5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281" fill="hold">
                      <p:stCondLst>
                        <p:cond delay="indefinite"/>
                      </p:stCondLst>
                      <p:childTnLst>
                        <p:par>
                          <p:cTn id="282" fill="hold">
                            <p:stCondLst>
                              <p:cond delay="0"/>
                            </p:stCondLst>
                            <p:childTnLst>
                              <p:par>
                                <p:cTn id="283" presetID="17" presetClass="entr" presetSubtype="8" repeatCount="4000" fill="hold" grpId="0" nodeType="clickEffect">
                                  <p:stCondLst>
                                    <p:cond delay="0"/>
                                  </p:stCondLst>
                                  <p:childTnLst>
                                    <p:set>
                                      <p:cBhvr>
                                        <p:cTn id="284" dur="1" fill="hold">
                                          <p:stCondLst>
                                            <p:cond delay="0"/>
                                          </p:stCondLst>
                                        </p:cTn>
                                        <p:tgtEl>
                                          <p:spTgt spid="118"/>
                                        </p:tgtEl>
                                        <p:attrNameLst>
                                          <p:attrName>style.visibility</p:attrName>
                                        </p:attrNameLst>
                                      </p:cBhvr>
                                      <p:to>
                                        <p:strVal val="visible"/>
                                      </p:to>
                                    </p:set>
                                    <p:anim calcmode="lin" valueType="num">
                                      <p:cBhvr>
                                        <p:cTn id="285" dur="500" fill="hold"/>
                                        <p:tgtEl>
                                          <p:spTgt spid="118"/>
                                        </p:tgtEl>
                                        <p:attrNameLst>
                                          <p:attrName>ppt_x</p:attrName>
                                        </p:attrNameLst>
                                      </p:cBhvr>
                                      <p:tavLst>
                                        <p:tav tm="0">
                                          <p:val>
                                            <p:strVal val="#ppt_x-#ppt_w/2"/>
                                          </p:val>
                                        </p:tav>
                                        <p:tav tm="100000">
                                          <p:val>
                                            <p:strVal val="#ppt_x"/>
                                          </p:val>
                                        </p:tav>
                                      </p:tavLst>
                                    </p:anim>
                                    <p:anim calcmode="lin" valueType="num">
                                      <p:cBhvr>
                                        <p:cTn id="286" dur="500" fill="hold"/>
                                        <p:tgtEl>
                                          <p:spTgt spid="118"/>
                                        </p:tgtEl>
                                        <p:attrNameLst>
                                          <p:attrName>ppt_y</p:attrName>
                                        </p:attrNameLst>
                                      </p:cBhvr>
                                      <p:tavLst>
                                        <p:tav tm="0">
                                          <p:val>
                                            <p:strVal val="#ppt_y"/>
                                          </p:val>
                                        </p:tav>
                                        <p:tav tm="100000">
                                          <p:val>
                                            <p:strVal val="#ppt_y"/>
                                          </p:val>
                                        </p:tav>
                                      </p:tavLst>
                                    </p:anim>
                                    <p:anim calcmode="lin" valueType="num">
                                      <p:cBhvr>
                                        <p:cTn id="287" dur="500" fill="hold"/>
                                        <p:tgtEl>
                                          <p:spTgt spid="118"/>
                                        </p:tgtEl>
                                        <p:attrNameLst>
                                          <p:attrName>ppt_w</p:attrName>
                                        </p:attrNameLst>
                                      </p:cBhvr>
                                      <p:tavLst>
                                        <p:tav tm="0">
                                          <p:val>
                                            <p:fltVal val="0"/>
                                          </p:val>
                                        </p:tav>
                                        <p:tav tm="100000">
                                          <p:val>
                                            <p:strVal val="#ppt_w"/>
                                          </p:val>
                                        </p:tav>
                                      </p:tavLst>
                                    </p:anim>
                                    <p:anim calcmode="lin" valueType="num">
                                      <p:cBhvr>
                                        <p:cTn id="288" dur="500" fill="hold"/>
                                        <p:tgtEl>
                                          <p:spTgt spid="118"/>
                                        </p:tgtEl>
                                        <p:attrNameLst>
                                          <p:attrName>ppt_h</p:attrName>
                                        </p:attrNameLst>
                                      </p:cBhvr>
                                      <p:tavLst>
                                        <p:tav tm="0">
                                          <p:val>
                                            <p:strVal val="#ppt_h"/>
                                          </p:val>
                                        </p:tav>
                                        <p:tav tm="100000">
                                          <p:val>
                                            <p:strVal val="#ppt_h"/>
                                          </p:val>
                                        </p:tav>
                                      </p:tavLst>
                                    </p:anim>
                                  </p:childTnLst>
                                </p:cTn>
                              </p:par>
                            </p:childTnLst>
                          </p:cTn>
                        </p:par>
                      </p:childTnLst>
                    </p:cTn>
                  </p:par>
                  <p:par>
                    <p:cTn id="289" fill="hold">
                      <p:stCondLst>
                        <p:cond delay="indefinite"/>
                      </p:stCondLst>
                      <p:childTnLst>
                        <p:par>
                          <p:cTn id="290" fill="hold">
                            <p:stCondLst>
                              <p:cond delay="0"/>
                            </p:stCondLst>
                            <p:childTnLst>
                              <p:par>
                                <p:cTn id="291" presetID="17" presetClass="entr" presetSubtype="8" repeatCount="4000" fill="hold" nodeType="clickEffect">
                                  <p:stCondLst>
                                    <p:cond delay="0"/>
                                  </p:stCondLst>
                                  <p:childTnLst>
                                    <p:set>
                                      <p:cBhvr>
                                        <p:cTn id="292" dur="1" fill="hold">
                                          <p:stCondLst>
                                            <p:cond delay="0"/>
                                          </p:stCondLst>
                                        </p:cTn>
                                        <p:tgtEl>
                                          <p:spTgt spid="119"/>
                                        </p:tgtEl>
                                        <p:attrNameLst>
                                          <p:attrName>style.visibility</p:attrName>
                                        </p:attrNameLst>
                                      </p:cBhvr>
                                      <p:to>
                                        <p:strVal val="visible"/>
                                      </p:to>
                                    </p:set>
                                    <p:anim calcmode="lin" valueType="num">
                                      <p:cBhvr>
                                        <p:cTn id="293" dur="500" fill="hold"/>
                                        <p:tgtEl>
                                          <p:spTgt spid="119"/>
                                        </p:tgtEl>
                                        <p:attrNameLst>
                                          <p:attrName>ppt_x</p:attrName>
                                        </p:attrNameLst>
                                      </p:cBhvr>
                                      <p:tavLst>
                                        <p:tav tm="0">
                                          <p:val>
                                            <p:strVal val="#ppt_x-#ppt_w/2"/>
                                          </p:val>
                                        </p:tav>
                                        <p:tav tm="100000">
                                          <p:val>
                                            <p:strVal val="#ppt_x"/>
                                          </p:val>
                                        </p:tav>
                                      </p:tavLst>
                                    </p:anim>
                                    <p:anim calcmode="lin" valueType="num">
                                      <p:cBhvr>
                                        <p:cTn id="294" dur="500" fill="hold"/>
                                        <p:tgtEl>
                                          <p:spTgt spid="119"/>
                                        </p:tgtEl>
                                        <p:attrNameLst>
                                          <p:attrName>ppt_y</p:attrName>
                                        </p:attrNameLst>
                                      </p:cBhvr>
                                      <p:tavLst>
                                        <p:tav tm="0">
                                          <p:val>
                                            <p:strVal val="#ppt_y"/>
                                          </p:val>
                                        </p:tav>
                                        <p:tav tm="100000">
                                          <p:val>
                                            <p:strVal val="#ppt_y"/>
                                          </p:val>
                                        </p:tav>
                                      </p:tavLst>
                                    </p:anim>
                                    <p:anim calcmode="lin" valueType="num">
                                      <p:cBhvr>
                                        <p:cTn id="295" dur="500" fill="hold"/>
                                        <p:tgtEl>
                                          <p:spTgt spid="119"/>
                                        </p:tgtEl>
                                        <p:attrNameLst>
                                          <p:attrName>ppt_w</p:attrName>
                                        </p:attrNameLst>
                                      </p:cBhvr>
                                      <p:tavLst>
                                        <p:tav tm="0">
                                          <p:val>
                                            <p:fltVal val="0"/>
                                          </p:val>
                                        </p:tav>
                                        <p:tav tm="100000">
                                          <p:val>
                                            <p:strVal val="#ppt_w"/>
                                          </p:val>
                                        </p:tav>
                                      </p:tavLst>
                                    </p:anim>
                                    <p:anim calcmode="lin" valueType="num">
                                      <p:cBhvr>
                                        <p:cTn id="296" dur="500" fill="hold"/>
                                        <p:tgtEl>
                                          <p:spTgt spid="119"/>
                                        </p:tgtEl>
                                        <p:attrNameLst>
                                          <p:attrName>ppt_h</p:attrName>
                                        </p:attrNameLst>
                                      </p:cBhvr>
                                      <p:tavLst>
                                        <p:tav tm="0">
                                          <p:val>
                                            <p:strVal val="#ppt_h"/>
                                          </p:val>
                                        </p:tav>
                                        <p:tav tm="100000">
                                          <p:val>
                                            <p:strVal val="#ppt_h"/>
                                          </p:val>
                                        </p:tav>
                                      </p:tavLst>
                                    </p:anim>
                                  </p:childTnLst>
                                </p:cTn>
                              </p:par>
                            </p:childTnLst>
                          </p:cTn>
                        </p:par>
                      </p:childTnLst>
                    </p:cTn>
                  </p:par>
                  <p:par>
                    <p:cTn id="297" fill="hold">
                      <p:stCondLst>
                        <p:cond delay="indefinite"/>
                      </p:stCondLst>
                      <p:childTnLst>
                        <p:par>
                          <p:cTn id="298" fill="hold">
                            <p:stCondLst>
                              <p:cond delay="0"/>
                            </p:stCondLst>
                            <p:childTnLst>
                              <p:par>
                                <p:cTn id="299" presetID="17" presetClass="entr" presetSubtype="8" repeatCount="4000" fill="hold" grpId="0" nodeType="clickEffect">
                                  <p:stCondLst>
                                    <p:cond delay="0"/>
                                  </p:stCondLst>
                                  <p:childTnLst>
                                    <p:set>
                                      <p:cBhvr>
                                        <p:cTn id="300" dur="1" fill="hold">
                                          <p:stCondLst>
                                            <p:cond delay="0"/>
                                          </p:stCondLst>
                                        </p:cTn>
                                        <p:tgtEl>
                                          <p:spTgt spid="123"/>
                                        </p:tgtEl>
                                        <p:attrNameLst>
                                          <p:attrName>style.visibility</p:attrName>
                                        </p:attrNameLst>
                                      </p:cBhvr>
                                      <p:to>
                                        <p:strVal val="visible"/>
                                      </p:to>
                                    </p:set>
                                    <p:anim calcmode="lin" valueType="num">
                                      <p:cBhvr>
                                        <p:cTn id="301" dur="500" fill="hold"/>
                                        <p:tgtEl>
                                          <p:spTgt spid="123"/>
                                        </p:tgtEl>
                                        <p:attrNameLst>
                                          <p:attrName>ppt_x</p:attrName>
                                        </p:attrNameLst>
                                      </p:cBhvr>
                                      <p:tavLst>
                                        <p:tav tm="0">
                                          <p:val>
                                            <p:strVal val="#ppt_x-#ppt_w/2"/>
                                          </p:val>
                                        </p:tav>
                                        <p:tav tm="100000">
                                          <p:val>
                                            <p:strVal val="#ppt_x"/>
                                          </p:val>
                                        </p:tav>
                                      </p:tavLst>
                                    </p:anim>
                                    <p:anim calcmode="lin" valueType="num">
                                      <p:cBhvr>
                                        <p:cTn id="302" dur="500" fill="hold"/>
                                        <p:tgtEl>
                                          <p:spTgt spid="123"/>
                                        </p:tgtEl>
                                        <p:attrNameLst>
                                          <p:attrName>ppt_y</p:attrName>
                                        </p:attrNameLst>
                                      </p:cBhvr>
                                      <p:tavLst>
                                        <p:tav tm="0">
                                          <p:val>
                                            <p:strVal val="#ppt_y"/>
                                          </p:val>
                                        </p:tav>
                                        <p:tav tm="100000">
                                          <p:val>
                                            <p:strVal val="#ppt_y"/>
                                          </p:val>
                                        </p:tav>
                                      </p:tavLst>
                                    </p:anim>
                                    <p:anim calcmode="lin" valueType="num">
                                      <p:cBhvr>
                                        <p:cTn id="303" dur="500" fill="hold"/>
                                        <p:tgtEl>
                                          <p:spTgt spid="123"/>
                                        </p:tgtEl>
                                        <p:attrNameLst>
                                          <p:attrName>ppt_w</p:attrName>
                                        </p:attrNameLst>
                                      </p:cBhvr>
                                      <p:tavLst>
                                        <p:tav tm="0">
                                          <p:val>
                                            <p:fltVal val="0"/>
                                          </p:val>
                                        </p:tav>
                                        <p:tav tm="100000">
                                          <p:val>
                                            <p:strVal val="#ppt_w"/>
                                          </p:val>
                                        </p:tav>
                                      </p:tavLst>
                                    </p:anim>
                                    <p:anim calcmode="lin" valueType="num">
                                      <p:cBhvr>
                                        <p:cTn id="304" dur="500" fill="hold"/>
                                        <p:tgtEl>
                                          <p:spTgt spid="123"/>
                                        </p:tgtEl>
                                        <p:attrNameLst>
                                          <p:attrName>ppt_h</p:attrName>
                                        </p:attrNameLst>
                                      </p:cBhvr>
                                      <p:tavLst>
                                        <p:tav tm="0">
                                          <p:val>
                                            <p:strVal val="#ppt_h"/>
                                          </p:val>
                                        </p:tav>
                                        <p:tav tm="100000">
                                          <p:val>
                                            <p:strVal val="#ppt_h"/>
                                          </p:val>
                                        </p:tav>
                                      </p:tavLst>
                                    </p:anim>
                                  </p:childTnLst>
                                </p:cTn>
                              </p:par>
                            </p:childTnLst>
                          </p:cTn>
                        </p:par>
                      </p:childTnLst>
                    </p:cTn>
                  </p:par>
                  <p:par>
                    <p:cTn id="305" fill="hold">
                      <p:stCondLst>
                        <p:cond delay="indefinite"/>
                      </p:stCondLst>
                      <p:childTnLst>
                        <p:par>
                          <p:cTn id="306" fill="hold">
                            <p:stCondLst>
                              <p:cond delay="0"/>
                            </p:stCondLst>
                            <p:childTnLst>
                              <p:par>
                                <p:cTn id="307" presetID="17" presetClass="entr" presetSubtype="1" repeatCount="5000" fill="hold" nodeType="clickEffect">
                                  <p:stCondLst>
                                    <p:cond delay="0"/>
                                  </p:stCondLst>
                                  <p:childTnLst>
                                    <p:set>
                                      <p:cBhvr>
                                        <p:cTn id="308" dur="1" fill="hold">
                                          <p:stCondLst>
                                            <p:cond delay="0"/>
                                          </p:stCondLst>
                                        </p:cTn>
                                        <p:tgtEl>
                                          <p:spTgt spid="124"/>
                                        </p:tgtEl>
                                        <p:attrNameLst>
                                          <p:attrName>style.visibility</p:attrName>
                                        </p:attrNameLst>
                                      </p:cBhvr>
                                      <p:to>
                                        <p:strVal val="visible"/>
                                      </p:to>
                                    </p:set>
                                    <p:anim calcmode="lin" valueType="num">
                                      <p:cBhvr>
                                        <p:cTn id="309" dur="500" fill="hold"/>
                                        <p:tgtEl>
                                          <p:spTgt spid="124"/>
                                        </p:tgtEl>
                                        <p:attrNameLst>
                                          <p:attrName>ppt_x</p:attrName>
                                        </p:attrNameLst>
                                      </p:cBhvr>
                                      <p:tavLst>
                                        <p:tav tm="0">
                                          <p:val>
                                            <p:strVal val="#ppt_x"/>
                                          </p:val>
                                        </p:tav>
                                        <p:tav tm="100000">
                                          <p:val>
                                            <p:strVal val="#ppt_x"/>
                                          </p:val>
                                        </p:tav>
                                      </p:tavLst>
                                    </p:anim>
                                    <p:anim calcmode="lin" valueType="num">
                                      <p:cBhvr>
                                        <p:cTn id="310" dur="500" fill="hold"/>
                                        <p:tgtEl>
                                          <p:spTgt spid="124"/>
                                        </p:tgtEl>
                                        <p:attrNameLst>
                                          <p:attrName>ppt_y</p:attrName>
                                        </p:attrNameLst>
                                      </p:cBhvr>
                                      <p:tavLst>
                                        <p:tav tm="0">
                                          <p:val>
                                            <p:strVal val="#ppt_y-#ppt_h/2"/>
                                          </p:val>
                                        </p:tav>
                                        <p:tav tm="100000">
                                          <p:val>
                                            <p:strVal val="#ppt_y"/>
                                          </p:val>
                                        </p:tav>
                                      </p:tavLst>
                                    </p:anim>
                                    <p:anim calcmode="lin" valueType="num">
                                      <p:cBhvr>
                                        <p:cTn id="311" dur="500" fill="hold"/>
                                        <p:tgtEl>
                                          <p:spTgt spid="124"/>
                                        </p:tgtEl>
                                        <p:attrNameLst>
                                          <p:attrName>ppt_w</p:attrName>
                                        </p:attrNameLst>
                                      </p:cBhvr>
                                      <p:tavLst>
                                        <p:tav tm="0">
                                          <p:val>
                                            <p:strVal val="#ppt_w"/>
                                          </p:val>
                                        </p:tav>
                                        <p:tav tm="100000">
                                          <p:val>
                                            <p:strVal val="#ppt_w"/>
                                          </p:val>
                                        </p:tav>
                                      </p:tavLst>
                                    </p:anim>
                                    <p:anim calcmode="lin" valueType="num">
                                      <p:cBhvr>
                                        <p:cTn id="312" dur="500" fill="hold"/>
                                        <p:tgtEl>
                                          <p:spTgt spid="124"/>
                                        </p:tgtEl>
                                        <p:attrNameLst>
                                          <p:attrName>ppt_h</p:attrName>
                                        </p:attrNameLst>
                                      </p:cBhvr>
                                      <p:tavLst>
                                        <p:tav tm="0">
                                          <p:val>
                                            <p:fltVal val="0"/>
                                          </p:val>
                                        </p:tav>
                                        <p:tav tm="100000">
                                          <p:val>
                                            <p:strVal val="#ppt_h"/>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132"/>
                                        </p:tgtEl>
                                        <p:attrNameLst>
                                          <p:attrName>style.visibility</p:attrName>
                                        </p:attrNameLst>
                                      </p:cBhvr>
                                      <p:to>
                                        <p:strVal val="visible"/>
                                      </p:to>
                                    </p:set>
                                    <p:anim calcmode="lin" valueType="num">
                                      <p:cBhvr additive="base">
                                        <p:cTn id="317" dur="500" fill="hold"/>
                                        <p:tgtEl>
                                          <p:spTgt spid="132"/>
                                        </p:tgtEl>
                                        <p:attrNameLst>
                                          <p:attrName>ppt_x</p:attrName>
                                        </p:attrNameLst>
                                      </p:cBhvr>
                                      <p:tavLst>
                                        <p:tav tm="0">
                                          <p:val>
                                            <p:strVal val="#ppt_x"/>
                                          </p:val>
                                        </p:tav>
                                        <p:tav tm="100000">
                                          <p:val>
                                            <p:strVal val="#ppt_x"/>
                                          </p:val>
                                        </p:tav>
                                      </p:tavLst>
                                    </p:anim>
                                    <p:anim calcmode="lin" valueType="num">
                                      <p:cBhvr additive="base">
                                        <p:cTn id="31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9" grpId="0"/>
      <p:bldP spid="70" grpId="0"/>
      <p:bldP spid="71" grpId="0"/>
      <p:bldP spid="72" grpId="0"/>
      <p:bldP spid="73" grpId="0"/>
      <p:bldP spid="74" grpId="0" animBg="1"/>
      <p:bldP spid="75" grpId="0"/>
      <p:bldP spid="76" grpId="0" animBg="1"/>
      <p:bldP spid="81" grpId="0" animBg="1"/>
      <p:bldP spid="82" grpId="0"/>
      <p:bldP spid="83" grpId="0" animBg="1"/>
      <p:bldP spid="88" grpId="0"/>
      <p:bldP spid="89" grpId="0" animBg="1"/>
      <p:bldP spid="94" grpId="0" animBg="1"/>
      <p:bldP spid="99" grpId="0" animBg="1"/>
      <p:bldP spid="104" grpId="0" animBg="1"/>
      <p:bldP spid="109" grpId="0" animBg="1"/>
      <p:bldP spid="110" grpId="0" animBg="1"/>
      <p:bldP spid="111" grpId="0" animBg="1"/>
      <p:bldP spid="112" grpId="0" animBg="1"/>
      <p:bldP spid="117" grpId="0" animBg="1"/>
      <p:bldP spid="118" grpId="0" animBg="1"/>
      <p:bldP spid="123" grpId="0" animBg="1"/>
      <p:bldP spid="128" grpId="0" animBg="1"/>
      <p:bldP spid="129" grpId="0"/>
      <p:bldP spid="130" grpId="0"/>
      <p:bldP spid="131" grpId="0"/>
      <p:bldP spid="1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CN" dirty="0" smtClean="0"/>
              <a:t>CPU</a:t>
            </a:r>
            <a:r>
              <a:rPr lang="zh-CN" altLang="en-US" dirty="0" smtClean="0"/>
              <a:t>中的主要寄存器</a:t>
            </a:r>
          </a:p>
        </p:txBody>
      </p:sp>
      <p:sp>
        <p:nvSpPr>
          <p:cNvPr id="9220" name="Rectangle 3"/>
          <p:cNvSpPr>
            <a:spLocks noGrp="1" noRot="1" noChangeArrowheads="1"/>
          </p:cNvSpPr>
          <p:nvPr>
            <p:ph type="body" idx="1"/>
          </p:nvPr>
        </p:nvSpPr>
        <p:spPr>
          <a:noFill/>
        </p:spPr>
        <p:txBody>
          <a:bodyPr/>
          <a:lstStyle/>
          <a:p>
            <a:pPr eaLnBrk="1" hangingPunct="1"/>
            <a:r>
              <a:rPr lang="en-US" altLang="zh-CN" dirty="0" smtClean="0">
                <a:latin typeface="华文新魏" pitchFamily="2" charset="-122"/>
              </a:rPr>
              <a:t>PC(Program Counter)----</a:t>
            </a:r>
            <a:r>
              <a:rPr lang="zh-CN" altLang="en-US" dirty="0" smtClean="0">
                <a:latin typeface="华文新魏" pitchFamily="2" charset="-122"/>
              </a:rPr>
              <a:t>程序计数器</a:t>
            </a:r>
            <a:endParaRPr lang="en-US" altLang="zh-CN" dirty="0" smtClean="0">
              <a:latin typeface="华文新魏" pitchFamily="2" charset="-122"/>
            </a:endParaRPr>
          </a:p>
          <a:p>
            <a:pPr eaLnBrk="1" hangingPunct="1"/>
            <a:r>
              <a:rPr lang="en-US" altLang="zh-CN" dirty="0">
                <a:latin typeface="华文新魏" pitchFamily="2" charset="-122"/>
              </a:rPr>
              <a:t>IR(Instruction Register)-----</a:t>
            </a:r>
            <a:r>
              <a:rPr lang="zh-CN" altLang="en-US" dirty="0">
                <a:latin typeface="华文新魏" pitchFamily="2" charset="-122"/>
              </a:rPr>
              <a:t>指令寄存器</a:t>
            </a:r>
          </a:p>
          <a:p>
            <a:pPr eaLnBrk="1" hangingPunct="1"/>
            <a:r>
              <a:rPr lang="en-US" altLang="zh-CN" dirty="0" smtClean="0">
                <a:latin typeface="华文新魏" pitchFamily="2" charset="-122"/>
              </a:rPr>
              <a:t>AR(Address Register)---</a:t>
            </a:r>
            <a:r>
              <a:rPr lang="zh-CN" altLang="en-US" dirty="0" smtClean="0">
                <a:latin typeface="华文新魏" pitchFamily="2" charset="-122"/>
              </a:rPr>
              <a:t>地址寄存器</a:t>
            </a:r>
          </a:p>
          <a:p>
            <a:pPr eaLnBrk="1" hangingPunct="1"/>
            <a:r>
              <a:rPr lang="en-US" altLang="zh-CN" dirty="0" smtClean="0">
                <a:latin typeface="华文新魏" pitchFamily="2" charset="-122"/>
              </a:rPr>
              <a:t>DR(Data Register)----</a:t>
            </a:r>
            <a:r>
              <a:rPr lang="zh-CN" altLang="en-US" dirty="0" smtClean="0">
                <a:latin typeface="华文新魏" pitchFamily="2" charset="-122"/>
              </a:rPr>
              <a:t>数据缓冲寄存器</a:t>
            </a:r>
          </a:p>
          <a:p>
            <a:pPr eaLnBrk="1" hangingPunct="1"/>
            <a:r>
              <a:rPr lang="en-US" altLang="zh-CN" dirty="0" smtClean="0">
                <a:latin typeface="华文新魏" pitchFamily="2" charset="-122"/>
              </a:rPr>
              <a:t>AC(Accumulate Count)---</a:t>
            </a:r>
            <a:r>
              <a:rPr lang="zh-CN" altLang="en-US" dirty="0" smtClean="0">
                <a:latin typeface="华文新魏" pitchFamily="2" charset="-122"/>
              </a:rPr>
              <a:t>累加寄存器</a:t>
            </a:r>
          </a:p>
          <a:p>
            <a:pPr eaLnBrk="1" hangingPunct="1"/>
            <a:r>
              <a:rPr lang="en-US" altLang="zh-CN" dirty="0" smtClean="0">
                <a:latin typeface="华文新魏" pitchFamily="2" charset="-122"/>
              </a:rPr>
              <a:t>PSW (Program Status Word)</a:t>
            </a:r>
            <a:r>
              <a:rPr lang="zh-CN" altLang="en-US" dirty="0" smtClean="0">
                <a:latin typeface="华文新魏" pitchFamily="2" charset="-122"/>
              </a:rPr>
              <a:t>程序状态字</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91532952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u="sng" dirty="0" smtClean="0"/>
              <a:t>时序产生器</a:t>
            </a:r>
            <a:endParaRPr lang="zh-CN" altLang="en-US" u="sng" dirty="0"/>
          </a:p>
        </p:txBody>
      </p:sp>
      <p:sp>
        <p:nvSpPr>
          <p:cNvPr id="3" name="内容占位符 2"/>
          <p:cNvSpPr>
            <a:spLocks noGrp="1"/>
          </p:cNvSpPr>
          <p:nvPr>
            <p:ph idx="1"/>
          </p:nvPr>
        </p:nvSpPr>
        <p:spPr/>
        <p:txBody>
          <a:bodyPr/>
          <a:lstStyle/>
          <a:p>
            <a:r>
              <a:rPr lang="zh-CN" altLang="en-US" dirty="0" smtClean="0"/>
              <a:t>时钟源</a:t>
            </a:r>
            <a:endParaRPr lang="en-US" altLang="zh-CN" dirty="0" smtClean="0"/>
          </a:p>
          <a:p>
            <a:r>
              <a:rPr lang="zh-CN" altLang="en-US" dirty="0" smtClean="0"/>
              <a:t>环形脉冲发生器</a:t>
            </a:r>
            <a:endParaRPr lang="en-US" altLang="zh-CN" dirty="0" smtClean="0"/>
          </a:p>
          <a:p>
            <a:r>
              <a:rPr lang="zh-CN" altLang="en-US" dirty="0" smtClean="0"/>
              <a:t>启停逻辑</a:t>
            </a:r>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50</a:t>
            </a:fld>
            <a:r>
              <a:rPr lang="en-US" altLang="zh-CN" sz="1400" smtClean="0">
                <a:solidFill>
                  <a:srgbClr val="0D7157"/>
                </a:solidFill>
              </a:rPr>
              <a:t>- </a:t>
            </a:r>
            <a:endParaRPr lang="en-US" altLang="zh-CN" sz="1400" dirty="0">
              <a:solidFill>
                <a:srgbClr val="0D7157"/>
              </a:solidFill>
            </a:endParaRPr>
          </a:p>
        </p:txBody>
      </p:sp>
      <p:grpSp>
        <p:nvGrpSpPr>
          <p:cNvPr id="5" name="Group 7"/>
          <p:cNvGrpSpPr>
            <a:grpSpLocks noChangeAspect="1"/>
          </p:cNvGrpSpPr>
          <p:nvPr/>
        </p:nvGrpSpPr>
        <p:grpSpPr bwMode="auto">
          <a:xfrm>
            <a:off x="2051720" y="2676372"/>
            <a:ext cx="5543550" cy="3359150"/>
            <a:chOff x="1362" y="1419"/>
            <a:chExt cx="3492" cy="2116"/>
          </a:xfrm>
        </p:grpSpPr>
        <p:sp>
          <p:nvSpPr>
            <p:cNvPr id="6" name="AutoShape 6"/>
            <p:cNvSpPr>
              <a:spLocks noChangeAspect="1" noChangeArrowheads="1" noTextEdit="1"/>
            </p:cNvSpPr>
            <p:nvPr/>
          </p:nvSpPr>
          <p:spPr bwMode="auto">
            <a:xfrm>
              <a:off x="1362" y="1425"/>
              <a:ext cx="3492"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7" name="Rectangle 8"/>
            <p:cNvSpPr>
              <a:spLocks noChangeArrowheads="1"/>
            </p:cNvSpPr>
            <p:nvPr/>
          </p:nvSpPr>
          <p:spPr bwMode="auto">
            <a:xfrm>
              <a:off x="1362" y="1460"/>
              <a:ext cx="4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i="0">
                  <a:solidFill>
                    <a:srgbClr val="000000"/>
                  </a:solidFill>
                  <a:latin typeface="Times New Roman" pitchFamily="18" charset="0"/>
                </a:rPr>
                <a:t> </a:t>
              </a:r>
              <a:endParaRPr lang="en-US" altLang="zh-CN" i="0"/>
            </a:p>
          </p:txBody>
        </p:sp>
        <p:sp>
          <p:nvSpPr>
            <p:cNvPr id="8" name="Rectangle 9"/>
            <p:cNvSpPr>
              <a:spLocks noChangeArrowheads="1"/>
            </p:cNvSpPr>
            <p:nvPr/>
          </p:nvSpPr>
          <p:spPr bwMode="auto">
            <a:xfrm>
              <a:off x="1378" y="1937"/>
              <a:ext cx="2749" cy="292"/>
            </a:xfrm>
            <a:prstGeom prst="rect">
              <a:avLst/>
            </a:prstGeom>
            <a:solidFill>
              <a:srgbClr val="99FFCC"/>
            </a:solidFill>
            <a:ln w="36513">
              <a:solidFill>
                <a:srgbClr val="000000"/>
              </a:solidFill>
              <a:miter lim="800000"/>
              <a:headEnd/>
              <a:tailEnd/>
            </a:ln>
          </p:spPr>
          <p:txBody>
            <a:bodyPr/>
            <a:lstStyle/>
            <a:p>
              <a:endParaRPr lang="zh-CN" altLang="en-US" i="0"/>
            </a:p>
          </p:txBody>
        </p:sp>
        <p:sp>
          <p:nvSpPr>
            <p:cNvPr id="9" name="Rectangle 10"/>
            <p:cNvSpPr>
              <a:spLocks noChangeArrowheads="1"/>
            </p:cNvSpPr>
            <p:nvPr/>
          </p:nvSpPr>
          <p:spPr bwMode="auto">
            <a:xfrm>
              <a:off x="2357" y="2012"/>
              <a:ext cx="7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a:solidFill>
                    <a:srgbClr val="000000"/>
                  </a:solidFill>
                  <a:latin typeface="华康简宋" charset="-122"/>
                  <a:ea typeface="华康简宋" charset="-122"/>
                </a:rPr>
                <a:t>启停控制逻辑</a:t>
              </a:r>
              <a:endParaRPr lang="zh-CN" altLang="en-US" i="0"/>
            </a:p>
          </p:txBody>
        </p:sp>
        <p:sp>
          <p:nvSpPr>
            <p:cNvPr id="10" name="Rectangle 11"/>
            <p:cNvSpPr>
              <a:spLocks noChangeArrowheads="1"/>
            </p:cNvSpPr>
            <p:nvPr/>
          </p:nvSpPr>
          <p:spPr bwMode="auto">
            <a:xfrm>
              <a:off x="3143" y="2008"/>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1" name="Rectangle 12"/>
            <p:cNvSpPr>
              <a:spLocks noChangeArrowheads="1"/>
            </p:cNvSpPr>
            <p:nvPr/>
          </p:nvSpPr>
          <p:spPr bwMode="auto">
            <a:xfrm>
              <a:off x="4443" y="1918"/>
              <a:ext cx="4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2" name="Rectangle 13"/>
            <p:cNvSpPr>
              <a:spLocks noChangeArrowheads="1"/>
            </p:cNvSpPr>
            <p:nvPr/>
          </p:nvSpPr>
          <p:spPr bwMode="auto">
            <a:xfrm>
              <a:off x="4514" y="1935"/>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a:solidFill>
                    <a:srgbClr val="000000"/>
                  </a:solidFill>
                  <a:latin typeface="华康简宋" charset="-122"/>
                  <a:ea typeface="华康简宋" charset="-122"/>
                </a:rPr>
                <a:t>启动</a:t>
              </a:r>
              <a:endParaRPr lang="zh-CN" altLang="en-US" i="0"/>
            </a:p>
          </p:txBody>
        </p:sp>
        <p:sp>
          <p:nvSpPr>
            <p:cNvPr id="13" name="Rectangle 14"/>
            <p:cNvSpPr>
              <a:spLocks noChangeArrowheads="1"/>
            </p:cNvSpPr>
            <p:nvPr/>
          </p:nvSpPr>
          <p:spPr bwMode="auto">
            <a:xfrm>
              <a:off x="4776" y="1930"/>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4" name="Freeform 15"/>
            <p:cNvSpPr>
              <a:spLocks/>
            </p:cNvSpPr>
            <p:nvPr/>
          </p:nvSpPr>
          <p:spPr bwMode="auto">
            <a:xfrm>
              <a:off x="1583" y="1585"/>
              <a:ext cx="39" cy="124"/>
            </a:xfrm>
            <a:custGeom>
              <a:avLst/>
              <a:gdLst>
                <a:gd name="T0" fmla="*/ 18 w 39"/>
                <a:gd name="T1" fmla="*/ 0 h 124"/>
                <a:gd name="T2" fmla="*/ 0 w 39"/>
                <a:gd name="T3" fmla="*/ 124 h 124"/>
                <a:gd name="T4" fmla="*/ 39 w 39"/>
                <a:gd name="T5" fmla="*/ 124 h 124"/>
                <a:gd name="T6" fmla="*/ 18 w 39"/>
                <a:gd name="T7" fmla="*/ 0 h 124"/>
                <a:gd name="T8" fmla="*/ 0 60000 65536"/>
                <a:gd name="T9" fmla="*/ 0 60000 65536"/>
                <a:gd name="T10" fmla="*/ 0 60000 65536"/>
                <a:gd name="T11" fmla="*/ 0 60000 65536"/>
                <a:gd name="T12" fmla="*/ 0 w 39"/>
                <a:gd name="T13" fmla="*/ 0 h 124"/>
                <a:gd name="T14" fmla="*/ 39 w 39"/>
                <a:gd name="T15" fmla="*/ 124 h 124"/>
              </a:gdLst>
              <a:ahLst/>
              <a:cxnLst>
                <a:cxn ang="T8">
                  <a:pos x="T0" y="T1"/>
                </a:cxn>
                <a:cxn ang="T9">
                  <a:pos x="T2" y="T3"/>
                </a:cxn>
                <a:cxn ang="T10">
                  <a:pos x="T4" y="T5"/>
                </a:cxn>
                <a:cxn ang="T11">
                  <a:pos x="T6" y="T7"/>
                </a:cxn>
              </a:cxnLst>
              <a:rect l="T12" t="T13" r="T14" b="T15"/>
              <a:pathLst>
                <a:path w="39" h="124">
                  <a:moveTo>
                    <a:pt x="18" y="0"/>
                  </a:moveTo>
                  <a:lnTo>
                    <a:pt x="0" y="124"/>
                  </a:lnTo>
                  <a:lnTo>
                    <a:pt x="39" y="124"/>
                  </a:lnTo>
                  <a:lnTo>
                    <a:pt x="18" y="0"/>
                  </a:lnTo>
                  <a:close/>
                </a:path>
              </a:pathLst>
            </a:custGeom>
            <a:solidFill>
              <a:srgbClr val="000000"/>
            </a:solidFill>
            <a:ln w="3175">
              <a:solidFill>
                <a:srgbClr val="000000"/>
              </a:solidFill>
              <a:round/>
              <a:headEnd/>
              <a:tailEnd/>
            </a:ln>
          </p:spPr>
          <p:txBody>
            <a:bodyPr/>
            <a:lstStyle/>
            <a:p>
              <a:endParaRPr lang="zh-CN" altLang="en-US" i="0"/>
            </a:p>
          </p:txBody>
        </p:sp>
        <p:sp>
          <p:nvSpPr>
            <p:cNvPr id="15" name="Line 16"/>
            <p:cNvSpPr>
              <a:spLocks noChangeShapeType="1"/>
            </p:cNvSpPr>
            <p:nvPr/>
          </p:nvSpPr>
          <p:spPr bwMode="auto">
            <a:xfrm flipV="1">
              <a:off x="1601" y="1687"/>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6" name="Freeform 17"/>
            <p:cNvSpPr>
              <a:spLocks/>
            </p:cNvSpPr>
            <p:nvPr/>
          </p:nvSpPr>
          <p:spPr bwMode="auto">
            <a:xfrm>
              <a:off x="2042" y="1585"/>
              <a:ext cx="38" cy="124"/>
            </a:xfrm>
            <a:custGeom>
              <a:avLst/>
              <a:gdLst>
                <a:gd name="T0" fmla="*/ 20 w 38"/>
                <a:gd name="T1" fmla="*/ 0 h 124"/>
                <a:gd name="T2" fmla="*/ 0 w 38"/>
                <a:gd name="T3" fmla="*/ 124 h 124"/>
                <a:gd name="T4" fmla="*/ 38 w 38"/>
                <a:gd name="T5" fmla="*/ 124 h 124"/>
                <a:gd name="T6" fmla="*/ 20 w 38"/>
                <a:gd name="T7" fmla="*/ 0 h 124"/>
                <a:gd name="T8" fmla="*/ 0 60000 65536"/>
                <a:gd name="T9" fmla="*/ 0 60000 65536"/>
                <a:gd name="T10" fmla="*/ 0 60000 65536"/>
                <a:gd name="T11" fmla="*/ 0 60000 65536"/>
                <a:gd name="T12" fmla="*/ 0 w 38"/>
                <a:gd name="T13" fmla="*/ 0 h 124"/>
                <a:gd name="T14" fmla="*/ 38 w 38"/>
                <a:gd name="T15" fmla="*/ 124 h 124"/>
              </a:gdLst>
              <a:ahLst/>
              <a:cxnLst>
                <a:cxn ang="T8">
                  <a:pos x="T0" y="T1"/>
                </a:cxn>
                <a:cxn ang="T9">
                  <a:pos x="T2" y="T3"/>
                </a:cxn>
                <a:cxn ang="T10">
                  <a:pos x="T4" y="T5"/>
                </a:cxn>
                <a:cxn ang="T11">
                  <a:pos x="T6" y="T7"/>
                </a:cxn>
              </a:cxnLst>
              <a:rect l="T12" t="T13" r="T14" b="T15"/>
              <a:pathLst>
                <a:path w="38" h="124">
                  <a:moveTo>
                    <a:pt x="20" y="0"/>
                  </a:moveTo>
                  <a:lnTo>
                    <a:pt x="0" y="124"/>
                  </a:lnTo>
                  <a:lnTo>
                    <a:pt x="38" y="124"/>
                  </a:lnTo>
                  <a:lnTo>
                    <a:pt x="20" y="0"/>
                  </a:lnTo>
                  <a:close/>
                </a:path>
              </a:pathLst>
            </a:custGeom>
            <a:solidFill>
              <a:srgbClr val="000000"/>
            </a:solidFill>
            <a:ln w="3175">
              <a:solidFill>
                <a:srgbClr val="000000"/>
              </a:solidFill>
              <a:round/>
              <a:headEnd/>
              <a:tailEnd/>
            </a:ln>
          </p:spPr>
          <p:txBody>
            <a:bodyPr/>
            <a:lstStyle/>
            <a:p>
              <a:endParaRPr lang="zh-CN" altLang="en-US" i="0"/>
            </a:p>
          </p:txBody>
        </p:sp>
        <p:sp>
          <p:nvSpPr>
            <p:cNvPr id="17" name="Line 18"/>
            <p:cNvSpPr>
              <a:spLocks noChangeShapeType="1"/>
            </p:cNvSpPr>
            <p:nvPr/>
          </p:nvSpPr>
          <p:spPr bwMode="auto">
            <a:xfrm flipV="1">
              <a:off x="2062" y="1687"/>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8" name="Freeform 19"/>
            <p:cNvSpPr>
              <a:spLocks/>
            </p:cNvSpPr>
            <p:nvPr/>
          </p:nvSpPr>
          <p:spPr bwMode="auto">
            <a:xfrm>
              <a:off x="2502" y="1585"/>
              <a:ext cx="39" cy="124"/>
            </a:xfrm>
            <a:custGeom>
              <a:avLst/>
              <a:gdLst>
                <a:gd name="T0" fmla="*/ 21 w 39"/>
                <a:gd name="T1" fmla="*/ 0 h 124"/>
                <a:gd name="T2" fmla="*/ 0 w 39"/>
                <a:gd name="T3" fmla="*/ 124 h 124"/>
                <a:gd name="T4" fmla="*/ 39 w 39"/>
                <a:gd name="T5" fmla="*/ 124 h 124"/>
                <a:gd name="T6" fmla="*/ 21 w 39"/>
                <a:gd name="T7" fmla="*/ 0 h 124"/>
                <a:gd name="T8" fmla="*/ 0 60000 65536"/>
                <a:gd name="T9" fmla="*/ 0 60000 65536"/>
                <a:gd name="T10" fmla="*/ 0 60000 65536"/>
                <a:gd name="T11" fmla="*/ 0 60000 65536"/>
                <a:gd name="T12" fmla="*/ 0 w 39"/>
                <a:gd name="T13" fmla="*/ 0 h 124"/>
                <a:gd name="T14" fmla="*/ 39 w 39"/>
                <a:gd name="T15" fmla="*/ 124 h 124"/>
              </a:gdLst>
              <a:ahLst/>
              <a:cxnLst>
                <a:cxn ang="T8">
                  <a:pos x="T0" y="T1"/>
                </a:cxn>
                <a:cxn ang="T9">
                  <a:pos x="T2" y="T3"/>
                </a:cxn>
                <a:cxn ang="T10">
                  <a:pos x="T4" y="T5"/>
                </a:cxn>
                <a:cxn ang="T11">
                  <a:pos x="T6" y="T7"/>
                </a:cxn>
              </a:cxnLst>
              <a:rect l="T12" t="T13" r="T14" b="T15"/>
              <a:pathLst>
                <a:path w="39" h="124">
                  <a:moveTo>
                    <a:pt x="21" y="0"/>
                  </a:moveTo>
                  <a:lnTo>
                    <a:pt x="0" y="124"/>
                  </a:lnTo>
                  <a:lnTo>
                    <a:pt x="39" y="124"/>
                  </a:lnTo>
                  <a:lnTo>
                    <a:pt x="21" y="0"/>
                  </a:lnTo>
                  <a:close/>
                </a:path>
              </a:pathLst>
            </a:custGeom>
            <a:solidFill>
              <a:srgbClr val="000000"/>
            </a:solidFill>
            <a:ln w="3175">
              <a:solidFill>
                <a:srgbClr val="000000"/>
              </a:solidFill>
              <a:round/>
              <a:headEnd/>
              <a:tailEnd/>
            </a:ln>
          </p:spPr>
          <p:txBody>
            <a:bodyPr/>
            <a:lstStyle/>
            <a:p>
              <a:endParaRPr lang="zh-CN" altLang="en-US" i="0"/>
            </a:p>
          </p:txBody>
        </p:sp>
        <p:sp>
          <p:nvSpPr>
            <p:cNvPr id="19" name="Line 20"/>
            <p:cNvSpPr>
              <a:spLocks noChangeShapeType="1"/>
            </p:cNvSpPr>
            <p:nvPr/>
          </p:nvSpPr>
          <p:spPr bwMode="auto">
            <a:xfrm flipV="1">
              <a:off x="2523" y="1687"/>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20" name="Freeform 21"/>
            <p:cNvSpPr>
              <a:spLocks/>
            </p:cNvSpPr>
            <p:nvPr/>
          </p:nvSpPr>
          <p:spPr bwMode="auto">
            <a:xfrm>
              <a:off x="2963" y="1585"/>
              <a:ext cx="39" cy="124"/>
            </a:xfrm>
            <a:custGeom>
              <a:avLst/>
              <a:gdLst>
                <a:gd name="T0" fmla="*/ 18 w 39"/>
                <a:gd name="T1" fmla="*/ 0 h 124"/>
                <a:gd name="T2" fmla="*/ 0 w 39"/>
                <a:gd name="T3" fmla="*/ 124 h 124"/>
                <a:gd name="T4" fmla="*/ 39 w 39"/>
                <a:gd name="T5" fmla="*/ 124 h 124"/>
                <a:gd name="T6" fmla="*/ 18 w 39"/>
                <a:gd name="T7" fmla="*/ 0 h 124"/>
                <a:gd name="T8" fmla="*/ 0 60000 65536"/>
                <a:gd name="T9" fmla="*/ 0 60000 65536"/>
                <a:gd name="T10" fmla="*/ 0 60000 65536"/>
                <a:gd name="T11" fmla="*/ 0 60000 65536"/>
                <a:gd name="T12" fmla="*/ 0 w 39"/>
                <a:gd name="T13" fmla="*/ 0 h 124"/>
                <a:gd name="T14" fmla="*/ 39 w 39"/>
                <a:gd name="T15" fmla="*/ 124 h 124"/>
              </a:gdLst>
              <a:ahLst/>
              <a:cxnLst>
                <a:cxn ang="T8">
                  <a:pos x="T0" y="T1"/>
                </a:cxn>
                <a:cxn ang="T9">
                  <a:pos x="T2" y="T3"/>
                </a:cxn>
                <a:cxn ang="T10">
                  <a:pos x="T4" y="T5"/>
                </a:cxn>
                <a:cxn ang="T11">
                  <a:pos x="T6" y="T7"/>
                </a:cxn>
              </a:cxnLst>
              <a:rect l="T12" t="T13" r="T14" b="T15"/>
              <a:pathLst>
                <a:path w="39" h="124">
                  <a:moveTo>
                    <a:pt x="18" y="0"/>
                  </a:moveTo>
                  <a:lnTo>
                    <a:pt x="0" y="124"/>
                  </a:lnTo>
                  <a:lnTo>
                    <a:pt x="39" y="124"/>
                  </a:lnTo>
                  <a:lnTo>
                    <a:pt x="18" y="0"/>
                  </a:lnTo>
                  <a:close/>
                </a:path>
              </a:pathLst>
            </a:custGeom>
            <a:solidFill>
              <a:srgbClr val="000000"/>
            </a:solidFill>
            <a:ln w="3175">
              <a:solidFill>
                <a:srgbClr val="000000"/>
              </a:solidFill>
              <a:round/>
              <a:headEnd/>
              <a:tailEnd/>
            </a:ln>
          </p:spPr>
          <p:txBody>
            <a:bodyPr/>
            <a:lstStyle/>
            <a:p>
              <a:endParaRPr lang="zh-CN" altLang="en-US" i="0"/>
            </a:p>
          </p:txBody>
        </p:sp>
        <p:sp>
          <p:nvSpPr>
            <p:cNvPr id="21" name="Line 22"/>
            <p:cNvSpPr>
              <a:spLocks noChangeShapeType="1"/>
            </p:cNvSpPr>
            <p:nvPr/>
          </p:nvSpPr>
          <p:spPr bwMode="auto">
            <a:xfrm flipV="1">
              <a:off x="2983" y="1687"/>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22" name="Freeform 23"/>
            <p:cNvSpPr>
              <a:spLocks/>
            </p:cNvSpPr>
            <p:nvPr/>
          </p:nvSpPr>
          <p:spPr bwMode="auto">
            <a:xfrm>
              <a:off x="3423" y="1585"/>
              <a:ext cx="39" cy="124"/>
            </a:xfrm>
            <a:custGeom>
              <a:avLst/>
              <a:gdLst>
                <a:gd name="T0" fmla="*/ 19 w 39"/>
                <a:gd name="T1" fmla="*/ 0 h 124"/>
                <a:gd name="T2" fmla="*/ 0 w 39"/>
                <a:gd name="T3" fmla="*/ 124 h 124"/>
                <a:gd name="T4" fmla="*/ 39 w 39"/>
                <a:gd name="T5" fmla="*/ 124 h 124"/>
                <a:gd name="T6" fmla="*/ 19 w 39"/>
                <a:gd name="T7" fmla="*/ 0 h 124"/>
                <a:gd name="T8" fmla="*/ 0 60000 65536"/>
                <a:gd name="T9" fmla="*/ 0 60000 65536"/>
                <a:gd name="T10" fmla="*/ 0 60000 65536"/>
                <a:gd name="T11" fmla="*/ 0 60000 65536"/>
                <a:gd name="T12" fmla="*/ 0 w 39"/>
                <a:gd name="T13" fmla="*/ 0 h 124"/>
                <a:gd name="T14" fmla="*/ 39 w 39"/>
                <a:gd name="T15" fmla="*/ 124 h 124"/>
              </a:gdLst>
              <a:ahLst/>
              <a:cxnLst>
                <a:cxn ang="T8">
                  <a:pos x="T0" y="T1"/>
                </a:cxn>
                <a:cxn ang="T9">
                  <a:pos x="T2" y="T3"/>
                </a:cxn>
                <a:cxn ang="T10">
                  <a:pos x="T4" y="T5"/>
                </a:cxn>
                <a:cxn ang="T11">
                  <a:pos x="T6" y="T7"/>
                </a:cxn>
              </a:cxnLst>
              <a:rect l="T12" t="T13" r="T14" b="T15"/>
              <a:pathLst>
                <a:path w="39" h="124">
                  <a:moveTo>
                    <a:pt x="19" y="0"/>
                  </a:moveTo>
                  <a:lnTo>
                    <a:pt x="0" y="124"/>
                  </a:lnTo>
                  <a:lnTo>
                    <a:pt x="39" y="124"/>
                  </a:lnTo>
                  <a:lnTo>
                    <a:pt x="19" y="0"/>
                  </a:lnTo>
                  <a:close/>
                </a:path>
              </a:pathLst>
            </a:custGeom>
            <a:solidFill>
              <a:srgbClr val="000000"/>
            </a:solidFill>
            <a:ln w="3175">
              <a:solidFill>
                <a:srgbClr val="000000"/>
              </a:solidFill>
              <a:round/>
              <a:headEnd/>
              <a:tailEnd/>
            </a:ln>
          </p:spPr>
          <p:txBody>
            <a:bodyPr/>
            <a:lstStyle/>
            <a:p>
              <a:endParaRPr lang="zh-CN" altLang="en-US" i="0"/>
            </a:p>
          </p:txBody>
        </p:sp>
        <p:sp>
          <p:nvSpPr>
            <p:cNvPr id="23" name="Line 24"/>
            <p:cNvSpPr>
              <a:spLocks noChangeShapeType="1"/>
            </p:cNvSpPr>
            <p:nvPr/>
          </p:nvSpPr>
          <p:spPr bwMode="auto">
            <a:xfrm flipV="1">
              <a:off x="3444" y="1687"/>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24" name="Freeform 25"/>
            <p:cNvSpPr>
              <a:spLocks/>
            </p:cNvSpPr>
            <p:nvPr/>
          </p:nvSpPr>
          <p:spPr bwMode="auto">
            <a:xfrm>
              <a:off x="3884" y="1585"/>
              <a:ext cx="39" cy="124"/>
            </a:xfrm>
            <a:custGeom>
              <a:avLst/>
              <a:gdLst>
                <a:gd name="T0" fmla="*/ 18 w 39"/>
                <a:gd name="T1" fmla="*/ 0 h 124"/>
                <a:gd name="T2" fmla="*/ 0 w 39"/>
                <a:gd name="T3" fmla="*/ 124 h 124"/>
                <a:gd name="T4" fmla="*/ 39 w 39"/>
                <a:gd name="T5" fmla="*/ 124 h 124"/>
                <a:gd name="T6" fmla="*/ 18 w 39"/>
                <a:gd name="T7" fmla="*/ 0 h 124"/>
                <a:gd name="T8" fmla="*/ 0 60000 65536"/>
                <a:gd name="T9" fmla="*/ 0 60000 65536"/>
                <a:gd name="T10" fmla="*/ 0 60000 65536"/>
                <a:gd name="T11" fmla="*/ 0 60000 65536"/>
                <a:gd name="T12" fmla="*/ 0 w 39"/>
                <a:gd name="T13" fmla="*/ 0 h 124"/>
                <a:gd name="T14" fmla="*/ 39 w 39"/>
                <a:gd name="T15" fmla="*/ 124 h 124"/>
              </a:gdLst>
              <a:ahLst/>
              <a:cxnLst>
                <a:cxn ang="T8">
                  <a:pos x="T0" y="T1"/>
                </a:cxn>
                <a:cxn ang="T9">
                  <a:pos x="T2" y="T3"/>
                </a:cxn>
                <a:cxn ang="T10">
                  <a:pos x="T4" y="T5"/>
                </a:cxn>
                <a:cxn ang="T11">
                  <a:pos x="T6" y="T7"/>
                </a:cxn>
              </a:cxnLst>
              <a:rect l="T12" t="T13" r="T14" b="T15"/>
              <a:pathLst>
                <a:path w="39" h="124">
                  <a:moveTo>
                    <a:pt x="18" y="0"/>
                  </a:moveTo>
                  <a:lnTo>
                    <a:pt x="0" y="124"/>
                  </a:lnTo>
                  <a:lnTo>
                    <a:pt x="39" y="124"/>
                  </a:lnTo>
                  <a:lnTo>
                    <a:pt x="18" y="0"/>
                  </a:lnTo>
                  <a:close/>
                </a:path>
              </a:pathLst>
            </a:custGeom>
            <a:solidFill>
              <a:srgbClr val="000000"/>
            </a:solidFill>
            <a:ln w="3175">
              <a:solidFill>
                <a:srgbClr val="000000"/>
              </a:solidFill>
              <a:round/>
              <a:headEnd/>
              <a:tailEnd/>
            </a:ln>
          </p:spPr>
          <p:txBody>
            <a:bodyPr/>
            <a:lstStyle/>
            <a:p>
              <a:endParaRPr lang="zh-CN" altLang="en-US" i="0"/>
            </a:p>
          </p:txBody>
        </p:sp>
        <p:sp>
          <p:nvSpPr>
            <p:cNvPr id="25" name="Line 26"/>
            <p:cNvSpPr>
              <a:spLocks noChangeShapeType="1"/>
            </p:cNvSpPr>
            <p:nvPr/>
          </p:nvSpPr>
          <p:spPr bwMode="auto">
            <a:xfrm flipV="1">
              <a:off x="3904" y="1687"/>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26" name="Rectangle 27"/>
            <p:cNvSpPr>
              <a:spLocks noChangeArrowheads="1"/>
            </p:cNvSpPr>
            <p:nvPr/>
          </p:nvSpPr>
          <p:spPr bwMode="auto">
            <a:xfrm>
              <a:off x="1378" y="2581"/>
              <a:ext cx="2749" cy="293"/>
            </a:xfrm>
            <a:prstGeom prst="rect">
              <a:avLst/>
            </a:prstGeom>
            <a:solidFill>
              <a:srgbClr val="FFCC00"/>
            </a:solidFill>
            <a:ln w="36513">
              <a:solidFill>
                <a:srgbClr val="000000"/>
              </a:solidFill>
              <a:miter lim="800000"/>
              <a:headEnd/>
              <a:tailEnd/>
            </a:ln>
          </p:spPr>
          <p:txBody>
            <a:bodyPr/>
            <a:lstStyle/>
            <a:p>
              <a:endParaRPr lang="zh-CN" altLang="en-US" i="0"/>
            </a:p>
          </p:txBody>
        </p:sp>
        <p:sp>
          <p:nvSpPr>
            <p:cNvPr id="27" name="Rectangle 28"/>
            <p:cNvSpPr>
              <a:spLocks noChangeArrowheads="1"/>
            </p:cNvSpPr>
            <p:nvPr/>
          </p:nvSpPr>
          <p:spPr bwMode="auto">
            <a:xfrm>
              <a:off x="1880" y="2659"/>
              <a:ext cx="7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dirty="0">
                  <a:solidFill>
                    <a:srgbClr val="000000"/>
                  </a:solidFill>
                  <a:latin typeface="华康简宋" charset="-122"/>
                  <a:ea typeface="华康简宋" charset="-122"/>
                </a:rPr>
                <a:t>节拍脉冲和读</a:t>
              </a:r>
              <a:endParaRPr lang="zh-CN" altLang="en-US" i="0" dirty="0"/>
            </a:p>
          </p:txBody>
        </p:sp>
        <p:sp>
          <p:nvSpPr>
            <p:cNvPr id="28" name="Rectangle 29"/>
            <p:cNvSpPr>
              <a:spLocks noChangeArrowheads="1"/>
            </p:cNvSpPr>
            <p:nvPr/>
          </p:nvSpPr>
          <p:spPr bwMode="auto">
            <a:xfrm>
              <a:off x="2666" y="2655"/>
              <a:ext cx="3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a:t>
              </a:r>
              <a:endParaRPr lang="en-US" altLang="zh-CN" i="0"/>
            </a:p>
          </p:txBody>
        </p:sp>
        <p:sp>
          <p:nvSpPr>
            <p:cNvPr id="29" name="Rectangle 30"/>
            <p:cNvSpPr>
              <a:spLocks noChangeArrowheads="1"/>
            </p:cNvSpPr>
            <p:nvPr/>
          </p:nvSpPr>
          <p:spPr bwMode="auto">
            <a:xfrm>
              <a:off x="2703" y="2659"/>
              <a:ext cx="9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a:solidFill>
                    <a:srgbClr val="000000"/>
                  </a:solidFill>
                  <a:latin typeface="华康简宋" charset="-122"/>
                  <a:ea typeface="华康简宋" charset="-122"/>
                </a:rPr>
                <a:t>写时序产生逻辑</a:t>
              </a:r>
              <a:endParaRPr lang="zh-CN" altLang="en-US" i="0"/>
            </a:p>
          </p:txBody>
        </p:sp>
        <p:sp>
          <p:nvSpPr>
            <p:cNvPr id="30" name="Rectangle 31"/>
            <p:cNvSpPr>
              <a:spLocks noChangeArrowheads="1"/>
            </p:cNvSpPr>
            <p:nvPr/>
          </p:nvSpPr>
          <p:spPr bwMode="auto">
            <a:xfrm>
              <a:off x="3620" y="2655"/>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31" name="Freeform 32"/>
            <p:cNvSpPr>
              <a:spLocks/>
            </p:cNvSpPr>
            <p:nvPr/>
          </p:nvSpPr>
          <p:spPr bwMode="auto">
            <a:xfrm>
              <a:off x="1583" y="2229"/>
              <a:ext cx="39" cy="127"/>
            </a:xfrm>
            <a:custGeom>
              <a:avLst/>
              <a:gdLst>
                <a:gd name="T0" fmla="*/ 18 w 39"/>
                <a:gd name="T1" fmla="*/ 0 h 127"/>
                <a:gd name="T2" fmla="*/ 0 w 39"/>
                <a:gd name="T3" fmla="*/ 127 h 127"/>
                <a:gd name="T4" fmla="*/ 39 w 39"/>
                <a:gd name="T5" fmla="*/ 127 h 127"/>
                <a:gd name="T6" fmla="*/ 18 w 39"/>
                <a:gd name="T7" fmla="*/ 0 h 127"/>
                <a:gd name="T8" fmla="*/ 0 60000 65536"/>
                <a:gd name="T9" fmla="*/ 0 60000 65536"/>
                <a:gd name="T10" fmla="*/ 0 60000 65536"/>
                <a:gd name="T11" fmla="*/ 0 60000 65536"/>
                <a:gd name="T12" fmla="*/ 0 w 39"/>
                <a:gd name="T13" fmla="*/ 0 h 127"/>
                <a:gd name="T14" fmla="*/ 39 w 39"/>
                <a:gd name="T15" fmla="*/ 127 h 127"/>
              </a:gdLst>
              <a:ahLst/>
              <a:cxnLst>
                <a:cxn ang="T8">
                  <a:pos x="T0" y="T1"/>
                </a:cxn>
                <a:cxn ang="T9">
                  <a:pos x="T2" y="T3"/>
                </a:cxn>
                <a:cxn ang="T10">
                  <a:pos x="T4" y="T5"/>
                </a:cxn>
                <a:cxn ang="T11">
                  <a:pos x="T6" y="T7"/>
                </a:cxn>
              </a:cxnLst>
              <a:rect l="T12" t="T13" r="T14" b="T15"/>
              <a:pathLst>
                <a:path w="39" h="127">
                  <a:moveTo>
                    <a:pt x="18" y="0"/>
                  </a:moveTo>
                  <a:lnTo>
                    <a:pt x="0" y="127"/>
                  </a:lnTo>
                  <a:lnTo>
                    <a:pt x="39" y="127"/>
                  </a:lnTo>
                  <a:lnTo>
                    <a:pt x="18" y="0"/>
                  </a:lnTo>
                  <a:close/>
                </a:path>
              </a:pathLst>
            </a:custGeom>
            <a:solidFill>
              <a:srgbClr val="000000"/>
            </a:solidFill>
            <a:ln w="3175">
              <a:solidFill>
                <a:srgbClr val="000000"/>
              </a:solidFill>
              <a:round/>
              <a:headEnd/>
              <a:tailEnd/>
            </a:ln>
          </p:spPr>
          <p:txBody>
            <a:bodyPr/>
            <a:lstStyle/>
            <a:p>
              <a:endParaRPr lang="zh-CN" altLang="en-US" i="0"/>
            </a:p>
          </p:txBody>
        </p:sp>
        <p:sp>
          <p:nvSpPr>
            <p:cNvPr id="32" name="Line 33"/>
            <p:cNvSpPr>
              <a:spLocks noChangeShapeType="1"/>
            </p:cNvSpPr>
            <p:nvPr/>
          </p:nvSpPr>
          <p:spPr bwMode="auto">
            <a:xfrm flipV="1">
              <a:off x="1601" y="2332"/>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 name="Freeform 34"/>
            <p:cNvSpPr>
              <a:spLocks/>
            </p:cNvSpPr>
            <p:nvPr/>
          </p:nvSpPr>
          <p:spPr bwMode="auto">
            <a:xfrm>
              <a:off x="2042" y="2229"/>
              <a:ext cx="38" cy="127"/>
            </a:xfrm>
            <a:custGeom>
              <a:avLst/>
              <a:gdLst>
                <a:gd name="T0" fmla="*/ 20 w 38"/>
                <a:gd name="T1" fmla="*/ 0 h 127"/>
                <a:gd name="T2" fmla="*/ 0 w 38"/>
                <a:gd name="T3" fmla="*/ 127 h 127"/>
                <a:gd name="T4" fmla="*/ 38 w 38"/>
                <a:gd name="T5" fmla="*/ 127 h 127"/>
                <a:gd name="T6" fmla="*/ 20 w 38"/>
                <a:gd name="T7" fmla="*/ 0 h 127"/>
                <a:gd name="T8" fmla="*/ 0 60000 65536"/>
                <a:gd name="T9" fmla="*/ 0 60000 65536"/>
                <a:gd name="T10" fmla="*/ 0 60000 65536"/>
                <a:gd name="T11" fmla="*/ 0 60000 65536"/>
                <a:gd name="T12" fmla="*/ 0 w 38"/>
                <a:gd name="T13" fmla="*/ 0 h 127"/>
                <a:gd name="T14" fmla="*/ 38 w 38"/>
                <a:gd name="T15" fmla="*/ 127 h 127"/>
              </a:gdLst>
              <a:ahLst/>
              <a:cxnLst>
                <a:cxn ang="T8">
                  <a:pos x="T0" y="T1"/>
                </a:cxn>
                <a:cxn ang="T9">
                  <a:pos x="T2" y="T3"/>
                </a:cxn>
                <a:cxn ang="T10">
                  <a:pos x="T4" y="T5"/>
                </a:cxn>
                <a:cxn ang="T11">
                  <a:pos x="T6" y="T7"/>
                </a:cxn>
              </a:cxnLst>
              <a:rect l="T12" t="T13" r="T14" b="T15"/>
              <a:pathLst>
                <a:path w="38" h="127">
                  <a:moveTo>
                    <a:pt x="20" y="0"/>
                  </a:moveTo>
                  <a:lnTo>
                    <a:pt x="0" y="127"/>
                  </a:lnTo>
                  <a:lnTo>
                    <a:pt x="38" y="127"/>
                  </a:lnTo>
                  <a:lnTo>
                    <a:pt x="20" y="0"/>
                  </a:lnTo>
                  <a:close/>
                </a:path>
              </a:pathLst>
            </a:custGeom>
            <a:solidFill>
              <a:srgbClr val="000000"/>
            </a:solidFill>
            <a:ln w="3175">
              <a:solidFill>
                <a:srgbClr val="000000"/>
              </a:solidFill>
              <a:round/>
              <a:headEnd/>
              <a:tailEnd/>
            </a:ln>
          </p:spPr>
          <p:txBody>
            <a:bodyPr/>
            <a:lstStyle/>
            <a:p>
              <a:endParaRPr lang="zh-CN" altLang="en-US" i="0"/>
            </a:p>
          </p:txBody>
        </p:sp>
        <p:sp>
          <p:nvSpPr>
            <p:cNvPr id="34" name="Line 35"/>
            <p:cNvSpPr>
              <a:spLocks noChangeShapeType="1"/>
            </p:cNvSpPr>
            <p:nvPr/>
          </p:nvSpPr>
          <p:spPr bwMode="auto">
            <a:xfrm flipV="1">
              <a:off x="2062" y="2332"/>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5" name="Freeform 36"/>
            <p:cNvSpPr>
              <a:spLocks/>
            </p:cNvSpPr>
            <p:nvPr/>
          </p:nvSpPr>
          <p:spPr bwMode="auto">
            <a:xfrm>
              <a:off x="2502" y="2229"/>
              <a:ext cx="39" cy="127"/>
            </a:xfrm>
            <a:custGeom>
              <a:avLst/>
              <a:gdLst>
                <a:gd name="T0" fmla="*/ 21 w 39"/>
                <a:gd name="T1" fmla="*/ 0 h 127"/>
                <a:gd name="T2" fmla="*/ 0 w 39"/>
                <a:gd name="T3" fmla="*/ 127 h 127"/>
                <a:gd name="T4" fmla="*/ 39 w 39"/>
                <a:gd name="T5" fmla="*/ 127 h 127"/>
                <a:gd name="T6" fmla="*/ 21 w 39"/>
                <a:gd name="T7" fmla="*/ 0 h 127"/>
                <a:gd name="T8" fmla="*/ 0 60000 65536"/>
                <a:gd name="T9" fmla="*/ 0 60000 65536"/>
                <a:gd name="T10" fmla="*/ 0 60000 65536"/>
                <a:gd name="T11" fmla="*/ 0 60000 65536"/>
                <a:gd name="T12" fmla="*/ 0 w 39"/>
                <a:gd name="T13" fmla="*/ 0 h 127"/>
                <a:gd name="T14" fmla="*/ 39 w 39"/>
                <a:gd name="T15" fmla="*/ 127 h 127"/>
              </a:gdLst>
              <a:ahLst/>
              <a:cxnLst>
                <a:cxn ang="T8">
                  <a:pos x="T0" y="T1"/>
                </a:cxn>
                <a:cxn ang="T9">
                  <a:pos x="T2" y="T3"/>
                </a:cxn>
                <a:cxn ang="T10">
                  <a:pos x="T4" y="T5"/>
                </a:cxn>
                <a:cxn ang="T11">
                  <a:pos x="T6" y="T7"/>
                </a:cxn>
              </a:cxnLst>
              <a:rect l="T12" t="T13" r="T14" b="T15"/>
              <a:pathLst>
                <a:path w="39" h="127">
                  <a:moveTo>
                    <a:pt x="21" y="0"/>
                  </a:moveTo>
                  <a:lnTo>
                    <a:pt x="0" y="127"/>
                  </a:lnTo>
                  <a:lnTo>
                    <a:pt x="39" y="127"/>
                  </a:lnTo>
                  <a:lnTo>
                    <a:pt x="21" y="0"/>
                  </a:lnTo>
                  <a:close/>
                </a:path>
              </a:pathLst>
            </a:custGeom>
            <a:solidFill>
              <a:srgbClr val="000000"/>
            </a:solidFill>
            <a:ln w="3175">
              <a:solidFill>
                <a:srgbClr val="000000"/>
              </a:solidFill>
              <a:round/>
              <a:headEnd/>
              <a:tailEnd/>
            </a:ln>
          </p:spPr>
          <p:txBody>
            <a:bodyPr/>
            <a:lstStyle/>
            <a:p>
              <a:endParaRPr lang="zh-CN" altLang="en-US" i="0"/>
            </a:p>
          </p:txBody>
        </p:sp>
        <p:sp>
          <p:nvSpPr>
            <p:cNvPr id="36" name="Line 37"/>
            <p:cNvSpPr>
              <a:spLocks noChangeShapeType="1"/>
            </p:cNvSpPr>
            <p:nvPr/>
          </p:nvSpPr>
          <p:spPr bwMode="auto">
            <a:xfrm flipV="1">
              <a:off x="2523" y="2332"/>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7" name="Freeform 38"/>
            <p:cNvSpPr>
              <a:spLocks/>
            </p:cNvSpPr>
            <p:nvPr/>
          </p:nvSpPr>
          <p:spPr bwMode="auto">
            <a:xfrm>
              <a:off x="2963" y="2229"/>
              <a:ext cx="39" cy="127"/>
            </a:xfrm>
            <a:custGeom>
              <a:avLst/>
              <a:gdLst>
                <a:gd name="T0" fmla="*/ 18 w 39"/>
                <a:gd name="T1" fmla="*/ 0 h 127"/>
                <a:gd name="T2" fmla="*/ 0 w 39"/>
                <a:gd name="T3" fmla="*/ 127 h 127"/>
                <a:gd name="T4" fmla="*/ 39 w 39"/>
                <a:gd name="T5" fmla="*/ 127 h 127"/>
                <a:gd name="T6" fmla="*/ 18 w 39"/>
                <a:gd name="T7" fmla="*/ 0 h 127"/>
                <a:gd name="T8" fmla="*/ 0 60000 65536"/>
                <a:gd name="T9" fmla="*/ 0 60000 65536"/>
                <a:gd name="T10" fmla="*/ 0 60000 65536"/>
                <a:gd name="T11" fmla="*/ 0 60000 65536"/>
                <a:gd name="T12" fmla="*/ 0 w 39"/>
                <a:gd name="T13" fmla="*/ 0 h 127"/>
                <a:gd name="T14" fmla="*/ 39 w 39"/>
                <a:gd name="T15" fmla="*/ 127 h 127"/>
              </a:gdLst>
              <a:ahLst/>
              <a:cxnLst>
                <a:cxn ang="T8">
                  <a:pos x="T0" y="T1"/>
                </a:cxn>
                <a:cxn ang="T9">
                  <a:pos x="T2" y="T3"/>
                </a:cxn>
                <a:cxn ang="T10">
                  <a:pos x="T4" y="T5"/>
                </a:cxn>
                <a:cxn ang="T11">
                  <a:pos x="T6" y="T7"/>
                </a:cxn>
              </a:cxnLst>
              <a:rect l="T12" t="T13" r="T14" b="T15"/>
              <a:pathLst>
                <a:path w="39" h="127">
                  <a:moveTo>
                    <a:pt x="18" y="0"/>
                  </a:moveTo>
                  <a:lnTo>
                    <a:pt x="0" y="127"/>
                  </a:lnTo>
                  <a:lnTo>
                    <a:pt x="39" y="127"/>
                  </a:lnTo>
                  <a:lnTo>
                    <a:pt x="18" y="0"/>
                  </a:lnTo>
                  <a:close/>
                </a:path>
              </a:pathLst>
            </a:custGeom>
            <a:solidFill>
              <a:srgbClr val="000000"/>
            </a:solidFill>
            <a:ln w="3175">
              <a:solidFill>
                <a:srgbClr val="000000"/>
              </a:solidFill>
              <a:round/>
              <a:headEnd/>
              <a:tailEnd/>
            </a:ln>
          </p:spPr>
          <p:txBody>
            <a:bodyPr/>
            <a:lstStyle/>
            <a:p>
              <a:endParaRPr lang="zh-CN" altLang="en-US" i="0"/>
            </a:p>
          </p:txBody>
        </p:sp>
        <p:sp>
          <p:nvSpPr>
            <p:cNvPr id="38" name="Line 39"/>
            <p:cNvSpPr>
              <a:spLocks noChangeShapeType="1"/>
            </p:cNvSpPr>
            <p:nvPr/>
          </p:nvSpPr>
          <p:spPr bwMode="auto">
            <a:xfrm flipV="1">
              <a:off x="2983" y="2332"/>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9" name="Freeform 40"/>
            <p:cNvSpPr>
              <a:spLocks/>
            </p:cNvSpPr>
            <p:nvPr/>
          </p:nvSpPr>
          <p:spPr bwMode="auto">
            <a:xfrm>
              <a:off x="3423" y="2229"/>
              <a:ext cx="39" cy="127"/>
            </a:xfrm>
            <a:custGeom>
              <a:avLst/>
              <a:gdLst>
                <a:gd name="T0" fmla="*/ 19 w 39"/>
                <a:gd name="T1" fmla="*/ 0 h 127"/>
                <a:gd name="T2" fmla="*/ 0 w 39"/>
                <a:gd name="T3" fmla="*/ 127 h 127"/>
                <a:gd name="T4" fmla="*/ 39 w 39"/>
                <a:gd name="T5" fmla="*/ 127 h 127"/>
                <a:gd name="T6" fmla="*/ 19 w 39"/>
                <a:gd name="T7" fmla="*/ 0 h 127"/>
                <a:gd name="T8" fmla="*/ 0 60000 65536"/>
                <a:gd name="T9" fmla="*/ 0 60000 65536"/>
                <a:gd name="T10" fmla="*/ 0 60000 65536"/>
                <a:gd name="T11" fmla="*/ 0 60000 65536"/>
                <a:gd name="T12" fmla="*/ 0 w 39"/>
                <a:gd name="T13" fmla="*/ 0 h 127"/>
                <a:gd name="T14" fmla="*/ 39 w 39"/>
                <a:gd name="T15" fmla="*/ 127 h 127"/>
              </a:gdLst>
              <a:ahLst/>
              <a:cxnLst>
                <a:cxn ang="T8">
                  <a:pos x="T0" y="T1"/>
                </a:cxn>
                <a:cxn ang="T9">
                  <a:pos x="T2" y="T3"/>
                </a:cxn>
                <a:cxn ang="T10">
                  <a:pos x="T4" y="T5"/>
                </a:cxn>
                <a:cxn ang="T11">
                  <a:pos x="T6" y="T7"/>
                </a:cxn>
              </a:cxnLst>
              <a:rect l="T12" t="T13" r="T14" b="T15"/>
              <a:pathLst>
                <a:path w="39" h="127">
                  <a:moveTo>
                    <a:pt x="19" y="0"/>
                  </a:moveTo>
                  <a:lnTo>
                    <a:pt x="0" y="127"/>
                  </a:lnTo>
                  <a:lnTo>
                    <a:pt x="39" y="127"/>
                  </a:lnTo>
                  <a:lnTo>
                    <a:pt x="19" y="0"/>
                  </a:lnTo>
                  <a:close/>
                </a:path>
              </a:pathLst>
            </a:custGeom>
            <a:solidFill>
              <a:srgbClr val="000000"/>
            </a:solidFill>
            <a:ln w="3175">
              <a:solidFill>
                <a:srgbClr val="000000"/>
              </a:solidFill>
              <a:round/>
              <a:headEnd/>
              <a:tailEnd/>
            </a:ln>
          </p:spPr>
          <p:txBody>
            <a:bodyPr/>
            <a:lstStyle/>
            <a:p>
              <a:endParaRPr lang="zh-CN" altLang="en-US" i="0"/>
            </a:p>
          </p:txBody>
        </p:sp>
        <p:sp>
          <p:nvSpPr>
            <p:cNvPr id="40" name="Line 41"/>
            <p:cNvSpPr>
              <a:spLocks noChangeShapeType="1"/>
            </p:cNvSpPr>
            <p:nvPr/>
          </p:nvSpPr>
          <p:spPr bwMode="auto">
            <a:xfrm flipV="1">
              <a:off x="3444" y="2332"/>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41" name="Freeform 42"/>
            <p:cNvSpPr>
              <a:spLocks/>
            </p:cNvSpPr>
            <p:nvPr/>
          </p:nvSpPr>
          <p:spPr bwMode="auto">
            <a:xfrm>
              <a:off x="3884" y="2229"/>
              <a:ext cx="39" cy="127"/>
            </a:xfrm>
            <a:custGeom>
              <a:avLst/>
              <a:gdLst>
                <a:gd name="T0" fmla="*/ 18 w 39"/>
                <a:gd name="T1" fmla="*/ 0 h 127"/>
                <a:gd name="T2" fmla="*/ 0 w 39"/>
                <a:gd name="T3" fmla="*/ 127 h 127"/>
                <a:gd name="T4" fmla="*/ 39 w 39"/>
                <a:gd name="T5" fmla="*/ 127 h 127"/>
                <a:gd name="T6" fmla="*/ 18 w 39"/>
                <a:gd name="T7" fmla="*/ 0 h 127"/>
                <a:gd name="T8" fmla="*/ 0 60000 65536"/>
                <a:gd name="T9" fmla="*/ 0 60000 65536"/>
                <a:gd name="T10" fmla="*/ 0 60000 65536"/>
                <a:gd name="T11" fmla="*/ 0 60000 65536"/>
                <a:gd name="T12" fmla="*/ 0 w 39"/>
                <a:gd name="T13" fmla="*/ 0 h 127"/>
                <a:gd name="T14" fmla="*/ 39 w 39"/>
                <a:gd name="T15" fmla="*/ 127 h 127"/>
              </a:gdLst>
              <a:ahLst/>
              <a:cxnLst>
                <a:cxn ang="T8">
                  <a:pos x="T0" y="T1"/>
                </a:cxn>
                <a:cxn ang="T9">
                  <a:pos x="T2" y="T3"/>
                </a:cxn>
                <a:cxn ang="T10">
                  <a:pos x="T4" y="T5"/>
                </a:cxn>
                <a:cxn ang="T11">
                  <a:pos x="T6" y="T7"/>
                </a:cxn>
              </a:cxnLst>
              <a:rect l="T12" t="T13" r="T14" b="T15"/>
              <a:pathLst>
                <a:path w="39" h="127">
                  <a:moveTo>
                    <a:pt x="18" y="0"/>
                  </a:moveTo>
                  <a:lnTo>
                    <a:pt x="0" y="127"/>
                  </a:lnTo>
                  <a:lnTo>
                    <a:pt x="39" y="127"/>
                  </a:lnTo>
                  <a:lnTo>
                    <a:pt x="18" y="0"/>
                  </a:lnTo>
                  <a:close/>
                </a:path>
              </a:pathLst>
            </a:custGeom>
            <a:solidFill>
              <a:srgbClr val="000000"/>
            </a:solidFill>
            <a:ln w="3175">
              <a:solidFill>
                <a:srgbClr val="000000"/>
              </a:solidFill>
              <a:round/>
              <a:headEnd/>
              <a:tailEnd/>
            </a:ln>
          </p:spPr>
          <p:txBody>
            <a:bodyPr/>
            <a:lstStyle/>
            <a:p>
              <a:endParaRPr lang="zh-CN" altLang="en-US" i="0"/>
            </a:p>
          </p:txBody>
        </p:sp>
        <p:sp>
          <p:nvSpPr>
            <p:cNvPr id="42" name="Line 43"/>
            <p:cNvSpPr>
              <a:spLocks noChangeShapeType="1"/>
            </p:cNvSpPr>
            <p:nvPr/>
          </p:nvSpPr>
          <p:spPr bwMode="auto">
            <a:xfrm flipV="1">
              <a:off x="3904" y="2332"/>
              <a:ext cx="1" cy="2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43" name="Rectangle 44"/>
            <p:cNvSpPr>
              <a:spLocks noChangeArrowheads="1"/>
            </p:cNvSpPr>
            <p:nvPr/>
          </p:nvSpPr>
          <p:spPr bwMode="auto">
            <a:xfrm>
              <a:off x="1378" y="3228"/>
              <a:ext cx="1104" cy="293"/>
            </a:xfrm>
            <a:prstGeom prst="rect">
              <a:avLst/>
            </a:prstGeom>
            <a:solidFill>
              <a:srgbClr val="CCFF66"/>
            </a:solidFill>
            <a:ln w="36513">
              <a:solidFill>
                <a:srgbClr val="000000"/>
              </a:solidFill>
              <a:miter lim="800000"/>
              <a:headEnd/>
              <a:tailEnd/>
            </a:ln>
          </p:spPr>
          <p:txBody>
            <a:bodyPr/>
            <a:lstStyle/>
            <a:p>
              <a:endParaRPr lang="zh-CN" altLang="en-US" i="0"/>
            </a:p>
          </p:txBody>
        </p:sp>
        <p:sp>
          <p:nvSpPr>
            <p:cNvPr id="44" name="Rectangle 45"/>
            <p:cNvSpPr>
              <a:spLocks noChangeArrowheads="1"/>
            </p:cNvSpPr>
            <p:nvPr/>
          </p:nvSpPr>
          <p:spPr bwMode="auto">
            <a:xfrm>
              <a:off x="1599" y="3306"/>
              <a:ext cx="64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a:solidFill>
                    <a:srgbClr val="000000"/>
                  </a:solidFill>
                  <a:latin typeface="华康简宋" charset="-122"/>
                  <a:ea typeface="华康简宋" charset="-122"/>
                </a:rPr>
                <a:t>脉冲发生器</a:t>
              </a:r>
              <a:endParaRPr lang="zh-CN" altLang="en-US" i="0"/>
            </a:p>
          </p:txBody>
        </p:sp>
        <p:sp>
          <p:nvSpPr>
            <p:cNvPr id="45" name="Rectangle 46"/>
            <p:cNvSpPr>
              <a:spLocks noChangeArrowheads="1"/>
            </p:cNvSpPr>
            <p:nvPr/>
          </p:nvSpPr>
          <p:spPr bwMode="auto">
            <a:xfrm>
              <a:off x="2254" y="3302"/>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46" name="Freeform 47"/>
            <p:cNvSpPr>
              <a:spLocks/>
            </p:cNvSpPr>
            <p:nvPr/>
          </p:nvSpPr>
          <p:spPr bwMode="auto">
            <a:xfrm>
              <a:off x="1909" y="2876"/>
              <a:ext cx="38" cy="125"/>
            </a:xfrm>
            <a:custGeom>
              <a:avLst/>
              <a:gdLst>
                <a:gd name="T0" fmla="*/ 20 w 38"/>
                <a:gd name="T1" fmla="*/ 0 h 125"/>
                <a:gd name="T2" fmla="*/ 0 w 38"/>
                <a:gd name="T3" fmla="*/ 125 h 125"/>
                <a:gd name="T4" fmla="*/ 38 w 38"/>
                <a:gd name="T5" fmla="*/ 125 h 125"/>
                <a:gd name="T6" fmla="*/ 20 w 38"/>
                <a:gd name="T7" fmla="*/ 0 h 125"/>
                <a:gd name="T8" fmla="*/ 0 60000 65536"/>
                <a:gd name="T9" fmla="*/ 0 60000 65536"/>
                <a:gd name="T10" fmla="*/ 0 60000 65536"/>
                <a:gd name="T11" fmla="*/ 0 60000 65536"/>
                <a:gd name="T12" fmla="*/ 0 w 38"/>
                <a:gd name="T13" fmla="*/ 0 h 125"/>
                <a:gd name="T14" fmla="*/ 38 w 38"/>
                <a:gd name="T15" fmla="*/ 125 h 125"/>
              </a:gdLst>
              <a:ahLst/>
              <a:cxnLst>
                <a:cxn ang="T8">
                  <a:pos x="T0" y="T1"/>
                </a:cxn>
                <a:cxn ang="T9">
                  <a:pos x="T2" y="T3"/>
                </a:cxn>
                <a:cxn ang="T10">
                  <a:pos x="T4" y="T5"/>
                </a:cxn>
                <a:cxn ang="T11">
                  <a:pos x="T6" y="T7"/>
                </a:cxn>
              </a:cxnLst>
              <a:rect l="T12" t="T13" r="T14" b="T15"/>
              <a:pathLst>
                <a:path w="38" h="125">
                  <a:moveTo>
                    <a:pt x="20" y="0"/>
                  </a:moveTo>
                  <a:lnTo>
                    <a:pt x="0" y="125"/>
                  </a:lnTo>
                  <a:lnTo>
                    <a:pt x="38" y="125"/>
                  </a:lnTo>
                  <a:lnTo>
                    <a:pt x="20" y="0"/>
                  </a:lnTo>
                  <a:close/>
                </a:path>
              </a:pathLst>
            </a:custGeom>
            <a:solidFill>
              <a:srgbClr val="000000"/>
            </a:solidFill>
            <a:ln w="3175">
              <a:solidFill>
                <a:srgbClr val="000000"/>
              </a:solidFill>
              <a:round/>
              <a:headEnd/>
              <a:tailEnd/>
            </a:ln>
          </p:spPr>
          <p:txBody>
            <a:bodyPr/>
            <a:lstStyle/>
            <a:p>
              <a:endParaRPr lang="zh-CN" altLang="en-US" i="0"/>
            </a:p>
          </p:txBody>
        </p:sp>
        <p:sp>
          <p:nvSpPr>
            <p:cNvPr id="47" name="Line 48"/>
            <p:cNvSpPr>
              <a:spLocks noChangeShapeType="1"/>
            </p:cNvSpPr>
            <p:nvPr/>
          </p:nvSpPr>
          <p:spPr bwMode="auto">
            <a:xfrm flipV="1">
              <a:off x="1929" y="2978"/>
              <a:ext cx="1" cy="2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48" name="Rectangle 49"/>
            <p:cNvSpPr>
              <a:spLocks noChangeArrowheads="1"/>
            </p:cNvSpPr>
            <p:nvPr/>
          </p:nvSpPr>
          <p:spPr bwMode="auto">
            <a:xfrm>
              <a:off x="2826" y="3228"/>
              <a:ext cx="777" cy="293"/>
            </a:xfrm>
            <a:prstGeom prst="rect">
              <a:avLst/>
            </a:prstGeom>
            <a:solidFill>
              <a:srgbClr val="D60093"/>
            </a:solidFill>
            <a:ln w="36513">
              <a:solidFill>
                <a:srgbClr val="000000"/>
              </a:solidFill>
              <a:miter lim="800000"/>
              <a:headEnd/>
              <a:tailEnd/>
            </a:ln>
          </p:spPr>
          <p:txBody>
            <a:bodyPr/>
            <a:lstStyle/>
            <a:p>
              <a:pPr algn="l"/>
              <a:endParaRPr lang="zh-CN" altLang="zh-CN" i="0"/>
            </a:p>
          </p:txBody>
        </p:sp>
        <p:sp>
          <p:nvSpPr>
            <p:cNvPr id="49" name="Rectangle 50"/>
            <p:cNvSpPr>
              <a:spLocks noChangeArrowheads="1"/>
            </p:cNvSpPr>
            <p:nvPr/>
          </p:nvSpPr>
          <p:spPr bwMode="auto">
            <a:xfrm>
              <a:off x="3016" y="3306"/>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a:solidFill>
                    <a:srgbClr val="66FF33"/>
                  </a:solidFill>
                  <a:latin typeface="华康简宋" charset="-122"/>
                  <a:ea typeface="华康简宋" charset="-122"/>
                </a:rPr>
                <a:t>时钟源</a:t>
              </a:r>
              <a:endParaRPr lang="zh-CN" altLang="en-US" i="0">
                <a:solidFill>
                  <a:srgbClr val="66FF33"/>
                </a:solidFill>
              </a:endParaRPr>
            </a:p>
          </p:txBody>
        </p:sp>
        <p:sp>
          <p:nvSpPr>
            <p:cNvPr id="50" name="Rectangle 51"/>
            <p:cNvSpPr>
              <a:spLocks noChangeArrowheads="1"/>
            </p:cNvSpPr>
            <p:nvPr/>
          </p:nvSpPr>
          <p:spPr bwMode="auto">
            <a:xfrm>
              <a:off x="3409" y="3302"/>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51" name="Freeform 52"/>
            <p:cNvSpPr>
              <a:spLocks/>
            </p:cNvSpPr>
            <p:nvPr/>
          </p:nvSpPr>
          <p:spPr bwMode="auto">
            <a:xfrm>
              <a:off x="2480" y="3357"/>
              <a:ext cx="124" cy="37"/>
            </a:xfrm>
            <a:custGeom>
              <a:avLst/>
              <a:gdLst>
                <a:gd name="T0" fmla="*/ 0 w 124"/>
                <a:gd name="T1" fmla="*/ 18 h 37"/>
                <a:gd name="T2" fmla="*/ 124 w 124"/>
                <a:gd name="T3" fmla="*/ 37 h 37"/>
                <a:gd name="T4" fmla="*/ 124 w 124"/>
                <a:gd name="T5" fmla="*/ 0 h 37"/>
                <a:gd name="T6" fmla="*/ 0 w 124"/>
                <a:gd name="T7" fmla="*/ 18 h 37"/>
                <a:gd name="T8" fmla="*/ 0 60000 65536"/>
                <a:gd name="T9" fmla="*/ 0 60000 65536"/>
                <a:gd name="T10" fmla="*/ 0 60000 65536"/>
                <a:gd name="T11" fmla="*/ 0 60000 65536"/>
                <a:gd name="T12" fmla="*/ 0 w 124"/>
                <a:gd name="T13" fmla="*/ 0 h 37"/>
                <a:gd name="T14" fmla="*/ 124 w 124"/>
                <a:gd name="T15" fmla="*/ 37 h 37"/>
              </a:gdLst>
              <a:ahLst/>
              <a:cxnLst>
                <a:cxn ang="T8">
                  <a:pos x="T0" y="T1"/>
                </a:cxn>
                <a:cxn ang="T9">
                  <a:pos x="T2" y="T3"/>
                </a:cxn>
                <a:cxn ang="T10">
                  <a:pos x="T4" y="T5"/>
                </a:cxn>
                <a:cxn ang="T11">
                  <a:pos x="T6" y="T7"/>
                </a:cxn>
              </a:cxnLst>
              <a:rect l="T12" t="T13" r="T14" b="T15"/>
              <a:pathLst>
                <a:path w="124" h="37">
                  <a:moveTo>
                    <a:pt x="0" y="18"/>
                  </a:moveTo>
                  <a:lnTo>
                    <a:pt x="124" y="37"/>
                  </a:lnTo>
                  <a:lnTo>
                    <a:pt x="124" y="0"/>
                  </a:lnTo>
                  <a:lnTo>
                    <a:pt x="0" y="18"/>
                  </a:lnTo>
                  <a:close/>
                </a:path>
              </a:pathLst>
            </a:custGeom>
            <a:solidFill>
              <a:srgbClr val="000000"/>
            </a:solidFill>
            <a:ln w="3175">
              <a:solidFill>
                <a:srgbClr val="000000"/>
              </a:solidFill>
              <a:round/>
              <a:headEnd/>
              <a:tailEnd/>
            </a:ln>
          </p:spPr>
          <p:txBody>
            <a:bodyPr/>
            <a:lstStyle/>
            <a:p>
              <a:endParaRPr lang="zh-CN" altLang="en-US" i="0"/>
            </a:p>
          </p:txBody>
        </p:sp>
        <p:sp>
          <p:nvSpPr>
            <p:cNvPr id="52" name="Line 53"/>
            <p:cNvSpPr>
              <a:spLocks noChangeShapeType="1"/>
            </p:cNvSpPr>
            <p:nvPr/>
          </p:nvSpPr>
          <p:spPr bwMode="auto">
            <a:xfrm flipH="1">
              <a:off x="2582" y="3375"/>
              <a:ext cx="2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53" name="Freeform 54"/>
            <p:cNvSpPr>
              <a:spLocks/>
            </p:cNvSpPr>
            <p:nvPr/>
          </p:nvSpPr>
          <p:spPr bwMode="auto">
            <a:xfrm>
              <a:off x="4127" y="1980"/>
              <a:ext cx="125" cy="39"/>
            </a:xfrm>
            <a:custGeom>
              <a:avLst/>
              <a:gdLst>
                <a:gd name="T0" fmla="*/ 0 w 125"/>
                <a:gd name="T1" fmla="*/ 18 h 39"/>
                <a:gd name="T2" fmla="*/ 125 w 125"/>
                <a:gd name="T3" fmla="*/ 39 h 39"/>
                <a:gd name="T4" fmla="*/ 125 w 125"/>
                <a:gd name="T5" fmla="*/ 0 h 39"/>
                <a:gd name="T6" fmla="*/ 0 w 125"/>
                <a:gd name="T7" fmla="*/ 18 h 39"/>
                <a:gd name="T8" fmla="*/ 0 60000 65536"/>
                <a:gd name="T9" fmla="*/ 0 60000 65536"/>
                <a:gd name="T10" fmla="*/ 0 60000 65536"/>
                <a:gd name="T11" fmla="*/ 0 60000 65536"/>
                <a:gd name="T12" fmla="*/ 0 w 125"/>
                <a:gd name="T13" fmla="*/ 0 h 39"/>
                <a:gd name="T14" fmla="*/ 125 w 125"/>
                <a:gd name="T15" fmla="*/ 39 h 39"/>
              </a:gdLst>
              <a:ahLst/>
              <a:cxnLst>
                <a:cxn ang="T8">
                  <a:pos x="T0" y="T1"/>
                </a:cxn>
                <a:cxn ang="T9">
                  <a:pos x="T2" y="T3"/>
                </a:cxn>
                <a:cxn ang="T10">
                  <a:pos x="T4" y="T5"/>
                </a:cxn>
                <a:cxn ang="T11">
                  <a:pos x="T6" y="T7"/>
                </a:cxn>
              </a:cxnLst>
              <a:rect l="T12" t="T13" r="T14" b="T15"/>
              <a:pathLst>
                <a:path w="125" h="39">
                  <a:moveTo>
                    <a:pt x="0" y="18"/>
                  </a:moveTo>
                  <a:lnTo>
                    <a:pt x="125" y="39"/>
                  </a:lnTo>
                  <a:lnTo>
                    <a:pt x="125" y="0"/>
                  </a:lnTo>
                  <a:lnTo>
                    <a:pt x="0" y="18"/>
                  </a:lnTo>
                  <a:close/>
                </a:path>
              </a:pathLst>
            </a:custGeom>
            <a:solidFill>
              <a:srgbClr val="000000"/>
            </a:solidFill>
            <a:ln w="3175">
              <a:solidFill>
                <a:srgbClr val="000000"/>
              </a:solidFill>
              <a:round/>
              <a:headEnd/>
              <a:tailEnd/>
            </a:ln>
          </p:spPr>
          <p:txBody>
            <a:bodyPr/>
            <a:lstStyle/>
            <a:p>
              <a:endParaRPr lang="zh-CN" altLang="en-US" i="0"/>
            </a:p>
          </p:txBody>
        </p:sp>
        <p:sp>
          <p:nvSpPr>
            <p:cNvPr id="54" name="Line 55"/>
            <p:cNvSpPr>
              <a:spLocks noChangeShapeType="1"/>
            </p:cNvSpPr>
            <p:nvPr/>
          </p:nvSpPr>
          <p:spPr bwMode="auto">
            <a:xfrm flipH="1">
              <a:off x="4230" y="1998"/>
              <a:ext cx="2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55" name="Freeform 56"/>
            <p:cNvSpPr>
              <a:spLocks/>
            </p:cNvSpPr>
            <p:nvPr/>
          </p:nvSpPr>
          <p:spPr bwMode="auto">
            <a:xfrm>
              <a:off x="4127" y="2145"/>
              <a:ext cx="125" cy="37"/>
            </a:xfrm>
            <a:custGeom>
              <a:avLst/>
              <a:gdLst>
                <a:gd name="T0" fmla="*/ 0 w 125"/>
                <a:gd name="T1" fmla="*/ 19 h 37"/>
                <a:gd name="T2" fmla="*/ 125 w 125"/>
                <a:gd name="T3" fmla="*/ 37 h 37"/>
                <a:gd name="T4" fmla="*/ 125 w 125"/>
                <a:gd name="T5" fmla="*/ 0 h 37"/>
                <a:gd name="T6" fmla="*/ 0 w 125"/>
                <a:gd name="T7" fmla="*/ 19 h 37"/>
                <a:gd name="T8" fmla="*/ 0 60000 65536"/>
                <a:gd name="T9" fmla="*/ 0 60000 65536"/>
                <a:gd name="T10" fmla="*/ 0 60000 65536"/>
                <a:gd name="T11" fmla="*/ 0 60000 65536"/>
                <a:gd name="T12" fmla="*/ 0 w 125"/>
                <a:gd name="T13" fmla="*/ 0 h 37"/>
                <a:gd name="T14" fmla="*/ 125 w 125"/>
                <a:gd name="T15" fmla="*/ 37 h 37"/>
              </a:gdLst>
              <a:ahLst/>
              <a:cxnLst>
                <a:cxn ang="T8">
                  <a:pos x="T0" y="T1"/>
                </a:cxn>
                <a:cxn ang="T9">
                  <a:pos x="T2" y="T3"/>
                </a:cxn>
                <a:cxn ang="T10">
                  <a:pos x="T4" y="T5"/>
                </a:cxn>
                <a:cxn ang="T11">
                  <a:pos x="T6" y="T7"/>
                </a:cxn>
              </a:cxnLst>
              <a:rect l="T12" t="T13" r="T14" b="T15"/>
              <a:pathLst>
                <a:path w="125" h="37">
                  <a:moveTo>
                    <a:pt x="0" y="19"/>
                  </a:moveTo>
                  <a:lnTo>
                    <a:pt x="125" y="37"/>
                  </a:lnTo>
                  <a:lnTo>
                    <a:pt x="125" y="0"/>
                  </a:lnTo>
                  <a:lnTo>
                    <a:pt x="0" y="19"/>
                  </a:lnTo>
                  <a:close/>
                </a:path>
              </a:pathLst>
            </a:custGeom>
            <a:solidFill>
              <a:srgbClr val="000000"/>
            </a:solidFill>
            <a:ln w="3175">
              <a:solidFill>
                <a:srgbClr val="000000"/>
              </a:solidFill>
              <a:round/>
              <a:headEnd/>
              <a:tailEnd/>
            </a:ln>
          </p:spPr>
          <p:txBody>
            <a:bodyPr/>
            <a:lstStyle/>
            <a:p>
              <a:endParaRPr lang="zh-CN" altLang="en-US" i="0"/>
            </a:p>
          </p:txBody>
        </p:sp>
        <p:sp>
          <p:nvSpPr>
            <p:cNvPr id="56" name="Line 57"/>
            <p:cNvSpPr>
              <a:spLocks noChangeShapeType="1"/>
            </p:cNvSpPr>
            <p:nvPr/>
          </p:nvSpPr>
          <p:spPr bwMode="auto">
            <a:xfrm flipH="1">
              <a:off x="4230" y="2164"/>
              <a:ext cx="2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57" name="Freeform 58"/>
            <p:cNvSpPr>
              <a:spLocks/>
            </p:cNvSpPr>
            <p:nvPr/>
          </p:nvSpPr>
          <p:spPr bwMode="auto">
            <a:xfrm>
              <a:off x="4127" y="2618"/>
              <a:ext cx="125" cy="39"/>
            </a:xfrm>
            <a:custGeom>
              <a:avLst/>
              <a:gdLst>
                <a:gd name="T0" fmla="*/ 0 w 125"/>
                <a:gd name="T1" fmla="*/ 21 h 39"/>
                <a:gd name="T2" fmla="*/ 125 w 125"/>
                <a:gd name="T3" fmla="*/ 39 h 39"/>
                <a:gd name="T4" fmla="*/ 125 w 125"/>
                <a:gd name="T5" fmla="*/ 0 h 39"/>
                <a:gd name="T6" fmla="*/ 0 w 125"/>
                <a:gd name="T7" fmla="*/ 21 h 39"/>
                <a:gd name="T8" fmla="*/ 0 60000 65536"/>
                <a:gd name="T9" fmla="*/ 0 60000 65536"/>
                <a:gd name="T10" fmla="*/ 0 60000 65536"/>
                <a:gd name="T11" fmla="*/ 0 60000 65536"/>
                <a:gd name="T12" fmla="*/ 0 w 125"/>
                <a:gd name="T13" fmla="*/ 0 h 39"/>
                <a:gd name="T14" fmla="*/ 125 w 125"/>
                <a:gd name="T15" fmla="*/ 39 h 39"/>
              </a:gdLst>
              <a:ahLst/>
              <a:cxnLst>
                <a:cxn ang="T8">
                  <a:pos x="T0" y="T1"/>
                </a:cxn>
                <a:cxn ang="T9">
                  <a:pos x="T2" y="T3"/>
                </a:cxn>
                <a:cxn ang="T10">
                  <a:pos x="T4" y="T5"/>
                </a:cxn>
                <a:cxn ang="T11">
                  <a:pos x="T6" y="T7"/>
                </a:cxn>
              </a:cxnLst>
              <a:rect l="T12" t="T13" r="T14" b="T15"/>
              <a:pathLst>
                <a:path w="125" h="39">
                  <a:moveTo>
                    <a:pt x="0" y="21"/>
                  </a:moveTo>
                  <a:lnTo>
                    <a:pt x="125" y="39"/>
                  </a:lnTo>
                  <a:lnTo>
                    <a:pt x="125" y="0"/>
                  </a:lnTo>
                  <a:lnTo>
                    <a:pt x="0" y="21"/>
                  </a:lnTo>
                  <a:close/>
                </a:path>
              </a:pathLst>
            </a:custGeom>
            <a:solidFill>
              <a:srgbClr val="000000"/>
            </a:solidFill>
            <a:ln w="3175">
              <a:solidFill>
                <a:srgbClr val="000000"/>
              </a:solidFill>
              <a:round/>
              <a:headEnd/>
              <a:tailEnd/>
            </a:ln>
          </p:spPr>
          <p:txBody>
            <a:bodyPr/>
            <a:lstStyle/>
            <a:p>
              <a:endParaRPr lang="zh-CN" altLang="en-US" i="0"/>
            </a:p>
          </p:txBody>
        </p:sp>
        <p:sp>
          <p:nvSpPr>
            <p:cNvPr id="58" name="Line 59"/>
            <p:cNvSpPr>
              <a:spLocks noChangeShapeType="1"/>
            </p:cNvSpPr>
            <p:nvPr/>
          </p:nvSpPr>
          <p:spPr bwMode="auto">
            <a:xfrm flipH="1">
              <a:off x="4230" y="2639"/>
              <a:ext cx="2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59" name="Freeform 60"/>
            <p:cNvSpPr>
              <a:spLocks/>
            </p:cNvSpPr>
            <p:nvPr/>
          </p:nvSpPr>
          <p:spPr bwMode="auto">
            <a:xfrm>
              <a:off x="4127" y="2784"/>
              <a:ext cx="125" cy="39"/>
            </a:xfrm>
            <a:custGeom>
              <a:avLst/>
              <a:gdLst>
                <a:gd name="T0" fmla="*/ 0 w 125"/>
                <a:gd name="T1" fmla="*/ 20 h 39"/>
                <a:gd name="T2" fmla="*/ 125 w 125"/>
                <a:gd name="T3" fmla="*/ 39 h 39"/>
                <a:gd name="T4" fmla="*/ 125 w 125"/>
                <a:gd name="T5" fmla="*/ 0 h 39"/>
                <a:gd name="T6" fmla="*/ 0 w 125"/>
                <a:gd name="T7" fmla="*/ 20 h 39"/>
                <a:gd name="T8" fmla="*/ 0 60000 65536"/>
                <a:gd name="T9" fmla="*/ 0 60000 65536"/>
                <a:gd name="T10" fmla="*/ 0 60000 65536"/>
                <a:gd name="T11" fmla="*/ 0 60000 65536"/>
                <a:gd name="T12" fmla="*/ 0 w 125"/>
                <a:gd name="T13" fmla="*/ 0 h 39"/>
                <a:gd name="T14" fmla="*/ 125 w 125"/>
                <a:gd name="T15" fmla="*/ 39 h 39"/>
              </a:gdLst>
              <a:ahLst/>
              <a:cxnLst>
                <a:cxn ang="T8">
                  <a:pos x="T0" y="T1"/>
                </a:cxn>
                <a:cxn ang="T9">
                  <a:pos x="T2" y="T3"/>
                </a:cxn>
                <a:cxn ang="T10">
                  <a:pos x="T4" y="T5"/>
                </a:cxn>
                <a:cxn ang="T11">
                  <a:pos x="T6" y="T7"/>
                </a:cxn>
              </a:cxnLst>
              <a:rect l="T12" t="T13" r="T14" b="T15"/>
              <a:pathLst>
                <a:path w="125" h="39">
                  <a:moveTo>
                    <a:pt x="0" y="20"/>
                  </a:moveTo>
                  <a:lnTo>
                    <a:pt x="125" y="39"/>
                  </a:lnTo>
                  <a:lnTo>
                    <a:pt x="125" y="0"/>
                  </a:lnTo>
                  <a:lnTo>
                    <a:pt x="0" y="20"/>
                  </a:lnTo>
                  <a:close/>
                </a:path>
              </a:pathLst>
            </a:custGeom>
            <a:solidFill>
              <a:srgbClr val="000000"/>
            </a:solidFill>
            <a:ln w="3175">
              <a:solidFill>
                <a:srgbClr val="000000"/>
              </a:solidFill>
              <a:round/>
              <a:headEnd/>
              <a:tailEnd/>
            </a:ln>
          </p:spPr>
          <p:txBody>
            <a:bodyPr/>
            <a:lstStyle/>
            <a:p>
              <a:endParaRPr lang="zh-CN" altLang="en-US" i="0"/>
            </a:p>
          </p:txBody>
        </p:sp>
        <p:sp>
          <p:nvSpPr>
            <p:cNvPr id="60" name="Line 61"/>
            <p:cNvSpPr>
              <a:spLocks noChangeShapeType="1"/>
            </p:cNvSpPr>
            <p:nvPr/>
          </p:nvSpPr>
          <p:spPr bwMode="auto">
            <a:xfrm flipH="1">
              <a:off x="4230" y="2804"/>
              <a:ext cx="2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61" name="Rectangle 62"/>
            <p:cNvSpPr>
              <a:spLocks noChangeArrowheads="1"/>
            </p:cNvSpPr>
            <p:nvPr/>
          </p:nvSpPr>
          <p:spPr bwMode="auto">
            <a:xfrm>
              <a:off x="4443" y="2092"/>
              <a:ext cx="40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62" name="Rectangle 63"/>
            <p:cNvSpPr>
              <a:spLocks noChangeArrowheads="1"/>
            </p:cNvSpPr>
            <p:nvPr/>
          </p:nvSpPr>
          <p:spPr bwMode="auto">
            <a:xfrm>
              <a:off x="4514" y="2109"/>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i="0">
                  <a:solidFill>
                    <a:srgbClr val="000000"/>
                  </a:solidFill>
                  <a:latin typeface="华康简宋" charset="-122"/>
                  <a:ea typeface="华康简宋" charset="-122"/>
                </a:rPr>
                <a:t>停机</a:t>
              </a:r>
              <a:endParaRPr lang="zh-CN" altLang="en-US" i="0"/>
            </a:p>
          </p:txBody>
        </p:sp>
        <p:sp>
          <p:nvSpPr>
            <p:cNvPr id="63" name="Rectangle 64"/>
            <p:cNvSpPr>
              <a:spLocks noChangeArrowheads="1"/>
            </p:cNvSpPr>
            <p:nvPr/>
          </p:nvSpPr>
          <p:spPr bwMode="auto">
            <a:xfrm>
              <a:off x="4776" y="210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64" name="Rectangle 65"/>
            <p:cNvSpPr>
              <a:spLocks noChangeArrowheads="1"/>
            </p:cNvSpPr>
            <p:nvPr/>
          </p:nvSpPr>
          <p:spPr bwMode="auto">
            <a:xfrm>
              <a:off x="4443" y="2553"/>
              <a:ext cx="40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65" name="Rectangle 66"/>
            <p:cNvSpPr>
              <a:spLocks noChangeArrowheads="1"/>
            </p:cNvSpPr>
            <p:nvPr/>
          </p:nvSpPr>
          <p:spPr bwMode="auto">
            <a:xfrm>
              <a:off x="4541" y="2567"/>
              <a:ext cx="1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RD</a:t>
              </a:r>
              <a:endParaRPr lang="en-US" altLang="zh-CN" i="0"/>
            </a:p>
          </p:txBody>
        </p:sp>
        <p:sp>
          <p:nvSpPr>
            <p:cNvPr id="66" name="Rectangle 67"/>
            <p:cNvSpPr>
              <a:spLocks noChangeArrowheads="1"/>
            </p:cNvSpPr>
            <p:nvPr/>
          </p:nvSpPr>
          <p:spPr bwMode="auto">
            <a:xfrm>
              <a:off x="4719" y="2551"/>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Symbol" pitchFamily="18" charset="2"/>
                </a:rPr>
                <a:t>¢</a:t>
              </a:r>
              <a:endParaRPr lang="en-US" altLang="zh-CN" i="0"/>
            </a:p>
          </p:txBody>
        </p:sp>
        <p:sp>
          <p:nvSpPr>
            <p:cNvPr id="67" name="Rectangle 68"/>
            <p:cNvSpPr>
              <a:spLocks noChangeArrowheads="1"/>
            </p:cNvSpPr>
            <p:nvPr/>
          </p:nvSpPr>
          <p:spPr bwMode="auto">
            <a:xfrm>
              <a:off x="4752" y="2567"/>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68" name="Rectangle 69"/>
            <p:cNvSpPr>
              <a:spLocks noChangeArrowheads="1"/>
            </p:cNvSpPr>
            <p:nvPr/>
          </p:nvSpPr>
          <p:spPr bwMode="auto">
            <a:xfrm>
              <a:off x="4443" y="2725"/>
              <a:ext cx="40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69" name="Rectangle 70"/>
            <p:cNvSpPr>
              <a:spLocks noChangeArrowheads="1"/>
            </p:cNvSpPr>
            <p:nvPr/>
          </p:nvSpPr>
          <p:spPr bwMode="auto">
            <a:xfrm>
              <a:off x="4531" y="2739"/>
              <a:ext cx="2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WE</a:t>
              </a:r>
              <a:endParaRPr lang="en-US" altLang="zh-CN" i="0"/>
            </a:p>
          </p:txBody>
        </p:sp>
        <p:sp>
          <p:nvSpPr>
            <p:cNvPr id="70" name="Rectangle 71"/>
            <p:cNvSpPr>
              <a:spLocks noChangeArrowheads="1"/>
            </p:cNvSpPr>
            <p:nvPr/>
          </p:nvSpPr>
          <p:spPr bwMode="auto">
            <a:xfrm>
              <a:off x="4729" y="27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Symbol" pitchFamily="18" charset="2"/>
                </a:rPr>
                <a:t>¢</a:t>
              </a:r>
              <a:endParaRPr lang="en-US" altLang="zh-CN" i="0"/>
            </a:p>
          </p:txBody>
        </p:sp>
        <p:sp>
          <p:nvSpPr>
            <p:cNvPr id="71" name="Rectangle 72"/>
            <p:cNvSpPr>
              <a:spLocks noChangeArrowheads="1"/>
            </p:cNvSpPr>
            <p:nvPr/>
          </p:nvSpPr>
          <p:spPr bwMode="auto">
            <a:xfrm>
              <a:off x="4762" y="2739"/>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72" name="Rectangle 73"/>
            <p:cNvSpPr>
              <a:spLocks noChangeArrowheads="1"/>
            </p:cNvSpPr>
            <p:nvPr/>
          </p:nvSpPr>
          <p:spPr bwMode="auto">
            <a:xfrm>
              <a:off x="1501" y="1419"/>
              <a:ext cx="2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73" name="Rectangle 74"/>
            <p:cNvSpPr>
              <a:spLocks noChangeArrowheads="1"/>
            </p:cNvSpPr>
            <p:nvPr/>
          </p:nvSpPr>
          <p:spPr bwMode="auto">
            <a:xfrm>
              <a:off x="1542" y="1423"/>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74" name="Rectangle 75"/>
            <p:cNvSpPr>
              <a:spLocks noChangeArrowheads="1"/>
            </p:cNvSpPr>
            <p:nvPr/>
          </p:nvSpPr>
          <p:spPr bwMode="auto">
            <a:xfrm>
              <a:off x="1620" y="147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1</a:t>
              </a:r>
              <a:endParaRPr lang="en-US" altLang="zh-CN" i="0"/>
            </a:p>
          </p:txBody>
        </p:sp>
        <p:sp>
          <p:nvSpPr>
            <p:cNvPr id="75" name="Rectangle 76"/>
            <p:cNvSpPr>
              <a:spLocks noChangeArrowheads="1"/>
            </p:cNvSpPr>
            <p:nvPr/>
          </p:nvSpPr>
          <p:spPr bwMode="auto">
            <a:xfrm>
              <a:off x="1663" y="14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76" name="Rectangle 77"/>
            <p:cNvSpPr>
              <a:spLocks noChangeArrowheads="1"/>
            </p:cNvSpPr>
            <p:nvPr/>
          </p:nvSpPr>
          <p:spPr bwMode="auto">
            <a:xfrm>
              <a:off x="1952" y="1419"/>
              <a:ext cx="2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77" name="Rectangle 78"/>
            <p:cNvSpPr>
              <a:spLocks noChangeArrowheads="1"/>
            </p:cNvSpPr>
            <p:nvPr/>
          </p:nvSpPr>
          <p:spPr bwMode="auto">
            <a:xfrm>
              <a:off x="1992" y="1423"/>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78" name="Rectangle 79"/>
            <p:cNvSpPr>
              <a:spLocks noChangeArrowheads="1"/>
            </p:cNvSpPr>
            <p:nvPr/>
          </p:nvSpPr>
          <p:spPr bwMode="auto">
            <a:xfrm>
              <a:off x="2070" y="147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2</a:t>
              </a:r>
              <a:endParaRPr lang="en-US" altLang="zh-CN" i="0"/>
            </a:p>
          </p:txBody>
        </p:sp>
        <p:sp>
          <p:nvSpPr>
            <p:cNvPr id="79" name="Rectangle 80"/>
            <p:cNvSpPr>
              <a:spLocks noChangeArrowheads="1"/>
            </p:cNvSpPr>
            <p:nvPr/>
          </p:nvSpPr>
          <p:spPr bwMode="auto">
            <a:xfrm>
              <a:off x="2113" y="14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80" name="Rectangle 81"/>
            <p:cNvSpPr>
              <a:spLocks noChangeArrowheads="1"/>
            </p:cNvSpPr>
            <p:nvPr/>
          </p:nvSpPr>
          <p:spPr bwMode="auto">
            <a:xfrm>
              <a:off x="2400" y="1419"/>
              <a:ext cx="2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81" name="Rectangle 82"/>
            <p:cNvSpPr>
              <a:spLocks noChangeArrowheads="1"/>
            </p:cNvSpPr>
            <p:nvPr/>
          </p:nvSpPr>
          <p:spPr bwMode="auto">
            <a:xfrm>
              <a:off x="2441" y="1423"/>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82" name="Rectangle 83"/>
            <p:cNvSpPr>
              <a:spLocks noChangeArrowheads="1"/>
            </p:cNvSpPr>
            <p:nvPr/>
          </p:nvSpPr>
          <p:spPr bwMode="auto">
            <a:xfrm>
              <a:off x="2518" y="147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3</a:t>
              </a:r>
              <a:endParaRPr lang="en-US" altLang="zh-CN" i="0"/>
            </a:p>
          </p:txBody>
        </p:sp>
        <p:sp>
          <p:nvSpPr>
            <p:cNvPr id="83" name="Rectangle 84"/>
            <p:cNvSpPr>
              <a:spLocks noChangeArrowheads="1"/>
            </p:cNvSpPr>
            <p:nvPr/>
          </p:nvSpPr>
          <p:spPr bwMode="auto">
            <a:xfrm>
              <a:off x="2561" y="14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84" name="Rectangle 85"/>
            <p:cNvSpPr>
              <a:spLocks noChangeArrowheads="1"/>
            </p:cNvSpPr>
            <p:nvPr/>
          </p:nvSpPr>
          <p:spPr bwMode="auto">
            <a:xfrm>
              <a:off x="2848" y="1419"/>
              <a:ext cx="2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85" name="Rectangle 86"/>
            <p:cNvSpPr>
              <a:spLocks noChangeArrowheads="1"/>
            </p:cNvSpPr>
            <p:nvPr/>
          </p:nvSpPr>
          <p:spPr bwMode="auto">
            <a:xfrm>
              <a:off x="2889" y="1423"/>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86" name="Rectangle 87"/>
            <p:cNvSpPr>
              <a:spLocks noChangeArrowheads="1"/>
            </p:cNvSpPr>
            <p:nvPr/>
          </p:nvSpPr>
          <p:spPr bwMode="auto">
            <a:xfrm>
              <a:off x="2967" y="147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4</a:t>
              </a:r>
              <a:endParaRPr lang="en-US" altLang="zh-CN" i="0"/>
            </a:p>
          </p:txBody>
        </p:sp>
        <p:sp>
          <p:nvSpPr>
            <p:cNvPr id="87" name="Rectangle 88"/>
            <p:cNvSpPr>
              <a:spLocks noChangeArrowheads="1"/>
            </p:cNvSpPr>
            <p:nvPr/>
          </p:nvSpPr>
          <p:spPr bwMode="auto">
            <a:xfrm>
              <a:off x="3010" y="14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88" name="Rectangle 89"/>
            <p:cNvSpPr>
              <a:spLocks noChangeArrowheads="1"/>
            </p:cNvSpPr>
            <p:nvPr/>
          </p:nvSpPr>
          <p:spPr bwMode="auto">
            <a:xfrm>
              <a:off x="3296" y="1419"/>
              <a:ext cx="24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89" name="Rectangle 90"/>
            <p:cNvSpPr>
              <a:spLocks noChangeArrowheads="1"/>
            </p:cNvSpPr>
            <p:nvPr/>
          </p:nvSpPr>
          <p:spPr bwMode="auto">
            <a:xfrm>
              <a:off x="3329" y="1423"/>
              <a:ext cx="1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RD</a:t>
              </a:r>
              <a:endParaRPr lang="en-US" altLang="zh-CN" i="0"/>
            </a:p>
          </p:txBody>
        </p:sp>
        <p:sp>
          <p:nvSpPr>
            <p:cNvPr id="90" name="Rectangle 91"/>
            <p:cNvSpPr>
              <a:spLocks noChangeArrowheads="1"/>
            </p:cNvSpPr>
            <p:nvPr/>
          </p:nvSpPr>
          <p:spPr bwMode="auto">
            <a:xfrm>
              <a:off x="3507" y="14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91" name="Rectangle 92"/>
            <p:cNvSpPr>
              <a:spLocks noChangeArrowheads="1"/>
            </p:cNvSpPr>
            <p:nvPr/>
          </p:nvSpPr>
          <p:spPr bwMode="auto">
            <a:xfrm>
              <a:off x="3783" y="1419"/>
              <a:ext cx="24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92" name="Rectangle 93"/>
            <p:cNvSpPr>
              <a:spLocks noChangeArrowheads="1"/>
            </p:cNvSpPr>
            <p:nvPr/>
          </p:nvSpPr>
          <p:spPr bwMode="auto">
            <a:xfrm>
              <a:off x="3806" y="1423"/>
              <a:ext cx="2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WE</a:t>
              </a:r>
              <a:endParaRPr lang="en-US" altLang="zh-CN" i="0"/>
            </a:p>
          </p:txBody>
        </p:sp>
        <p:sp>
          <p:nvSpPr>
            <p:cNvPr id="93" name="Rectangle 94"/>
            <p:cNvSpPr>
              <a:spLocks noChangeArrowheads="1"/>
            </p:cNvSpPr>
            <p:nvPr/>
          </p:nvSpPr>
          <p:spPr bwMode="auto">
            <a:xfrm>
              <a:off x="4005" y="1423"/>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94" name="Rectangle 95"/>
            <p:cNvSpPr>
              <a:spLocks noChangeArrowheads="1"/>
            </p:cNvSpPr>
            <p:nvPr/>
          </p:nvSpPr>
          <p:spPr bwMode="auto">
            <a:xfrm>
              <a:off x="3438" y="2360"/>
              <a:ext cx="27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95" name="Rectangle 96"/>
            <p:cNvSpPr>
              <a:spLocks noChangeArrowheads="1"/>
            </p:cNvSpPr>
            <p:nvPr/>
          </p:nvSpPr>
          <p:spPr bwMode="auto">
            <a:xfrm>
              <a:off x="3464" y="2364"/>
              <a:ext cx="1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RD</a:t>
              </a:r>
              <a:endParaRPr lang="en-US" altLang="zh-CN" i="0"/>
            </a:p>
          </p:txBody>
        </p:sp>
        <p:sp>
          <p:nvSpPr>
            <p:cNvPr id="96" name="Rectangle 97"/>
            <p:cNvSpPr>
              <a:spLocks noChangeArrowheads="1"/>
            </p:cNvSpPr>
            <p:nvPr/>
          </p:nvSpPr>
          <p:spPr bwMode="auto">
            <a:xfrm>
              <a:off x="3642" y="2342"/>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0</a:t>
              </a:r>
              <a:endParaRPr lang="en-US" altLang="zh-CN" i="0"/>
            </a:p>
          </p:txBody>
        </p:sp>
        <p:sp>
          <p:nvSpPr>
            <p:cNvPr id="97" name="Rectangle 98"/>
            <p:cNvSpPr>
              <a:spLocks noChangeArrowheads="1"/>
            </p:cNvSpPr>
            <p:nvPr/>
          </p:nvSpPr>
          <p:spPr bwMode="auto">
            <a:xfrm>
              <a:off x="3685" y="236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98" name="Rectangle 99"/>
            <p:cNvSpPr>
              <a:spLocks noChangeArrowheads="1"/>
            </p:cNvSpPr>
            <p:nvPr/>
          </p:nvSpPr>
          <p:spPr bwMode="auto">
            <a:xfrm>
              <a:off x="3929" y="2360"/>
              <a:ext cx="27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99" name="Rectangle 100"/>
            <p:cNvSpPr>
              <a:spLocks noChangeArrowheads="1"/>
            </p:cNvSpPr>
            <p:nvPr/>
          </p:nvSpPr>
          <p:spPr bwMode="auto">
            <a:xfrm>
              <a:off x="3945" y="2364"/>
              <a:ext cx="2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WE</a:t>
              </a:r>
              <a:endParaRPr lang="en-US" altLang="zh-CN" i="0"/>
            </a:p>
          </p:txBody>
        </p:sp>
        <p:sp>
          <p:nvSpPr>
            <p:cNvPr id="100" name="Rectangle 101"/>
            <p:cNvSpPr>
              <a:spLocks noChangeArrowheads="1"/>
            </p:cNvSpPr>
            <p:nvPr/>
          </p:nvSpPr>
          <p:spPr bwMode="auto">
            <a:xfrm>
              <a:off x="4144" y="2342"/>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0</a:t>
              </a:r>
              <a:endParaRPr lang="en-US" altLang="zh-CN" i="0"/>
            </a:p>
          </p:txBody>
        </p:sp>
        <p:sp>
          <p:nvSpPr>
            <p:cNvPr id="101" name="Rectangle 102"/>
            <p:cNvSpPr>
              <a:spLocks noChangeArrowheads="1"/>
            </p:cNvSpPr>
            <p:nvPr/>
          </p:nvSpPr>
          <p:spPr bwMode="auto">
            <a:xfrm>
              <a:off x="4187" y="236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02" name="Rectangle 103"/>
            <p:cNvSpPr>
              <a:spLocks noChangeArrowheads="1"/>
            </p:cNvSpPr>
            <p:nvPr/>
          </p:nvSpPr>
          <p:spPr bwMode="auto">
            <a:xfrm>
              <a:off x="1606" y="2360"/>
              <a:ext cx="20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03" name="Rectangle 104"/>
            <p:cNvSpPr>
              <a:spLocks noChangeArrowheads="1"/>
            </p:cNvSpPr>
            <p:nvPr/>
          </p:nvSpPr>
          <p:spPr bwMode="auto">
            <a:xfrm>
              <a:off x="1647" y="2364"/>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104" name="Rectangle 105"/>
            <p:cNvSpPr>
              <a:spLocks noChangeArrowheads="1"/>
            </p:cNvSpPr>
            <p:nvPr/>
          </p:nvSpPr>
          <p:spPr bwMode="auto">
            <a:xfrm>
              <a:off x="1724" y="2418"/>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1</a:t>
              </a:r>
              <a:endParaRPr lang="en-US" altLang="zh-CN" i="0"/>
            </a:p>
          </p:txBody>
        </p:sp>
        <p:sp>
          <p:nvSpPr>
            <p:cNvPr id="105" name="Rectangle 106"/>
            <p:cNvSpPr>
              <a:spLocks noChangeArrowheads="1"/>
            </p:cNvSpPr>
            <p:nvPr/>
          </p:nvSpPr>
          <p:spPr bwMode="auto">
            <a:xfrm>
              <a:off x="1767" y="236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06" name="Rectangle 107"/>
            <p:cNvSpPr>
              <a:spLocks noChangeArrowheads="1"/>
            </p:cNvSpPr>
            <p:nvPr/>
          </p:nvSpPr>
          <p:spPr bwMode="auto">
            <a:xfrm>
              <a:off x="1710" y="2344"/>
              <a:ext cx="10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07" name="Rectangle 108"/>
            <p:cNvSpPr>
              <a:spLocks noChangeArrowheads="1"/>
            </p:cNvSpPr>
            <p:nvPr/>
          </p:nvSpPr>
          <p:spPr bwMode="auto">
            <a:xfrm>
              <a:off x="1739" y="2321"/>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0</a:t>
              </a:r>
              <a:endParaRPr lang="en-US" altLang="zh-CN" i="0"/>
            </a:p>
          </p:txBody>
        </p:sp>
        <p:sp>
          <p:nvSpPr>
            <p:cNvPr id="108" name="Rectangle 109"/>
            <p:cNvSpPr>
              <a:spLocks noChangeArrowheads="1"/>
            </p:cNvSpPr>
            <p:nvPr/>
          </p:nvSpPr>
          <p:spPr bwMode="auto">
            <a:xfrm>
              <a:off x="1782" y="2321"/>
              <a:ext cx="2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 </a:t>
              </a:r>
              <a:endParaRPr lang="en-US" altLang="zh-CN" i="0"/>
            </a:p>
          </p:txBody>
        </p:sp>
        <p:sp>
          <p:nvSpPr>
            <p:cNvPr id="109" name="Rectangle 110"/>
            <p:cNvSpPr>
              <a:spLocks noChangeArrowheads="1"/>
            </p:cNvSpPr>
            <p:nvPr/>
          </p:nvSpPr>
          <p:spPr bwMode="auto">
            <a:xfrm>
              <a:off x="2054" y="2360"/>
              <a:ext cx="20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10" name="Rectangle 111"/>
            <p:cNvSpPr>
              <a:spLocks noChangeArrowheads="1"/>
            </p:cNvSpPr>
            <p:nvPr/>
          </p:nvSpPr>
          <p:spPr bwMode="auto">
            <a:xfrm>
              <a:off x="2095" y="2364"/>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111" name="Rectangle 112"/>
            <p:cNvSpPr>
              <a:spLocks noChangeArrowheads="1"/>
            </p:cNvSpPr>
            <p:nvPr/>
          </p:nvSpPr>
          <p:spPr bwMode="auto">
            <a:xfrm>
              <a:off x="2173" y="2418"/>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2</a:t>
              </a:r>
              <a:endParaRPr lang="en-US" altLang="zh-CN" i="0"/>
            </a:p>
          </p:txBody>
        </p:sp>
        <p:sp>
          <p:nvSpPr>
            <p:cNvPr id="112" name="Rectangle 113"/>
            <p:cNvSpPr>
              <a:spLocks noChangeArrowheads="1"/>
            </p:cNvSpPr>
            <p:nvPr/>
          </p:nvSpPr>
          <p:spPr bwMode="auto">
            <a:xfrm>
              <a:off x="2216" y="236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13" name="Rectangle 114"/>
            <p:cNvSpPr>
              <a:spLocks noChangeArrowheads="1"/>
            </p:cNvSpPr>
            <p:nvPr/>
          </p:nvSpPr>
          <p:spPr bwMode="auto">
            <a:xfrm>
              <a:off x="2160" y="2344"/>
              <a:ext cx="10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14" name="Rectangle 115"/>
            <p:cNvSpPr>
              <a:spLocks noChangeArrowheads="1"/>
            </p:cNvSpPr>
            <p:nvPr/>
          </p:nvSpPr>
          <p:spPr bwMode="auto">
            <a:xfrm>
              <a:off x="2187" y="2321"/>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0</a:t>
              </a:r>
              <a:endParaRPr lang="en-US" altLang="zh-CN" i="0"/>
            </a:p>
          </p:txBody>
        </p:sp>
        <p:sp>
          <p:nvSpPr>
            <p:cNvPr id="115" name="Rectangle 116"/>
            <p:cNvSpPr>
              <a:spLocks noChangeArrowheads="1"/>
            </p:cNvSpPr>
            <p:nvPr/>
          </p:nvSpPr>
          <p:spPr bwMode="auto">
            <a:xfrm>
              <a:off x="2230" y="2321"/>
              <a:ext cx="2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 </a:t>
              </a:r>
              <a:endParaRPr lang="en-US" altLang="zh-CN" i="0"/>
            </a:p>
          </p:txBody>
        </p:sp>
        <p:sp>
          <p:nvSpPr>
            <p:cNvPr id="116" name="Rectangle 117"/>
            <p:cNvSpPr>
              <a:spLocks noChangeArrowheads="1"/>
            </p:cNvSpPr>
            <p:nvPr/>
          </p:nvSpPr>
          <p:spPr bwMode="auto">
            <a:xfrm>
              <a:off x="2504" y="2360"/>
              <a:ext cx="20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17" name="Rectangle 118"/>
            <p:cNvSpPr>
              <a:spLocks noChangeArrowheads="1"/>
            </p:cNvSpPr>
            <p:nvPr/>
          </p:nvSpPr>
          <p:spPr bwMode="auto">
            <a:xfrm>
              <a:off x="2543" y="2364"/>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118" name="Rectangle 119"/>
            <p:cNvSpPr>
              <a:spLocks noChangeArrowheads="1"/>
            </p:cNvSpPr>
            <p:nvPr/>
          </p:nvSpPr>
          <p:spPr bwMode="auto">
            <a:xfrm>
              <a:off x="2621" y="2418"/>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3</a:t>
              </a:r>
              <a:endParaRPr lang="en-US" altLang="zh-CN" i="0"/>
            </a:p>
          </p:txBody>
        </p:sp>
        <p:sp>
          <p:nvSpPr>
            <p:cNvPr id="119" name="Rectangle 120"/>
            <p:cNvSpPr>
              <a:spLocks noChangeArrowheads="1"/>
            </p:cNvSpPr>
            <p:nvPr/>
          </p:nvSpPr>
          <p:spPr bwMode="auto">
            <a:xfrm>
              <a:off x="2664" y="236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20" name="Rectangle 121"/>
            <p:cNvSpPr>
              <a:spLocks noChangeArrowheads="1"/>
            </p:cNvSpPr>
            <p:nvPr/>
          </p:nvSpPr>
          <p:spPr bwMode="auto">
            <a:xfrm>
              <a:off x="2613" y="2344"/>
              <a:ext cx="10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21" name="Rectangle 122"/>
            <p:cNvSpPr>
              <a:spLocks noChangeArrowheads="1"/>
            </p:cNvSpPr>
            <p:nvPr/>
          </p:nvSpPr>
          <p:spPr bwMode="auto">
            <a:xfrm>
              <a:off x="2641" y="2321"/>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0</a:t>
              </a:r>
              <a:endParaRPr lang="en-US" altLang="zh-CN" i="0"/>
            </a:p>
          </p:txBody>
        </p:sp>
        <p:sp>
          <p:nvSpPr>
            <p:cNvPr id="122" name="Rectangle 123"/>
            <p:cNvSpPr>
              <a:spLocks noChangeArrowheads="1"/>
            </p:cNvSpPr>
            <p:nvPr/>
          </p:nvSpPr>
          <p:spPr bwMode="auto">
            <a:xfrm>
              <a:off x="2684" y="2321"/>
              <a:ext cx="2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 </a:t>
              </a:r>
              <a:endParaRPr lang="en-US" altLang="zh-CN" i="0"/>
            </a:p>
          </p:txBody>
        </p:sp>
        <p:sp>
          <p:nvSpPr>
            <p:cNvPr id="123" name="Rectangle 124"/>
            <p:cNvSpPr>
              <a:spLocks noChangeArrowheads="1"/>
            </p:cNvSpPr>
            <p:nvPr/>
          </p:nvSpPr>
          <p:spPr bwMode="auto">
            <a:xfrm>
              <a:off x="2959" y="2360"/>
              <a:ext cx="20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24" name="Rectangle 125"/>
            <p:cNvSpPr>
              <a:spLocks noChangeArrowheads="1"/>
            </p:cNvSpPr>
            <p:nvPr/>
          </p:nvSpPr>
          <p:spPr bwMode="auto">
            <a:xfrm>
              <a:off x="2997" y="2364"/>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T</a:t>
              </a:r>
              <a:endParaRPr lang="en-US" altLang="zh-CN" i="0"/>
            </a:p>
          </p:txBody>
        </p:sp>
        <p:sp>
          <p:nvSpPr>
            <p:cNvPr id="125" name="Rectangle 126"/>
            <p:cNvSpPr>
              <a:spLocks noChangeArrowheads="1"/>
            </p:cNvSpPr>
            <p:nvPr/>
          </p:nvSpPr>
          <p:spPr bwMode="auto">
            <a:xfrm>
              <a:off x="3075" y="2418"/>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4</a:t>
              </a:r>
              <a:endParaRPr lang="en-US" altLang="zh-CN" i="0"/>
            </a:p>
          </p:txBody>
        </p:sp>
        <p:sp>
          <p:nvSpPr>
            <p:cNvPr id="126" name="Rectangle 127"/>
            <p:cNvSpPr>
              <a:spLocks noChangeArrowheads="1"/>
            </p:cNvSpPr>
            <p:nvPr/>
          </p:nvSpPr>
          <p:spPr bwMode="auto">
            <a:xfrm>
              <a:off x="3118" y="2364"/>
              <a:ext cx="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i="0">
                  <a:solidFill>
                    <a:srgbClr val="000000"/>
                  </a:solidFill>
                  <a:latin typeface="Times New Roman" pitchFamily="18" charset="0"/>
                </a:rPr>
                <a:t> </a:t>
              </a:r>
              <a:endParaRPr lang="en-US" altLang="zh-CN" i="0"/>
            </a:p>
          </p:txBody>
        </p:sp>
        <p:sp>
          <p:nvSpPr>
            <p:cNvPr id="127" name="Rectangle 128"/>
            <p:cNvSpPr>
              <a:spLocks noChangeArrowheads="1"/>
            </p:cNvSpPr>
            <p:nvPr/>
          </p:nvSpPr>
          <p:spPr bwMode="auto">
            <a:xfrm>
              <a:off x="3065" y="2344"/>
              <a:ext cx="10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i="0"/>
            </a:p>
          </p:txBody>
        </p:sp>
        <p:sp>
          <p:nvSpPr>
            <p:cNvPr id="128" name="Rectangle 129"/>
            <p:cNvSpPr>
              <a:spLocks noChangeArrowheads="1"/>
            </p:cNvSpPr>
            <p:nvPr/>
          </p:nvSpPr>
          <p:spPr bwMode="auto">
            <a:xfrm>
              <a:off x="3094" y="2321"/>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0</a:t>
              </a:r>
              <a:endParaRPr lang="en-US" altLang="zh-CN" i="0"/>
            </a:p>
          </p:txBody>
        </p:sp>
        <p:sp>
          <p:nvSpPr>
            <p:cNvPr id="129" name="Rectangle 130"/>
            <p:cNvSpPr>
              <a:spLocks noChangeArrowheads="1"/>
            </p:cNvSpPr>
            <p:nvPr/>
          </p:nvSpPr>
          <p:spPr bwMode="auto">
            <a:xfrm>
              <a:off x="3137" y="2321"/>
              <a:ext cx="2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0">
                  <a:solidFill>
                    <a:srgbClr val="000000"/>
                  </a:solidFill>
                  <a:latin typeface="Times New Roman" pitchFamily="18" charset="0"/>
                </a:rPr>
                <a:t> </a:t>
              </a:r>
              <a:endParaRPr lang="en-US" altLang="zh-CN" i="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5"/>
          <p:cNvSpPr>
            <a:spLocks noGrp="1" noChangeArrowheads="1"/>
          </p:cNvSpPr>
          <p:nvPr>
            <p:ph type="title"/>
          </p:nvPr>
        </p:nvSpPr>
        <p:spPr/>
        <p:txBody>
          <a:bodyPr/>
          <a:lstStyle/>
          <a:p>
            <a:pPr eaLnBrk="1" hangingPunct="1"/>
            <a:r>
              <a:rPr lang="zh-CN" altLang="en-US" smtClean="0"/>
              <a:t>启停控制逻辑</a:t>
            </a:r>
          </a:p>
        </p:txBody>
      </p:sp>
      <p:sp>
        <p:nvSpPr>
          <p:cNvPr id="64516" name="Rectangle 9"/>
          <p:cNvSpPr>
            <a:spLocks noChangeArrowheads="1"/>
          </p:cNvSpPr>
          <p:nvPr/>
        </p:nvSpPr>
        <p:spPr bwMode="auto">
          <a:xfrm>
            <a:off x="1354584" y="1170024"/>
            <a:ext cx="730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00"/>
                </a:solidFill>
                <a:latin typeface="Times New Roman" pitchFamily="18" charset="0"/>
              </a:rPr>
              <a:t> </a:t>
            </a:r>
            <a:endParaRPr lang="en-US" altLang="zh-CN"/>
          </a:p>
        </p:txBody>
      </p:sp>
      <p:sp>
        <p:nvSpPr>
          <p:cNvPr id="64517" name="Rectangle 10"/>
          <p:cNvSpPr>
            <a:spLocks noChangeArrowheads="1"/>
          </p:cNvSpPr>
          <p:nvPr/>
        </p:nvSpPr>
        <p:spPr bwMode="auto">
          <a:xfrm>
            <a:off x="1411734" y="1122399"/>
            <a:ext cx="3492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8" name="Rectangle 11"/>
          <p:cNvSpPr>
            <a:spLocks noChangeArrowheads="1"/>
          </p:cNvSpPr>
          <p:nvPr/>
        </p:nvSpPr>
        <p:spPr bwMode="auto">
          <a:xfrm>
            <a:off x="1484759" y="1128749"/>
            <a:ext cx="1317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519" name="Rectangle 12"/>
          <p:cNvSpPr>
            <a:spLocks noChangeArrowheads="1"/>
          </p:cNvSpPr>
          <p:nvPr/>
        </p:nvSpPr>
        <p:spPr bwMode="auto">
          <a:xfrm>
            <a:off x="1611759" y="1216061"/>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1</a:t>
            </a:r>
            <a:endParaRPr lang="en-US" altLang="zh-CN"/>
          </a:p>
        </p:txBody>
      </p:sp>
      <p:sp>
        <p:nvSpPr>
          <p:cNvPr id="64520" name="Rectangle 13"/>
          <p:cNvSpPr>
            <a:spLocks noChangeArrowheads="1"/>
          </p:cNvSpPr>
          <p:nvPr/>
        </p:nvSpPr>
        <p:spPr bwMode="auto">
          <a:xfrm>
            <a:off x="1681609" y="11287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21" name="Line 14"/>
          <p:cNvSpPr>
            <a:spLocks noChangeShapeType="1"/>
          </p:cNvSpPr>
          <p:nvPr/>
        </p:nvSpPr>
        <p:spPr bwMode="auto">
          <a:xfrm flipV="1">
            <a:off x="1514922" y="1935199"/>
            <a:ext cx="1587" cy="236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Line 15"/>
          <p:cNvSpPr>
            <a:spLocks noChangeShapeType="1"/>
          </p:cNvSpPr>
          <p:nvPr/>
        </p:nvSpPr>
        <p:spPr bwMode="auto">
          <a:xfrm flipV="1">
            <a:off x="1733997" y="1382749"/>
            <a:ext cx="1587" cy="2301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6"/>
          <p:cNvSpPr>
            <a:spLocks noChangeShapeType="1"/>
          </p:cNvSpPr>
          <p:nvPr/>
        </p:nvSpPr>
        <p:spPr bwMode="auto">
          <a:xfrm flipV="1">
            <a:off x="1764159" y="1935199"/>
            <a:ext cx="1588" cy="4826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Line 17"/>
          <p:cNvSpPr>
            <a:spLocks noChangeShapeType="1"/>
          </p:cNvSpPr>
          <p:nvPr/>
        </p:nvSpPr>
        <p:spPr bwMode="auto">
          <a:xfrm>
            <a:off x="1521272" y="2178086"/>
            <a:ext cx="5081587" cy="15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Rectangle 18"/>
          <p:cNvSpPr>
            <a:spLocks noChangeArrowheads="1"/>
          </p:cNvSpPr>
          <p:nvPr/>
        </p:nvSpPr>
        <p:spPr bwMode="auto">
          <a:xfrm>
            <a:off x="1743522" y="2994061"/>
            <a:ext cx="1406525" cy="806450"/>
          </a:xfrm>
          <a:prstGeom prst="rect">
            <a:avLst/>
          </a:prstGeom>
          <a:solidFill>
            <a:srgbClr val="CCFF66"/>
          </a:solidFill>
          <a:ln w="36513">
            <a:solidFill>
              <a:srgbClr val="000000"/>
            </a:solidFill>
            <a:miter lim="800000"/>
            <a:headEnd/>
            <a:tailEnd/>
          </a:ln>
        </p:spPr>
        <p:txBody>
          <a:bodyPr/>
          <a:lstStyle/>
          <a:p>
            <a:endParaRPr lang="zh-CN" altLang="en-US"/>
          </a:p>
        </p:txBody>
      </p:sp>
      <p:sp>
        <p:nvSpPr>
          <p:cNvPr id="64526" name="Rectangle 19"/>
          <p:cNvSpPr>
            <a:spLocks noChangeArrowheads="1"/>
          </p:cNvSpPr>
          <p:nvPr/>
        </p:nvSpPr>
        <p:spPr bwMode="auto">
          <a:xfrm>
            <a:off x="1954659" y="3030574"/>
            <a:ext cx="28257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27" name="Rectangle 20"/>
          <p:cNvSpPr>
            <a:spLocks noChangeArrowheads="1"/>
          </p:cNvSpPr>
          <p:nvPr/>
        </p:nvSpPr>
        <p:spPr bwMode="auto">
          <a:xfrm>
            <a:off x="2016572" y="3038511"/>
            <a:ext cx="155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Q</a:t>
            </a:r>
            <a:endParaRPr lang="en-US" altLang="zh-CN"/>
          </a:p>
        </p:txBody>
      </p:sp>
      <p:sp>
        <p:nvSpPr>
          <p:cNvPr id="64528" name="Rectangle 21"/>
          <p:cNvSpPr>
            <a:spLocks noChangeArrowheads="1"/>
          </p:cNvSpPr>
          <p:nvPr/>
        </p:nvSpPr>
        <p:spPr bwMode="auto">
          <a:xfrm>
            <a:off x="2167384" y="30385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29" name="Rectangle 22"/>
          <p:cNvSpPr>
            <a:spLocks noChangeArrowheads="1"/>
          </p:cNvSpPr>
          <p:nvPr/>
        </p:nvSpPr>
        <p:spPr bwMode="auto">
          <a:xfrm>
            <a:off x="1954659" y="3533811"/>
            <a:ext cx="282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30" name="Rectangle 23"/>
          <p:cNvSpPr>
            <a:spLocks noChangeArrowheads="1"/>
          </p:cNvSpPr>
          <p:nvPr/>
        </p:nvSpPr>
        <p:spPr bwMode="auto">
          <a:xfrm>
            <a:off x="2016572" y="3540161"/>
            <a:ext cx="155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D</a:t>
            </a:r>
            <a:endParaRPr lang="en-US" altLang="zh-CN"/>
          </a:p>
        </p:txBody>
      </p:sp>
      <p:sp>
        <p:nvSpPr>
          <p:cNvPr id="64531" name="Rectangle 24"/>
          <p:cNvSpPr>
            <a:spLocks noChangeArrowheads="1"/>
          </p:cNvSpPr>
          <p:nvPr/>
        </p:nvSpPr>
        <p:spPr bwMode="auto">
          <a:xfrm>
            <a:off x="2167384" y="354016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32" name="Rectangle 25"/>
          <p:cNvSpPr>
            <a:spLocks noChangeArrowheads="1"/>
          </p:cNvSpPr>
          <p:nvPr/>
        </p:nvSpPr>
        <p:spPr bwMode="auto">
          <a:xfrm>
            <a:off x="2316609" y="3370299"/>
            <a:ext cx="28257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33" name="Rectangle 26"/>
          <p:cNvSpPr>
            <a:spLocks noChangeArrowheads="1"/>
          </p:cNvSpPr>
          <p:nvPr/>
        </p:nvSpPr>
        <p:spPr bwMode="auto">
          <a:xfrm>
            <a:off x="2359472" y="3378236"/>
            <a:ext cx="1444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C</a:t>
            </a:r>
            <a:endParaRPr lang="en-US" altLang="zh-CN"/>
          </a:p>
        </p:txBody>
      </p:sp>
      <p:sp>
        <p:nvSpPr>
          <p:cNvPr id="64534" name="Rectangle 27"/>
          <p:cNvSpPr>
            <a:spLocks noChangeArrowheads="1"/>
          </p:cNvSpPr>
          <p:nvPr/>
        </p:nvSpPr>
        <p:spPr bwMode="auto">
          <a:xfrm>
            <a:off x="2500759" y="3463961"/>
            <a:ext cx="460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r</a:t>
            </a:r>
            <a:endParaRPr lang="en-US" altLang="zh-CN"/>
          </a:p>
        </p:txBody>
      </p:sp>
      <p:sp>
        <p:nvSpPr>
          <p:cNvPr id="64535" name="Rectangle 28"/>
          <p:cNvSpPr>
            <a:spLocks noChangeArrowheads="1"/>
          </p:cNvSpPr>
          <p:nvPr/>
        </p:nvSpPr>
        <p:spPr bwMode="auto">
          <a:xfrm>
            <a:off x="2549972" y="3378236"/>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36" name="Rectangle 29"/>
          <p:cNvSpPr>
            <a:spLocks noChangeArrowheads="1"/>
          </p:cNvSpPr>
          <p:nvPr/>
        </p:nvSpPr>
        <p:spPr bwMode="auto">
          <a:xfrm>
            <a:off x="2689672" y="3063911"/>
            <a:ext cx="282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37" name="Rectangle 30"/>
          <p:cNvSpPr>
            <a:spLocks noChangeArrowheads="1"/>
          </p:cNvSpPr>
          <p:nvPr/>
        </p:nvSpPr>
        <p:spPr bwMode="auto">
          <a:xfrm>
            <a:off x="2753172" y="3071849"/>
            <a:ext cx="1555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Q</a:t>
            </a:r>
            <a:endParaRPr lang="en-US" altLang="zh-CN"/>
          </a:p>
        </p:txBody>
      </p:sp>
      <p:sp>
        <p:nvSpPr>
          <p:cNvPr id="64538" name="Rectangle 31"/>
          <p:cNvSpPr>
            <a:spLocks noChangeArrowheads="1"/>
          </p:cNvSpPr>
          <p:nvPr/>
        </p:nvSpPr>
        <p:spPr bwMode="auto">
          <a:xfrm>
            <a:off x="2902397" y="30718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39" name="Line 32"/>
          <p:cNvSpPr>
            <a:spLocks noChangeShapeType="1"/>
          </p:cNvSpPr>
          <p:nvPr/>
        </p:nvSpPr>
        <p:spPr bwMode="auto">
          <a:xfrm>
            <a:off x="2769047" y="3075024"/>
            <a:ext cx="123825"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Freeform 33"/>
          <p:cNvSpPr>
            <a:spLocks/>
          </p:cNvSpPr>
          <p:nvPr/>
        </p:nvSpPr>
        <p:spPr bwMode="auto">
          <a:xfrm>
            <a:off x="2783334" y="3713199"/>
            <a:ext cx="76200" cy="80962"/>
          </a:xfrm>
          <a:custGeom>
            <a:avLst/>
            <a:gdLst>
              <a:gd name="T0" fmla="*/ 2147483647 w 48"/>
              <a:gd name="T1" fmla="*/ 0 h 51"/>
              <a:gd name="T2" fmla="*/ 0 w 48"/>
              <a:gd name="T3" fmla="*/ 2147483647 h 51"/>
              <a:gd name="T4" fmla="*/ 2147483647 w 48"/>
              <a:gd name="T5" fmla="*/ 2147483647 h 51"/>
              <a:gd name="T6" fmla="*/ 2147483647 w 48"/>
              <a:gd name="T7" fmla="*/ 0 h 51"/>
              <a:gd name="T8" fmla="*/ 0 60000 65536"/>
              <a:gd name="T9" fmla="*/ 0 60000 65536"/>
              <a:gd name="T10" fmla="*/ 0 60000 65536"/>
              <a:gd name="T11" fmla="*/ 0 60000 65536"/>
              <a:gd name="T12" fmla="*/ 0 w 48"/>
              <a:gd name="T13" fmla="*/ 0 h 51"/>
              <a:gd name="T14" fmla="*/ 48 w 48"/>
              <a:gd name="T15" fmla="*/ 51 h 51"/>
            </a:gdLst>
            <a:ahLst/>
            <a:cxnLst>
              <a:cxn ang="T8">
                <a:pos x="T0" y="T1"/>
              </a:cxn>
              <a:cxn ang="T9">
                <a:pos x="T2" y="T3"/>
              </a:cxn>
              <a:cxn ang="T10">
                <a:pos x="T4" y="T5"/>
              </a:cxn>
              <a:cxn ang="T11">
                <a:pos x="T6" y="T7"/>
              </a:cxn>
            </a:cxnLst>
            <a:rect l="T12" t="T13" r="T14" b="T15"/>
            <a:pathLst>
              <a:path w="48" h="51">
                <a:moveTo>
                  <a:pt x="25" y="0"/>
                </a:moveTo>
                <a:lnTo>
                  <a:pt x="0" y="51"/>
                </a:lnTo>
                <a:lnTo>
                  <a:pt x="48" y="51"/>
                </a:lnTo>
                <a:lnTo>
                  <a:pt x="25" y="0"/>
                </a:lnTo>
                <a:close/>
              </a:path>
            </a:pathLst>
          </a:custGeom>
          <a:solidFill>
            <a:srgbClr val="FFFFFF"/>
          </a:solidFill>
          <a:ln w="20638">
            <a:solidFill>
              <a:srgbClr val="000000"/>
            </a:solidFill>
            <a:round/>
            <a:headEnd/>
            <a:tailEnd/>
          </a:ln>
        </p:spPr>
        <p:txBody>
          <a:bodyPr/>
          <a:lstStyle/>
          <a:p>
            <a:endParaRPr lang="zh-CN" altLang="en-US"/>
          </a:p>
        </p:txBody>
      </p:sp>
      <p:sp>
        <p:nvSpPr>
          <p:cNvPr id="64541" name="Oval 34"/>
          <p:cNvSpPr>
            <a:spLocks noChangeArrowheads="1"/>
          </p:cNvSpPr>
          <p:nvPr/>
        </p:nvSpPr>
        <p:spPr bwMode="auto">
          <a:xfrm>
            <a:off x="2064197" y="2132049"/>
            <a:ext cx="85725" cy="90487"/>
          </a:xfrm>
          <a:prstGeom prst="ellipse">
            <a:avLst/>
          </a:prstGeom>
          <a:solidFill>
            <a:srgbClr val="000000"/>
          </a:solidFill>
          <a:ln w="20638">
            <a:solidFill>
              <a:srgbClr val="000000"/>
            </a:solidFill>
            <a:round/>
            <a:headEnd/>
            <a:tailEnd/>
          </a:ln>
        </p:spPr>
        <p:txBody>
          <a:bodyPr/>
          <a:lstStyle/>
          <a:p>
            <a:endParaRPr lang="zh-CN" altLang="en-US"/>
          </a:p>
        </p:txBody>
      </p:sp>
      <p:sp>
        <p:nvSpPr>
          <p:cNvPr id="64542" name="Line 35"/>
          <p:cNvSpPr>
            <a:spLocks noChangeShapeType="1"/>
          </p:cNvSpPr>
          <p:nvPr/>
        </p:nvSpPr>
        <p:spPr bwMode="auto">
          <a:xfrm flipV="1">
            <a:off x="2103884" y="2181261"/>
            <a:ext cx="1588" cy="81597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Freeform 36"/>
          <p:cNvSpPr>
            <a:spLocks/>
          </p:cNvSpPr>
          <p:nvPr/>
        </p:nvSpPr>
        <p:spPr bwMode="auto">
          <a:xfrm>
            <a:off x="2823022" y="3800511"/>
            <a:ext cx="749300" cy="206375"/>
          </a:xfrm>
          <a:custGeom>
            <a:avLst/>
            <a:gdLst>
              <a:gd name="T0" fmla="*/ 0 w 472"/>
              <a:gd name="T1" fmla="*/ 0 h 130"/>
              <a:gd name="T2" fmla="*/ 0 w 472"/>
              <a:gd name="T3" fmla="*/ 2147483647 h 130"/>
              <a:gd name="T4" fmla="*/ 2147483647 w 472"/>
              <a:gd name="T5" fmla="*/ 2147483647 h 130"/>
              <a:gd name="T6" fmla="*/ 0 60000 65536"/>
              <a:gd name="T7" fmla="*/ 0 60000 65536"/>
              <a:gd name="T8" fmla="*/ 0 60000 65536"/>
              <a:gd name="T9" fmla="*/ 0 w 472"/>
              <a:gd name="T10" fmla="*/ 0 h 130"/>
              <a:gd name="T11" fmla="*/ 472 w 472"/>
              <a:gd name="T12" fmla="*/ 130 h 130"/>
            </a:gdLst>
            <a:ahLst/>
            <a:cxnLst>
              <a:cxn ang="T6">
                <a:pos x="T0" y="T1"/>
              </a:cxn>
              <a:cxn ang="T7">
                <a:pos x="T2" y="T3"/>
              </a:cxn>
              <a:cxn ang="T8">
                <a:pos x="T4" y="T5"/>
              </a:cxn>
            </a:cxnLst>
            <a:rect l="T9" t="T10" r="T11" b="T12"/>
            <a:pathLst>
              <a:path w="472" h="130">
                <a:moveTo>
                  <a:pt x="0" y="0"/>
                </a:moveTo>
                <a:lnTo>
                  <a:pt x="0" y="130"/>
                </a:lnTo>
                <a:lnTo>
                  <a:pt x="472" y="13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4" name="Oval 37"/>
          <p:cNvSpPr>
            <a:spLocks noChangeArrowheads="1"/>
          </p:cNvSpPr>
          <p:nvPr/>
        </p:nvSpPr>
        <p:spPr bwMode="auto">
          <a:xfrm>
            <a:off x="3202434" y="4252949"/>
            <a:ext cx="112713" cy="111125"/>
          </a:xfrm>
          <a:prstGeom prst="ellipse">
            <a:avLst/>
          </a:prstGeom>
          <a:solidFill>
            <a:srgbClr val="FFFFFF"/>
          </a:solidFill>
          <a:ln w="26988">
            <a:solidFill>
              <a:srgbClr val="000000"/>
            </a:solidFill>
            <a:round/>
            <a:headEnd/>
            <a:tailEnd/>
          </a:ln>
        </p:spPr>
        <p:txBody>
          <a:bodyPr/>
          <a:lstStyle/>
          <a:p>
            <a:endParaRPr lang="zh-CN" altLang="en-US"/>
          </a:p>
        </p:txBody>
      </p:sp>
      <p:sp>
        <p:nvSpPr>
          <p:cNvPr id="64545" name="Line 38"/>
          <p:cNvSpPr>
            <a:spLocks noChangeShapeType="1"/>
          </p:cNvSpPr>
          <p:nvPr/>
        </p:nvSpPr>
        <p:spPr bwMode="auto">
          <a:xfrm>
            <a:off x="2110234" y="3794161"/>
            <a:ext cx="1588" cy="68262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6" name="Oval 39"/>
          <p:cNvSpPr>
            <a:spLocks noChangeArrowheads="1"/>
          </p:cNvSpPr>
          <p:nvPr/>
        </p:nvSpPr>
        <p:spPr bwMode="auto">
          <a:xfrm>
            <a:off x="2057847" y="4252949"/>
            <a:ext cx="112712" cy="111125"/>
          </a:xfrm>
          <a:prstGeom prst="ellipse">
            <a:avLst/>
          </a:prstGeom>
          <a:solidFill>
            <a:srgbClr val="FFFFFF"/>
          </a:solidFill>
          <a:ln w="26988">
            <a:solidFill>
              <a:srgbClr val="000000"/>
            </a:solidFill>
            <a:round/>
            <a:headEnd/>
            <a:tailEnd/>
          </a:ln>
        </p:spPr>
        <p:txBody>
          <a:bodyPr/>
          <a:lstStyle/>
          <a:p>
            <a:endParaRPr lang="zh-CN" altLang="en-US"/>
          </a:p>
        </p:txBody>
      </p:sp>
      <p:sp>
        <p:nvSpPr>
          <p:cNvPr id="64547" name="Oval 40"/>
          <p:cNvSpPr>
            <a:spLocks noChangeArrowheads="1"/>
          </p:cNvSpPr>
          <p:nvPr/>
        </p:nvSpPr>
        <p:spPr bwMode="auto">
          <a:xfrm>
            <a:off x="2067372" y="4086261"/>
            <a:ext cx="90487" cy="87313"/>
          </a:xfrm>
          <a:prstGeom prst="ellipse">
            <a:avLst/>
          </a:prstGeom>
          <a:solidFill>
            <a:srgbClr val="000000"/>
          </a:solidFill>
          <a:ln w="20638">
            <a:solidFill>
              <a:srgbClr val="000000"/>
            </a:solidFill>
            <a:round/>
            <a:headEnd/>
            <a:tailEnd/>
          </a:ln>
        </p:spPr>
        <p:txBody>
          <a:bodyPr/>
          <a:lstStyle/>
          <a:p>
            <a:endParaRPr lang="zh-CN" altLang="en-US"/>
          </a:p>
        </p:txBody>
      </p:sp>
      <p:sp>
        <p:nvSpPr>
          <p:cNvPr id="64548" name="Line 41"/>
          <p:cNvSpPr>
            <a:spLocks noChangeShapeType="1"/>
          </p:cNvSpPr>
          <p:nvPr/>
        </p:nvSpPr>
        <p:spPr bwMode="auto">
          <a:xfrm>
            <a:off x="2003872" y="4716499"/>
            <a:ext cx="1587" cy="34925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9" name="Line 42"/>
          <p:cNvSpPr>
            <a:spLocks noChangeShapeType="1"/>
          </p:cNvSpPr>
          <p:nvPr/>
        </p:nvSpPr>
        <p:spPr bwMode="auto">
          <a:xfrm>
            <a:off x="3265934" y="4716499"/>
            <a:ext cx="1588" cy="37306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Freeform 43"/>
          <p:cNvSpPr>
            <a:spLocks/>
          </p:cNvSpPr>
          <p:nvPr/>
        </p:nvSpPr>
        <p:spPr bwMode="auto">
          <a:xfrm>
            <a:off x="2127697" y="4124361"/>
            <a:ext cx="1014412" cy="765175"/>
          </a:xfrm>
          <a:custGeom>
            <a:avLst/>
            <a:gdLst>
              <a:gd name="T0" fmla="*/ 0 w 639"/>
              <a:gd name="T1" fmla="*/ 0 h 482"/>
              <a:gd name="T2" fmla="*/ 2147483647 w 639"/>
              <a:gd name="T3" fmla="*/ 0 h 482"/>
              <a:gd name="T4" fmla="*/ 2147483647 w 639"/>
              <a:gd name="T5" fmla="*/ 2147483647 h 482"/>
              <a:gd name="T6" fmla="*/ 2147483647 w 639"/>
              <a:gd name="T7" fmla="*/ 2147483647 h 482"/>
              <a:gd name="T8" fmla="*/ 2147483647 w 639"/>
              <a:gd name="T9" fmla="*/ 2147483647 h 482"/>
              <a:gd name="T10" fmla="*/ 0 60000 65536"/>
              <a:gd name="T11" fmla="*/ 0 60000 65536"/>
              <a:gd name="T12" fmla="*/ 0 60000 65536"/>
              <a:gd name="T13" fmla="*/ 0 60000 65536"/>
              <a:gd name="T14" fmla="*/ 0 60000 65536"/>
              <a:gd name="T15" fmla="*/ 0 w 639"/>
              <a:gd name="T16" fmla="*/ 0 h 482"/>
              <a:gd name="T17" fmla="*/ 639 w 639"/>
              <a:gd name="T18" fmla="*/ 482 h 482"/>
            </a:gdLst>
            <a:ahLst/>
            <a:cxnLst>
              <a:cxn ang="T10">
                <a:pos x="T0" y="T1"/>
              </a:cxn>
              <a:cxn ang="T11">
                <a:pos x="T2" y="T3"/>
              </a:cxn>
              <a:cxn ang="T12">
                <a:pos x="T4" y="T5"/>
              </a:cxn>
              <a:cxn ang="T13">
                <a:pos x="T6" y="T7"/>
              </a:cxn>
              <a:cxn ang="T14">
                <a:pos x="T8" y="T9"/>
              </a:cxn>
            </a:cxnLst>
            <a:rect l="T15" t="T16" r="T17" b="T18"/>
            <a:pathLst>
              <a:path w="639" h="482">
                <a:moveTo>
                  <a:pt x="0" y="0"/>
                </a:moveTo>
                <a:lnTo>
                  <a:pt x="188" y="0"/>
                </a:lnTo>
                <a:lnTo>
                  <a:pt x="497" y="482"/>
                </a:lnTo>
                <a:lnTo>
                  <a:pt x="639" y="482"/>
                </a:lnTo>
                <a:lnTo>
                  <a:pt x="639" y="37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1" name="Freeform 44"/>
          <p:cNvSpPr>
            <a:spLocks/>
          </p:cNvSpPr>
          <p:nvPr/>
        </p:nvSpPr>
        <p:spPr bwMode="auto">
          <a:xfrm>
            <a:off x="2219772" y="4124361"/>
            <a:ext cx="1042987" cy="765175"/>
          </a:xfrm>
          <a:custGeom>
            <a:avLst/>
            <a:gdLst>
              <a:gd name="T0" fmla="*/ 2147483647 w 657"/>
              <a:gd name="T1" fmla="*/ 0 h 482"/>
              <a:gd name="T2" fmla="*/ 2147483647 w 657"/>
              <a:gd name="T3" fmla="*/ 0 h 482"/>
              <a:gd name="T4" fmla="*/ 2147483647 w 657"/>
              <a:gd name="T5" fmla="*/ 2147483647 h 482"/>
              <a:gd name="T6" fmla="*/ 0 w 657"/>
              <a:gd name="T7" fmla="*/ 2147483647 h 482"/>
              <a:gd name="T8" fmla="*/ 0 w 657"/>
              <a:gd name="T9" fmla="*/ 2147483647 h 482"/>
              <a:gd name="T10" fmla="*/ 0 60000 65536"/>
              <a:gd name="T11" fmla="*/ 0 60000 65536"/>
              <a:gd name="T12" fmla="*/ 0 60000 65536"/>
              <a:gd name="T13" fmla="*/ 0 60000 65536"/>
              <a:gd name="T14" fmla="*/ 0 60000 65536"/>
              <a:gd name="T15" fmla="*/ 0 w 657"/>
              <a:gd name="T16" fmla="*/ 0 h 482"/>
              <a:gd name="T17" fmla="*/ 657 w 657"/>
              <a:gd name="T18" fmla="*/ 482 h 482"/>
            </a:gdLst>
            <a:ahLst/>
            <a:cxnLst>
              <a:cxn ang="T10">
                <a:pos x="T0" y="T1"/>
              </a:cxn>
              <a:cxn ang="T11">
                <a:pos x="T2" y="T3"/>
              </a:cxn>
              <a:cxn ang="T12">
                <a:pos x="T4" y="T5"/>
              </a:cxn>
              <a:cxn ang="T13">
                <a:pos x="T6" y="T7"/>
              </a:cxn>
              <a:cxn ang="T14">
                <a:pos x="T8" y="T9"/>
              </a:cxn>
            </a:cxnLst>
            <a:rect l="T15" t="T16" r="T17" b="T18"/>
            <a:pathLst>
              <a:path w="657" h="482">
                <a:moveTo>
                  <a:pt x="657" y="0"/>
                </a:moveTo>
                <a:lnTo>
                  <a:pt x="464" y="0"/>
                </a:lnTo>
                <a:lnTo>
                  <a:pt x="147" y="482"/>
                </a:lnTo>
                <a:lnTo>
                  <a:pt x="0" y="482"/>
                </a:lnTo>
                <a:lnTo>
                  <a:pt x="0" y="37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2" name="Line 45"/>
          <p:cNvSpPr>
            <a:spLocks noChangeShapeType="1"/>
          </p:cNvSpPr>
          <p:nvPr/>
        </p:nvSpPr>
        <p:spPr bwMode="auto">
          <a:xfrm>
            <a:off x="3265934" y="4124361"/>
            <a:ext cx="1588" cy="13652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Freeform 46"/>
          <p:cNvSpPr>
            <a:spLocks/>
          </p:cNvSpPr>
          <p:nvPr/>
        </p:nvSpPr>
        <p:spPr bwMode="auto">
          <a:xfrm>
            <a:off x="3386584" y="4722849"/>
            <a:ext cx="1863725" cy="206375"/>
          </a:xfrm>
          <a:custGeom>
            <a:avLst/>
            <a:gdLst>
              <a:gd name="T0" fmla="*/ 0 w 1174"/>
              <a:gd name="T1" fmla="*/ 0 h 130"/>
              <a:gd name="T2" fmla="*/ 0 w 1174"/>
              <a:gd name="T3" fmla="*/ 2147483647 h 130"/>
              <a:gd name="T4" fmla="*/ 2147483647 w 1174"/>
              <a:gd name="T5" fmla="*/ 2147483647 h 130"/>
              <a:gd name="T6" fmla="*/ 0 60000 65536"/>
              <a:gd name="T7" fmla="*/ 0 60000 65536"/>
              <a:gd name="T8" fmla="*/ 0 60000 65536"/>
              <a:gd name="T9" fmla="*/ 0 w 1174"/>
              <a:gd name="T10" fmla="*/ 0 h 130"/>
              <a:gd name="T11" fmla="*/ 1174 w 1174"/>
              <a:gd name="T12" fmla="*/ 130 h 130"/>
            </a:gdLst>
            <a:ahLst/>
            <a:cxnLst>
              <a:cxn ang="T6">
                <a:pos x="T0" y="T1"/>
              </a:cxn>
              <a:cxn ang="T7">
                <a:pos x="T2" y="T3"/>
              </a:cxn>
              <a:cxn ang="T8">
                <a:pos x="T4" y="T5"/>
              </a:cxn>
            </a:cxnLst>
            <a:rect l="T9" t="T10" r="T11" b="T12"/>
            <a:pathLst>
              <a:path w="1174" h="130">
                <a:moveTo>
                  <a:pt x="0" y="0"/>
                </a:moveTo>
                <a:lnTo>
                  <a:pt x="0" y="130"/>
                </a:lnTo>
                <a:lnTo>
                  <a:pt x="1174" y="13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4" name="Freeform 47"/>
          <p:cNvSpPr>
            <a:spLocks/>
          </p:cNvSpPr>
          <p:nvPr/>
        </p:nvSpPr>
        <p:spPr bwMode="auto">
          <a:xfrm>
            <a:off x="3165922" y="3384586"/>
            <a:ext cx="1109662" cy="1544638"/>
          </a:xfrm>
          <a:custGeom>
            <a:avLst/>
            <a:gdLst>
              <a:gd name="T0" fmla="*/ 0 w 699"/>
              <a:gd name="T1" fmla="*/ 0 h 973"/>
              <a:gd name="T2" fmla="*/ 2147483647 w 699"/>
              <a:gd name="T3" fmla="*/ 0 h 973"/>
              <a:gd name="T4" fmla="*/ 2147483647 w 699"/>
              <a:gd name="T5" fmla="*/ 2147483647 h 973"/>
              <a:gd name="T6" fmla="*/ 0 60000 65536"/>
              <a:gd name="T7" fmla="*/ 0 60000 65536"/>
              <a:gd name="T8" fmla="*/ 0 60000 65536"/>
              <a:gd name="T9" fmla="*/ 0 w 699"/>
              <a:gd name="T10" fmla="*/ 0 h 973"/>
              <a:gd name="T11" fmla="*/ 699 w 699"/>
              <a:gd name="T12" fmla="*/ 973 h 973"/>
            </a:gdLst>
            <a:ahLst/>
            <a:cxnLst>
              <a:cxn ang="T6">
                <a:pos x="T0" y="T1"/>
              </a:cxn>
              <a:cxn ang="T7">
                <a:pos x="T2" y="T3"/>
              </a:cxn>
              <a:cxn ang="T8">
                <a:pos x="T4" y="T5"/>
              </a:cxn>
            </a:cxnLst>
            <a:rect l="T9" t="T10" r="T11" b="T12"/>
            <a:pathLst>
              <a:path w="699" h="973">
                <a:moveTo>
                  <a:pt x="0" y="0"/>
                </a:moveTo>
                <a:lnTo>
                  <a:pt x="696" y="0"/>
                </a:lnTo>
                <a:lnTo>
                  <a:pt x="699" y="97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5" name="Oval 48"/>
          <p:cNvSpPr>
            <a:spLocks noChangeArrowheads="1"/>
          </p:cNvSpPr>
          <p:nvPr/>
        </p:nvSpPr>
        <p:spPr bwMode="auto">
          <a:xfrm>
            <a:off x="4227959" y="4886361"/>
            <a:ext cx="87313" cy="87313"/>
          </a:xfrm>
          <a:prstGeom prst="ellipse">
            <a:avLst/>
          </a:prstGeom>
          <a:solidFill>
            <a:srgbClr val="000000"/>
          </a:solidFill>
          <a:ln w="20638">
            <a:solidFill>
              <a:srgbClr val="000000"/>
            </a:solidFill>
            <a:round/>
            <a:headEnd/>
            <a:tailEnd/>
          </a:ln>
        </p:spPr>
        <p:txBody>
          <a:bodyPr/>
          <a:lstStyle/>
          <a:p>
            <a:endParaRPr lang="zh-CN" altLang="en-US"/>
          </a:p>
        </p:txBody>
      </p:sp>
      <p:sp>
        <p:nvSpPr>
          <p:cNvPr id="64556" name="Rectangle 49"/>
          <p:cNvSpPr>
            <a:spLocks noChangeArrowheads="1"/>
          </p:cNvSpPr>
          <p:nvPr/>
        </p:nvSpPr>
        <p:spPr bwMode="auto">
          <a:xfrm>
            <a:off x="3186559" y="3548099"/>
            <a:ext cx="2857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57" name="Rectangle 50"/>
          <p:cNvSpPr>
            <a:spLocks noChangeArrowheads="1"/>
          </p:cNvSpPr>
          <p:nvPr/>
        </p:nvSpPr>
        <p:spPr bwMode="auto">
          <a:xfrm>
            <a:off x="3259584" y="3554449"/>
            <a:ext cx="1444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R</a:t>
            </a:r>
            <a:endParaRPr lang="en-US" altLang="zh-CN"/>
          </a:p>
        </p:txBody>
      </p:sp>
      <p:sp>
        <p:nvSpPr>
          <p:cNvPr id="64558" name="Rectangle 51"/>
          <p:cNvSpPr>
            <a:spLocks noChangeArrowheads="1"/>
          </p:cNvSpPr>
          <p:nvPr/>
        </p:nvSpPr>
        <p:spPr bwMode="auto">
          <a:xfrm>
            <a:off x="3399284" y="3554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59" name="Oval 52"/>
          <p:cNvSpPr>
            <a:spLocks noChangeArrowheads="1"/>
          </p:cNvSpPr>
          <p:nvPr/>
        </p:nvSpPr>
        <p:spPr bwMode="auto">
          <a:xfrm>
            <a:off x="3172272" y="3324261"/>
            <a:ext cx="114300" cy="112713"/>
          </a:xfrm>
          <a:prstGeom prst="ellipse">
            <a:avLst/>
          </a:prstGeom>
          <a:solidFill>
            <a:srgbClr val="FFFFFF"/>
          </a:solidFill>
          <a:ln w="26988">
            <a:solidFill>
              <a:srgbClr val="000000"/>
            </a:solidFill>
            <a:round/>
            <a:headEnd/>
            <a:tailEnd/>
          </a:ln>
        </p:spPr>
        <p:txBody>
          <a:bodyPr/>
          <a:lstStyle/>
          <a:p>
            <a:endParaRPr lang="zh-CN" altLang="en-US"/>
          </a:p>
        </p:txBody>
      </p:sp>
      <p:sp>
        <p:nvSpPr>
          <p:cNvPr id="64560" name="Rectangle 53"/>
          <p:cNvSpPr>
            <a:spLocks noChangeArrowheads="1"/>
          </p:cNvSpPr>
          <p:nvPr/>
        </p:nvSpPr>
        <p:spPr bwMode="auto">
          <a:xfrm>
            <a:off x="1437134" y="4786349"/>
            <a:ext cx="536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61" name="Rectangle 54"/>
          <p:cNvSpPr>
            <a:spLocks noChangeArrowheads="1"/>
          </p:cNvSpPr>
          <p:nvPr/>
        </p:nvSpPr>
        <p:spPr bwMode="auto">
          <a:xfrm>
            <a:off x="1494284" y="4956211"/>
            <a:ext cx="4318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700">
                <a:solidFill>
                  <a:srgbClr val="000000"/>
                </a:solidFill>
                <a:latin typeface="华康简宋" charset="-122"/>
                <a:ea typeface="华康简宋" charset="-122"/>
              </a:rPr>
              <a:t>启动</a:t>
            </a:r>
            <a:endParaRPr lang="zh-CN" altLang="en-US"/>
          </a:p>
        </p:txBody>
      </p:sp>
      <p:sp>
        <p:nvSpPr>
          <p:cNvPr id="64562" name="Rectangle 55"/>
          <p:cNvSpPr>
            <a:spLocks noChangeArrowheads="1"/>
          </p:cNvSpPr>
          <p:nvPr/>
        </p:nvSpPr>
        <p:spPr bwMode="auto">
          <a:xfrm>
            <a:off x="1921322" y="4806986"/>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63" name="Rectangle 56"/>
          <p:cNvSpPr>
            <a:spLocks noChangeArrowheads="1"/>
          </p:cNvSpPr>
          <p:nvPr/>
        </p:nvSpPr>
        <p:spPr bwMode="auto">
          <a:xfrm>
            <a:off x="3262759" y="4946686"/>
            <a:ext cx="536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64" name="Rectangle 57"/>
          <p:cNvSpPr>
            <a:spLocks noChangeArrowheads="1"/>
          </p:cNvSpPr>
          <p:nvPr/>
        </p:nvSpPr>
        <p:spPr bwMode="auto">
          <a:xfrm>
            <a:off x="3319909" y="4973674"/>
            <a:ext cx="4318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700">
                <a:solidFill>
                  <a:srgbClr val="000000"/>
                </a:solidFill>
                <a:latin typeface="华康简宋" charset="-122"/>
                <a:ea typeface="华康简宋" charset="-122"/>
              </a:rPr>
              <a:t>停机</a:t>
            </a:r>
            <a:endParaRPr lang="zh-CN" altLang="en-US"/>
          </a:p>
        </p:txBody>
      </p:sp>
      <p:sp>
        <p:nvSpPr>
          <p:cNvPr id="64565" name="Rectangle 58"/>
          <p:cNvSpPr>
            <a:spLocks noChangeArrowheads="1"/>
          </p:cNvSpPr>
          <p:nvPr/>
        </p:nvSpPr>
        <p:spPr bwMode="auto">
          <a:xfrm>
            <a:off x="3745359" y="4965736"/>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66" name="Rectangle 59"/>
          <p:cNvSpPr>
            <a:spLocks noChangeArrowheads="1"/>
          </p:cNvSpPr>
          <p:nvPr/>
        </p:nvSpPr>
        <p:spPr bwMode="auto">
          <a:xfrm>
            <a:off x="4777234" y="4686336"/>
            <a:ext cx="536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67" name="Rectangle 60"/>
          <p:cNvSpPr>
            <a:spLocks noChangeArrowheads="1"/>
          </p:cNvSpPr>
          <p:nvPr/>
        </p:nvSpPr>
        <p:spPr bwMode="auto">
          <a:xfrm>
            <a:off x="4840734" y="4692686"/>
            <a:ext cx="4206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CLR</a:t>
            </a:r>
            <a:endParaRPr lang="en-US" altLang="zh-CN"/>
          </a:p>
        </p:txBody>
      </p:sp>
      <p:sp>
        <p:nvSpPr>
          <p:cNvPr id="64568" name="Rectangle 61"/>
          <p:cNvSpPr>
            <a:spLocks noChangeArrowheads="1"/>
          </p:cNvSpPr>
          <p:nvPr/>
        </p:nvSpPr>
        <p:spPr bwMode="auto">
          <a:xfrm>
            <a:off x="5243959" y="4692686"/>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69" name="Line 62"/>
          <p:cNvSpPr>
            <a:spLocks noChangeShapeType="1"/>
          </p:cNvSpPr>
          <p:nvPr/>
        </p:nvSpPr>
        <p:spPr bwMode="auto">
          <a:xfrm>
            <a:off x="4858197" y="4679986"/>
            <a:ext cx="3556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0" name="Line 63"/>
          <p:cNvSpPr>
            <a:spLocks noChangeShapeType="1"/>
          </p:cNvSpPr>
          <p:nvPr/>
        </p:nvSpPr>
        <p:spPr bwMode="auto">
          <a:xfrm>
            <a:off x="3642172" y="3906874"/>
            <a:ext cx="109537"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1" name="Rectangle 64"/>
          <p:cNvSpPr>
            <a:spLocks noChangeArrowheads="1"/>
          </p:cNvSpPr>
          <p:nvPr/>
        </p:nvSpPr>
        <p:spPr bwMode="auto">
          <a:xfrm>
            <a:off x="1381572" y="1622461"/>
            <a:ext cx="503237" cy="322263"/>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572" name="Rectangle 65"/>
          <p:cNvSpPr>
            <a:spLocks noChangeArrowheads="1"/>
          </p:cNvSpPr>
          <p:nvPr/>
        </p:nvSpPr>
        <p:spPr bwMode="auto">
          <a:xfrm>
            <a:off x="1464122" y="1646274"/>
            <a:ext cx="339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73" name="Rectangle 66"/>
          <p:cNvSpPr>
            <a:spLocks noChangeArrowheads="1"/>
          </p:cNvSpPr>
          <p:nvPr/>
        </p:nvSpPr>
        <p:spPr bwMode="auto">
          <a:xfrm>
            <a:off x="1548259" y="1649449"/>
            <a:ext cx="1682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574" name="Rectangle 67"/>
          <p:cNvSpPr>
            <a:spLocks noChangeArrowheads="1"/>
          </p:cNvSpPr>
          <p:nvPr/>
        </p:nvSpPr>
        <p:spPr bwMode="auto">
          <a:xfrm>
            <a:off x="1710184" y="1649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75" name="Rectangle 68"/>
          <p:cNvSpPr>
            <a:spLocks noChangeArrowheads="1"/>
          </p:cNvSpPr>
          <p:nvPr/>
        </p:nvSpPr>
        <p:spPr bwMode="auto">
          <a:xfrm>
            <a:off x="4427984" y="1122399"/>
            <a:ext cx="35242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76" name="Rectangle 69"/>
          <p:cNvSpPr>
            <a:spLocks noChangeArrowheads="1"/>
          </p:cNvSpPr>
          <p:nvPr/>
        </p:nvSpPr>
        <p:spPr bwMode="auto">
          <a:xfrm>
            <a:off x="4501009" y="1128749"/>
            <a:ext cx="1317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577" name="Rectangle 70"/>
          <p:cNvSpPr>
            <a:spLocks noChangeArrowheads="1"/>
          </p:cNvSpPr>
          <p:nvPr/>
        </p:nvSpPr>
        <p:spPr bwMode="auto">
          <a:xfrm>
            <a:off x="4628009" y="1216061"/>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4</a:t>
            </a:r>
            <a:endParaRPr lang="en-US" altLang="zh-CN"/>
          </a:p>
        </p:txBody>
      </p:sp>
      <p:sp>
        <p:nvSpPr>
          <p:cNvPr id="64578" name="Line 72"/>
          <p:cNvSpPr>
            <a:spLocks noChangeShapeType="1"/>
          </p:cNvSpPr>
          <p:nvPr/>
        </p:nvSpPr>
        <p:spPr bwMode="auto">
          <a:xfrm flipV="1">
            <a:off x="4570859" y="1935199"/>
            <a:ext cx="1588" cy="236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9" name="Oval 73"/>
          <p:cNvSpPr>
            <a:spLocks noChangeArrowheads="1"/>
          </p:cNvSpPr>
          <p:nvPr/>
        </p:nvSpPr>
        <p:spPr bwMode="auto">
          <a:xfrm>
            <a:off x="4524822" y="2132049"/>
            <a:ext cx="90487" cy="90487"/>
          </a:xfrm>
          <a:prstGeom prst="ellipse">
            <a:avLst/>
          </a:prstGeom>
          <a:solidFill>
            <a:srgbClr val="000000"/>
          </a:solidFill>
          <a:ln w="20638">
            <a:solidFill>
              <a:srgbClr val="000000"/>
            </a:solidFill>
            <a:round/>
            <a:headEnd/>
            <a:tailEnd/>
          </a:ln>
        </p:spPr>
        <p:txBody>
          <a:bodyPr/>
          <a:lstStyle/>
          <a:p>
            <a:endParaRPr lang="zh-CN" altLang="en-US"/>
          </a:p>
        </p:txBody>
      </p:sp>
      <p:sp>
        <p:nvSpPr>
          <p:cNvPr id="64580" name="Line 74"/>
          <p:cNvSpPr>
            <a:spLocks noChangeShapeType="1"/>
          </p:cNvSpPr>
          <p:nvPr/>
        </p:nvSpPr>
        <p:spPr bwMode="auto">
          <a:xfrm flipV="1">
            <a:off x="4604197" y="1382749"/>
            <a:ext cx="1587" cy="23336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1" name="Line 75"/>
          <p:cNvSpPr>
            <a:spLocks noChangeShapeType="1"/>
          </p:cNvSpPr>
          <p:nvPr/>
        </p:nvSpPr>
        <p:spPr bwMode="auto">
          <a:xfrm flipV="1">
            <a:off x="4755009" y="1935199"/>
            <a:ext cx="1588" cy="4826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2" name="Rectangle 76"/>
          <p:cNvSpPr>
            <a:spLocks noChangeArrowheads="1"/>
          </p:cNvSpPr>
          <p:nvPr/>
        </p:nvSpPr>
        <p:spPr bwMode="auto">
          <a:xfrm>
            <a:off x="4412109" y="1622461"/>
            <a:ext cx="501650" cy="322263"/>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583" name="Rectangle 77"/>
          <p:cNvSpPr>
            <a:spLocks noChangeArrowheads="1"/>
          </p:cNvSpPr>
          <p:nvPr/>
        </p:nvSpPr>
        <p:spPr bwMode="auto">
          <a:xfrm>
            <a:off x="4494659" y="1646274"/>
            <a:ext cx="339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84" name="Rectangle 78"/>
          <p:cNvSpPr>
            <a:spLocks noChangeArrowheads="1"/>
          </p:cNvSpPr>
          <p:nvPr/>
        </p:nvSpPr>
        <p:spPr bwMode="auto">
          <a:xfrm>
            <a:off x="4577209" y="1649449"/>
            <a:ext cx="1682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585" name="Rectangle 79"/>
          <p:cNvSpPr>
            <a:spLocks noChangeArrowheads="1"/>
          </p:cNvSpPr>
          <p:nvPr/>
        </p:nvSpPr>
        <p:spPr bwMode="auto">
          <a:xfrm>
            <a:off x="4740722" y="1649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86" name="Rectangle 80"/>
          <p:cNvSpPr>
            <a:spLocks noChangeArrowheads="1"/>
          </p:cNvSpPr>
          <p:nvPr/>
        </p:nvSpPr>
        <p:spPr bwMode="auto">
          <a:xfrm>
            <a:off x="4543872" y="2435261"/>
            <a:ext cx="3238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87" name="Rectangle 81"/>
          <p:cNvSpPr>
            <a:spLocks noChangeArrowheads="1"/>
          </p:cNvSpPr>
          <p:nvPr/>
        </p:nvSpPr>
        <p:spPr bwMode="auto">
          <a:xfrm>
            <a:off x="4604197" y="2441611"/>
            <a:ext cx="1317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588" name="Rectangle 82"/>
          <p:cNvSpPr>
            <a:spLocks noChangeArrowheads="1"/>
          </p:cNvSpPr>
          <p:nvPr/>
        </p:nvSpPr>
        <p:spPr bwMode="auto">
          <a:xfrm>
            <a:off x="4731197" y="252733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4</a:t>
            </a:r>
            <a:endParaRPr lang="en-US" altLang="zh-CN"/>
          </a:p>
        </p:txBody>
      </p:sp>
      <p:sp>
        <p:nvSpPr>
          <p:cNvPr id="64589" name="Rectangle 83"/>
          <p:cNvSpPr>
            <a:spLocks noChangeArrowheads="1"/>
          </p:cNvSpPr>
          <p:nvPr/>
        </p:nvSpPr>
        <p:spPr bwMode="auto">
          <a:xfrm>
            <a:off x="4801047" y="24416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90" name="Rectangle 84"/>
          <p:cNvSpPr>
            <a:spLocks noChangeArrowheads="1"/>
          </p:cNvSpPr>
          <p:nvPr/>
        </p:nvSpPr>
        <p:spPr bwMode="auto">
          <a:xfrm>
            <a:off x="4670872" y="2401924"/>
            <a:ext cx="2238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91" name="Rectangle 85"/>
          <p:cNvSpPr>
            <a:spLocks noChangeArrowheads="1"/>
          </p:cNvSpPr>
          <p:nvPr/>
        </p:nvSpPr>
        <p:spPr bwMode="auto">
          <a:xfrm>
            <a:off x="4743897" y="2363824"/>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592" name="Rectangle 86"/>
          <p:cNvSpPr>
            <a:spLocks noChangeArrowheads="1"/>
          </p:cNvSpPr>
          <p:nvPr/>
        </p:nvSpPr>
        <p:spPr bwMode="auto">
          <a:xfrm>
            <a:off x="4813747" y="2363824"/>
            <a:ext cx="34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 </a:t>
            </a:r>
            <a:endParaRPr lang="en-US" altLang="zh-CN"/>
          </a:p>
        </p:txBody>
      </p:sp>
      <p:sp>
        <p:nvSpPr>
          <p:cNvPr id="64593" name="Rectangle 87"/>
          <p:cNvSpPr>
            <a:spLocks noChangeArrowheads="1"/>
          </p:cNvSpPr>
          <p:nvPr/>
        </p:nvSpPr>
        <p:spPr bwMode="auto">
          <a:xfrm>
            <a:off x="1597472" y="2435261"/>
            <a:ext cx="3238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94" name="Rectangle 88"/>
          <p:cNvSpPr>
            <a:spLocks noChangeArrowheads="1"/>
          </p:cNvSpPr>
          <p:nvPr/>
        </p:nvSpPr>
        <p:spPr bwMode="auto">
          <a:xfrm>
            <a:off x="1657797" y="2441611"/>
            <a:ext cx="1317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595" name="Rectangle 89"/>
          <p:cNvSpPr>
            <a:spLocks noChangeArrowheads="1"/>
          </p:cNvSpPr>
          <p:nvPr/>
        </p:nvSpPr>
        <p:spPr bwMode="auto">
          <a:xfrm>
            <a:off x="1784797" y="252733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1</a:t>
            </a:r>
            <a:endParaRPr lang="en-US" altLang="zh-CN"/>
          </a:p>
        </p:txBody>
      </p:sp>
      <p:sp>
        <p:nvSpPr>
          <p:cNvPr id="64596" name="Rectangle 90"/>
          <p:cNvSpPr>
            <a:spLocks noChangeArrowheads="1"/>
          </p:cNvSpPr>
          <p:nvPr/>
        </p:nvSpPr>
        <p:spPr bwMode="auto">
          <a:xfrm>
            <a:off x="1854647" y="24416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597" name="Rectangle 91"/>
          <p:cNvSpPr>
            <a:spLocks noChangeArrowheads="1"/>
          </p:cNvSpPr>
          <p:nvPr/>
        </p:nvSpPr>
        <p:spPr bwMode="auto">
          <a:xfrm>
            <a:off x="1724472" y="2401924"/>
            <a:ext cx="2222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98" name="Rectangle 92"/>
          <p:cNvSpPr>
            <a:spLocks noChangeArrowheads="1"/>
          </p:cNvSpPr>
          <p:nvPr/>
        </p:nvSpPr>
        <p:spPr bwMode="auto">
          <a:xfrm>
            <a:off x="1797497" y="2363824"/>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599" name="Rectangle 93"/>
          <p:cNvSpPr>
            <a:spLocks noChangeArrowheads="1"/>
          </p:cNvSpPr>
          <p:nvPr/>
        </p:nvSpPr>
        <p:spPr bwMode="auto">
          <a:xfrm>
            <a:off x="1867347" y="2363824"/>
            <a:ext cx="34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 </a:t>
            </a:r>
            <a:endParaRPr lang="en-US" altLang="zh-CN"/>
          </a:p>
        </p:txBody>
      </p:sp>
      <p:sp>
        <p:nvSpPr>
          <p:cNvPr id="64600" name="Rectangle 94"/>
          <p:cNvSpPr>
            <a:spLocks noChangeArrowheads="1"/>
          </p:cNvSpPr>
          <p:nvPr/>
        </p:nvSpPr>
        <p:spPr bwMode="auto">
          <a:xfrm>
            <a:off x="5450334" y="1122399"/>
            <a:ext cx="3492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01" name="Rectangle 95"/>
          <p:cNvSpPr>
            <a:spLocks noChangeArrowheads="1"/>
          </p:cNvSpPr>
          <p:nvPr/>
        </p:nvSpPr>
        <p:spPr bwMode="auto">
          <a:xfrm>
            <a:off x="5477322" y="1128749"/>
            <a:ext cx="3000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RD</a:t>
            </a:r>
            <a:endParaRPr lang="en-US" altLang="zh-CN"/>
          </a:p>
        </p:txBody>
      </p:sp>
      <p:sp>
        <p:nvSpPr>
          <p:cNvPr id="64602" name="Rectangle 96"/>
          <p:cNvSpPr>
            <a:spLocks noChangeArrowheads="1"/>
          </p:cNvSpPr>
          <p:nvPr/>
        </p:nvSpPr>
        <p:spPr bwMode="auto">
          <a:xfrm>
            <a:off x="5766247" y="11287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03" name="Line 97"/>
          <p:cNvSpPr>
            <a:spLocks noChangeShapeType="1"/>
          </p:cNvSpPr>
          <p:nvPr/>
        </p:nvSpPr>
        <p:spPr bwMode="auto">
          <a:xfrm flipV="1">
            <a:off x="5523359" y="1935199"/>
            <a:ext cx="1588" cy="236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4" name="Oval 98"/>
          <p:cNvSpPr>
            <a:spLocks noChangeArrowheads="1"/>
          </p:cNvSpPr>
          <p:nvPr/>
        </p:nvSpPr>
        <p:spPr bwMode="auto">
          <a:xfrm>
            <a:off x="5477322" y="2132049"/>
            <a:ext cx="88900" cy="90487"/>
          </a:xfrm>
          <a:prstGeom prst="ellipse">
            <a:avLst/>
          </a:prstGeom>
          <a:solidFill>
            <a:srgbClr val="000000"/>
          </a:solidFill>
          <a:ln w="20638">
            <a:solidFill>
              <a:srgbClr val="000000"/>
            </a:solidFill>
            <a:round/>
            <a:headEnd/>
            <a:tailEnd/>
          </a:ln>
        </p:spPr>
        <p:txBody>
          <a:bodyPr/>
          <a:lstStyle/>
          <a:p>
            <a:endParaRPr lang="zh-CN" altLang="en-US"/>
          </a:p>
        </p:txBody>
      </p:sp>
      <p:sp>
        <p:nvSpPr>
          <p:cNvPr id="64605" name="Line 99"/>
          <p:cNvSpPr>
            <a:spLocks noChangeShapeType="1"/>
          </p:cNvSpPr>
          <p:nvPr/>
        </p:nvSpPr>
        <p:spPr bwMode="auto">
          <a:xfrm flipV="1">
            <a:off x="5632897" y="1382749"/>
            <a:ext cx="1587" cy="2301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6" name="Line 100"/>
          <p:cNvSpPr>
            <a:spLocks noChangeShapeType="1"/>
          </p:cNvSpPr>
          <p:nvPr/>
        </p:nvSpPr>
        <p:spPr bwMode="auto">
          <a:xfrm flipV="1">
            <a:off x="5707509" y="1935199"/>
            <a:ext cx="1588" cy="4826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7" name="Oval 101"/>
          <p:cNvSpPr>
            <a:spLocks noChangeArrowheads="1"/>
          </p:cNvSpPr>
          <p:nvPr/>
        </p:nvSpPr>
        <p:spPr bwMode="auto">
          <a:xfrm>
            <a:off x="5570984" y="1492286"/>
            <a:ext cx="112713" cy="112713"/>
          </a:xfrm>
          <a:prstGeom prst="ellipse">
            <a:avLst/>
          </a:prstGeom>
          <a:solidFill>
            <a:srgbClr val="FFFFFF"/>
          </a:solidFill>
          <a:ln w="26988">
            <a:solidFill>
              <a:srgbClr val="000000"/>
            </a:solidFill>
            <a:round/>
            <a:headEnd/>
            <a:tailEnd/>
          </a:ln>
        </p:spPr>
        <p:txBody>
          <a:bodyPr/>
          <a:lstStyle/>
          <a:p>
            <a:endParaRPr lang="zh-CN" altLang="en-US"/>
          </a:p>
        </p:txBody>
      </p:sp>
      <p:sp>
        <p:nvSpPr>
          <p:cNvPr id="64608" name="Rectangle 102"/>
          <p:cNvSpPr>
            <a:spLocks noChangeArrowheads="1"/>
          </p:cNvSpPr>
          <p:nvPr/>
        </p:nvSpPr>
        <p:spPr bwMode="auto">
          <a:xfrm>
            <a:off x="5386834" y="1622461"/>
            <a:ext cx="503238" cy="322263"/>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609" name="Rectangle 103"/>
          <p:cNvSpPr>
            <a:spLocks noChangeArrowheads="1"/>
          </p:cNvSpPr>
          <p:nvPr/>
        </p:nvSpPr>
        <p:spPr bwMode="auto">
          <a:xfrm>
            <a:off x="5466209" y="1646274"/>
            <a:ext cx="3444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10" name="Rectangle 104"/>
          <p:cNvSpPr>
            <a:spLocks noChangeArrowheads="1"/>
          </p:cNvSpPr>
          <p:nvPr/>
        </p:nvSpPr>
        <p:spPr bwMode="auto">
          <a:xfrm>
            <a:off x="5553522" y="1649449"/>
            <a:ext cx="1682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611" name="Rectangle 105"/>
          <p:cNvSpPr>
            <a:spLocks noChangeArrowheads="1"/>
          </p:cNvSpPr>
          <p:nvPr/>
        </p:nvSpPr>
        <p:spPr bwMode="auto">
          <a:xfrm>
            <a:off x="5717034" y="1649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12" name="Rectangle 106"/>
          <p:cNvSpPr>
            <a:spLocks noChangeArrowheads="1"/>
          </p:cNvSpPr>
          <p:nvPr/>
        </p:nvSpPr>
        <p:spPr bwMode="auto">
          <a:xfrm>
            <a:off x="5510659" y="2435261"/>
            <a:ext cx="45561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13" name="Rectangle 107"/>
          <p:cNvSpPr>
            <a:spLocks noChangeArrowheads="1"/>
          </p:cNvSpPr>
          <p:nvPr/>
        </p:nvSpPr>
        <p:spPr bwMode="auto">
          <a:xfrm>
            <a:off x="5559872" y="2441611"/>
            <a:ext cx="30003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RD</a:t>
            </a:r>
            <a:endParaRPr lang="en-US" altLang="zh-CN"/>
          </a:p>
        </p:txBody>
      </p:sp>
      <p:sp>
        <p:nvSpPr>
          <p:cNvPr id="64614" name="Rectangle 108"/>
          <p:cNvSpPr>
            <a:spLocks noChangeArrowheads="1"/>
          </p:cNvSpPr>
          <p:nvPr/>
        </p:nvSpPr>
        <p:spPr bwMode="auto">
          <a:xfrm>
            <a:off x="5850384" y="2405099"/>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615" name="Rectangle 109"/>
          <p:cNvSpPr>
            <a:spLocks noChangeArrowheads="1"/>
          </p:cNvSpPr>
          <p:nvPr/>
        </p:nvSpPr>
        <p:spPr bwMode="auto">
          <a:xfrm>
            <a:off x="5920234" y="24416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16" name="Rectangle 110"/>
          <p:cNvSpPr>
            <a:spLocks noChangeArrowheads="1"/>
          </p:cNvSpPr>
          <p:nvPr/>
        </p:nvSpPr>
        <p:spPr bwMode="auto">
          <a:xfrm>
            <a:off x="3456434" y="1122399"/>
            <a:ext cx="3492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17" name="Rectangle 111"/>
          <p:cNvSpPr>
            <a:spLocks noChangeArrowheads="1"/>
          </p:cNvSpPr>
          <p:nvPr/>
        </p:nvSpPr>
        <p:spPr bwMode="auto">
          <a:xfrm>
            <a:off x="3529459" y="1128749"/>
            <a:ext cx="1317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618" name="Rectangle 112"/>
          <p:cNvSpPr>
            <a:spLocks noChangeArrowheads="1"/>
          </p:cNvSpPr>
          <p:nvPr/>
        </p:nvSpPr>
        <p:spPr bwMode="auto">
          <a:xfrm>
            <a:off x="3654872" y="1216061"/>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3</a:t>
            </a:r>
            <a:endParaRPr lang="en-US" altLang="zh-CN"/>
          </a:p>
        </p:txBody>
      </p:sp>
      <p:sp>
        <p:nvSpPr>
          <p:cNvPr id="64619" name="Line 114"/>
          <p:cNvSpPr>
            <a:spLocks noChangeShapeType="1"/>
          </p:cNvSpPr>
          <p:nvPr/>
        </p:nvSpPr>
        <p:spPr bwMode="auto">
          <a:xfrm flipV="1">
            <a:off x="3588197" y="1935199"/>
            <a:ext cx="1587" cy="236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0" name="Oval 115"/>
          <p:cNvSpPr>
            <a:spLocks noChangeArrowheads="1"/>
          </p:cNvSpPr>
          <p:nvPr/>
        </p:nvSpPr>
        <p:spPr bwMode="auto">
          <a:xfrm>
            <a:off x="3542159" y="2132049"/>
            <a:ext cx="90488" cy="90487"/>
          </a:xfrm>
          <a:prstGeom prst="ellipse">
            <a:avLst/>
          </a:prstGeom>
          <a:solidFill>
            <a:srgbClr val="000000"/>
          </a:solidFill>
          <a:ln w="20638">
            <a:solidFill>
              <a:srgbClr val="000000"/>
            </a:solidFill>
            <a:round/>
            <a:headEnd/>
            <a:tailEnd/>
          </a:ln>
        </p:spPr>
        <p:txBody>
          <a:bodyPr/>
          <a:lstStyle/>
          <a:p>
            <a:endParaRPr lang="zh-CN" altLang="en-US"/>
          </a:p>
        </p:txBody>
      </p:sp>
      <p:sp>
        <p:nvSpPr>
          <p:cNvPr id="64621" name="Line 116"/>
          <p:cNvSpPr>
            <a:spLocks noChangeShapeType="1"/>
          </p:cNvSpPr>
          <p:nvPr/>
        </p:nvSpPr>
        <p:spPr bwMode="auto">
          <a:xfrm flipV="1">
            <a:off x="3629472" y="1382749"/>
            <a:ext cx="1587" cy="23336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2" name="Line 117"/>
          <p:cNvSpPr>
            <a:spLocks noChangeShapeType="1"/>
          </p:cNvSpPr>
          <p:nvPr/>
        </p:nvSpPr>
        <p:spPr bwMode="auto">
          <a:xfrm flipV="1">
            <a:off x="3775522" y="1935199"/>
            <a:ext cx="1587" cy="4826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3" name="Rectangle 118"/>
          <p:cNvSpPr>
            <a:spLocks noChangeArrowheads="1"/>
          </p:cNvSpPr>
          <p:nvPr/>
        </p:nvSpPr>
        <p:spPr bwMode="auto">
          <a:xfrm>
            <a:off x="3432622" y="1622461"/>
            <a:ext cx="503237" cy="322263"/>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624" name="Rectangle 119"/>
          <p:cNvSpPr>
            <a:spLocks noChangeArrowheads="1"/>
          </p:cNvSpPr>
          <p:nvPr/>
        </p:nvSpPr>
        <p:spPr bwMode="auto">
          <a:xfrm>
            <a:off x="3511997" y="1646274"/>
            <a:ext cx="3429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25" name="Rectangle 120"/>
          <p:cNvSpPr>
            <a:spLocks noChangeArrowheads="1"/>
          </p:cNvSpPr>
          <p:nvPr/>
        </p:nvSpPr>
        <p:spPr bwMode="auto">
          <a:xfrm>
            <a:off x="3599309" y="1649449"/>
            <a:ext cx="1682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626" name="Rectangle 121"/>
          <p:cNvSpPr>
            <a:spLocks noChangeArrowheads="1"/>
          </p:cNvSpPr>
          <p:nvPr/>
        </p:nvSpPr>
        <p:spPr bwMode="auto">
          <a:xfrm>
            <a:off x="3762822" y="1649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27" name="Rectangle 122"/>
          <p:cNvSpPr>
            <a:spLocks noChangeArrowheads="1"/>
          </p:cNvSpPr>
          <p:nvPr/>
        </p:nvSpPr>
        <p:spPr bwMode="auto">
          <a:xfrm>
            <a:off x="3592959" y="2435261"/>
            <a:ext cx="3222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28" name="Rectangle 123"/>
          <p:cNvSpPr>
            <a:spLocks noChangeArrowheads="1"/>
          </p:cNvSpPr>
          <p:nvPr/>
        </p:nvSpPr>
        <p:spPr bwMode="auto">
          <a:xfrm>
            <a:off x="3651697" y="2441611"/>
            <a:ext cx="1317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629" name="Rectangle 124"/>
          <p:cNvSpPr>
            <a:spLocks noChangeArrowheads="1"/>
          </p:cNvSpPr>
          <p:nvPr/>
        </p:nvSpPr>
        <p:spPr bwMode="auto">
          <a:xfrm>
            <a:off x="3778697" y="252733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3</a:t>
            </a:r>
            <a:endParaRPr lang="en-US" altLang="zh-CN"/>
          </a:p>
        </p:txBody>
      </p:sp>
      <p:sp>
        <p:nvSpPr>
          <p:cNvPr id="64630" name="Rectangle 125"/>
          <p:cNvSpPr>
            <a:spLocks noChangeArrowheads="1"/>
          </p:cNvSpPr>
          <p:nvPr/>
        </p:nvSpPr>
        <p:spPr bwMode="auto">
          <a:xfrm>
            <a:off x="3848547" y="24416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31" name="Rectangle 126"/>
          <p:cNvSpPr>
            <a:spLocks noChangeArrowheads="1"/>
          </p:cNvSpPr>
          <p:nvPr/>
        </p:nvSpPr>
        <p:spPr bwMode="auto">
          <a:xfrm>
            <a:off x="3718372" y="2401924"/>
            <a:ext cx="2206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32" name="Rectangle 127"/>
          <p:cNvSpPr>
            <a:spLocks noChangeArrowheads="1"/>
          </p:cNvSpPr>
          <p:nvPr/>
        </p:nvSpPr>
        <p:spPr bwMode="auto">
          <a:xfrm>
            <a:off x="3788222" y="2363824"/>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633" name="Rectangle 128"/>
          <p:cNvSpPr>
            <a:spLocks noChangeArrowheads="1"/>
          </p:cNvSpPr>
          <p:nvPr/>
        </p:nvSpPr>
        <p:spPr bwMode="auto">
          <a:xfrm>
            <a:off x="3858072" y="2363824"/>
            <a:ext cx="34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 </a:t>
            </a:r>
            <a:endParaRPr lang="en-US" altLang="zh-CN"/>
          </a:p>
        </p:txBody>
      </p:sp>
      <p:sp>
        <p:nvSpPr>
          <p:cNvPr id="64634" name="Rectangle 129"/>
          <p:cNvSpPr>
            <a:spLocks noChangeArrowheads="1"/>
          </p:cNvSpPr>
          <p:nvPr/>
        </p:nvSpPr>
        <p:spPr bwMode="auto">
          <a:xfrm>
            <a:off x="6542534" y="1122399"/>
            <a:ext cx="3492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35" name="Rectangle 130"/>
          <p:cNvSpPr>
            <a:spLocks noChangeArrowheads="1"/>
          </p:cNvSpPr>
          <p:nvPr/>
        </p:nvSpPr>
        <p:spPr bwMode="auto">
          <a:xfrm>
            <a:off x="6552059" y="1128749"/>
            <a:ext cx="3349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WE</a:t>
            </a:r>
            <a:endParaRPr lang="en-US" altLang="zh-CN"/>
          </a:p>
        </p:txBody>
      </p:sp>
      <p:sp>
        <p:nvSpPr>
          <p:cNvPr id="64636" name="Rectangle 131"/>
          <p:cNvSpPr>
            <a:spLocks noChangeArrowheads="1"/>
          </p:cNvSpPr>
          <p:nvPr/>
        </p:nvSpPr>
        <p:spPr bwMode="auto">
          <a:xfrm>
            <a:off x="6875909" y="11287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37" name="Line 132"/>
          <p:cNvSpPr>
            <a:spLocks noChangeShapeType="1"/>
          </p:cNvSpPr>
          <p:nvPr/>
        </p:nvSpPr>
        <p:spPr bwMode="auto">
          <a:xfrm flipV="1">
            <a:off x="6715572" y="1382749"/>
            <a:ext cx="1587" cy="23336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8" name="Line 133"/>
          <p:cNvSpPr>
            <a:spLocks noChangeShapeType="1"/>
          </p:cNvSpPr>
          <p:nvPr/>
        </p:nvSpPr>
        <p:spPr bwMode="auto">
          <a:xfrm flipV="1">
            <a:off x="6615559" y="1935199"/>
            <a:ext cx="1588" cy="236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9" name="Line 134"/>
          <p:cNvSpPr>
            <a:spLocks noChangeShapeType="1"/>
          </p:cNvSpPr>
          <p:nvPr/>
        </p:nvSpPr>
        <p:spPr bwMode="auto">
          <a:xfrm flipV="1">
            <a:off x="6794947" y="1935199"/>
            <a:ext cx="1587" cy="4826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0" name="Oval 135"/>
          <p:cNvSpPr>
            <a:spLocks noChangeArrowheads="1"/>
          </p:cNvSpPr>
          <p:nvPr/>
        </p:nvSpPr>
        <p:spPr bwMode="auto">
          <a:xfrm>
            <a:off x="6663184" y="1495461"/>
            <a:ext cx="112713" cy="114300"/>
          </a:xfrm>
          <a:prstGeom prst="ellipse">
            <a:avLst/>
          </a:prstGeom>
          <a:solidFill>
            <a:srgbClr val="FFFFFF"/>
          </a:solidFill>
          <a:ln w="26988">
            <a:solidFill>
              <a:srgbClr val="000000"/>
            </a:solidFill>
            <a:round/>
            <a:headEnd/>
            <a:tailEnd/>
          </a:ln>
        </p:spPr>
        <p:txBody>
          <a:bodyPr/>
          <a:lstStyle/>
          <a:p>
            <a:endParaRPr lang="zh-CN" altLang="en-US"/>
          </a:p>
        </p:txBody>
      </p:sp>
      <p:sp>
        <p:nvSpPr>
          <p:cNvPr id="64641" name="Rectangle 136"/>
          <p:cNvSpPr>
            <a:spLocks noChangeArrowheads="1"/>
          </p:cNvSpPr>
          <p:nvPr/>
        </p:nvSpPr>
        <p:spPr bwMode="auto">
          <a:xfrm>
            <a:off x="6439347" y="1622461"/>
            <a:ext cx="503237" cy="322263"/>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642" name="Rectangle 137"/>
          <p:cNvSpPr>
            <a:spLocks noChangeArrowheads="1"/>
          </p:cNvSpPr>
          <p:nvPr/>
        </p:nvSpPr>
        <p:spPr bwMode="auto">
          <a:xfrm>
            <a:off x="6521897" y="1646274"/>
            <a:ext cx="339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43" name="Rectangle 138"/>
          <p:cNvSpPr>
            <a:spLocks noChangeArrowheads="1"/>
          </p:cNvSpPr>
          <p:nvPr/>
        </p:nvSpPr>
        <p:spPr bwMode="auto">
          <a:xfrm>
            <a:off x="6606034" y="1649449"/>
            <a:ext cx="1682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644" name="Rectangle 139"/>
          <p:cNvSpPr>
            <a:spLocks noChangeArrowheads="1"/>
          </p:cNvSpPr>
          <p:nvPr/>
        </p:nvSpPr>
        <p:spPr bwMode="auto">
          <a:xfrm>
            <a:off x="6769547" y="1649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45" name="Rectangle 140"/>
          <p:cNvSpPr>
            <a:spLocks noChangeArrowheads="1"/>
          </p:cNvSpPr>
          <p:nvPr/>
        </p:nvSpPr>
        <p:spPr bwMode="auto">
          <a:xfrm>
            <a:off x="6475859" y="2435261"/>
            <a:ext cx="45561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46" name="Rectangle 141"/>
          <p:cNvSpPr>
            <a:spLocks noChangeArrowheads="1"/>
          </p:cNvSpPr>
          <p:nvPr/>
        </p:nvSpPr>
        <p:spPr bwMode="auto">
          <a:xfrm>
            <a:off x="6506022" y="2441611"/>
            <a:ext cx="3349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WE</a:t>
            </a:r>
            <a:endParaRPr lang="en-US" altLang="zh-CN"/>
          </a:p>
        </p:txBody>
      </p:sp>
      <p:sp>
        <p:nvSpPr>
          <p:cNvPr id="64647" name="Rectangle 142"/>
          <p:cNvSpPr>
            <a:spLocks noChangeArrowheads="1"/>
          </p:cNvSpPr>
          <p:nvPr/>
        </p:nvSpPr>
        <p:spPr bwMode="auto">
          <a:xfrm>
            <a:off x="6828284" y="2405099"/>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648" name="Rectangle 143"/>
          <p:cNvSpPr>
            <a:spLocks noChangeArrowheads="1"/>
          </p:cNvSpPr>
          <p:nvPr/>
        </p:nvSpPr>
        <p:spPr bwMode="auto">
          <a:xfrm>
            <a:off x="6898134" y="24416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49" name="Oval 144"/>
          <p:cNvSpPr>
            <a:spLocks noChangeArrowheads="1"/>
          </p:cNvSpPr>
          <p:nvPr/>
        </p:nvSpPr>
        <p:spPr bwMode="auto">
          <a:xfrm>
            <a:off x="2780159" y="2854361"/>
            <a:ext cx="109538" cy="114300"/>
          </a:xfrm>
          <a:prstGeom prst="ellipse">
            <a:avLst/>
          </a:prstGeom>
          <a:solidFill>
            <a:srgbClr val="FFFFFF"/>
          </a:solidFill>
          <a:ln w="26988">
            <a:solidFill>
              <a:srgbClr val="000000"/>
            </a:solidFill>
            <a:round/>
            <a:headEnd/>
            <a:tailEnd/>
          </a:ln>
        </p:spPr>
        <p:txBody>
          <a:bodyPr/>
          <a:lstStyle/>
          <a:p>
            <a:endParaRPr lang="zh-CN" altLang="en-US"/>
          </a:p>
        </p:txBody>
      </p:sp>
      <p:sp>
        <p:nvSpPr>
          <p:cNvPr id="64650" name="Rectangle 145"/>
          <p:cNvSpPr>
            <a:spLocks noChangeArrowheads="1"/>
          </p:cNvSpPr>
          <p:nvPr/>
        </p:nvSpPr>
        <p:spPr bwMode="auto">
          <a:xfrm>
            <a:off x="2467422" y="1122399"/>
            <a:ext cx="3492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51" name="Rectangle 146"/>
          <p:cNvSpPr>
            <a:spLocks noChangeArrowheads="1"/>
          </p:cNvSpPr>
          <p:nvPr/>
        </p:nvSpPr>
        <p:spPr bwMode="auto">
          <a:xfrm>
            <a:off x="2540447" y="1128749"/>
            <a:ext cx="13176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652" name="Rectangle 147"/>
          <p:cNvSpPr>
            <a:spLocks noChangeArrowheads="1"/>
          </p:cNvSpPr>
          <p:nvPr/>
        </p:nvSpPr>
        <p:spPr bwMode="auto">
          <a:xfrm>
            <a:off x="2665859" y="1216061"/>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2</a:t>
            </a:r>
            <a:endParaRPr lang="en-US" altLang="zh-CN"/>
          </a:p>
        </p:txBody>
      </p:sp>
      <p:sp>
        <p:nvSpPr>
          <p:cNvPr id="64653" name="Rectangle 148"/>
          <p:cNvSpPr>
            <a:spLocks noChangeArrowheads="1"/>
          </p:cNvSpPr>
          <p:nvPr/>
        </p:nvSpPr>
        <p:spPr bwMode="auto">
          <a:xfrm>
            <a:off x="2735709" y="11287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54" name="Line 149"/>
          <p:cNvSpPr>
            <a:spLocks noChangeShapeType="1"/>
          </p:cNvSpPr>
          <p:nvPr/>
        </p:nvSpPr>
        <p:spPr bwMode="auto">
          <a:xfrm flipV="1">
            <a:off x="2543622" y="1935199"/>
            <a:ext cx="1587" cy="236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5" name="Oval 150"/>
          <p:cNvSpPr>
            <a:spLocks noChangeArrowheads="1"/>
          </p:cNvSpPr>
          <p:nvPr/>
        </p:nvSpPr>
        <p:spPr bwMode="auto">
          <a:xfrm>
            <a:off x="2495997" y="2132049"/>
            <a:ext cx="90487" cy="90487"/>
          </a:xfrm>
          <a:prstGeom prst="ellipse">
            <a:avLst/>
          </a:prstGeom>
          <a:solidFill>
            <a:srgbClr val="000000"/>
          </a:solidFill>
          <a:ln w="20638">
            <a:solidFill>
              <a:srgbClr val="000000"/>
            </a:solidFill>
            <a:round/>
            <a:headEnd/>
            <a:tailEnd/>
          </a:ln>
        </p:spPr>
        <p:txBody>
          <a:bodyPr/>
          <a:lstStyle/>
          <a:p>
            <a:endParaRPr lang="zh-CN" altLang="en-US"/>
          </a:p>
        </p:txBody>
      </p:sp>
      <p:sp>
        <p:nvSpPr>
          <p:cNvPr id="64656" name="Line 151"/>
          <p:cNvSpPr>
            <a:spLocks noChangeShapeType="1"/>
          </p:cNvSpPr>
          <p:nvPr/>
        </p:nvSpPr>
        <p:spPr bwMode="auto">
          <a:xfrm flipV="1">
            <a:off x="2643634" y="1382749"/>
            <a:ext cx="1588" cy="2301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7" name="Line 152"/>
          <p:cNvSpPr>
            <a:spLocks noChangeShapeType="1"/>
          </p:cNvSpPr>
          <p:nvPr/>
        </p:nvSpPr>
        <p:spPr bwMode="auto">
          <a:xfrm flipV="1">
            <a:off x="2732534" y="1935199"/>
            <a:ext cx="1588" cy="4826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8" name="Rectangle 153"/>
          <p:cNvSpPr>
            <a:spLocks noChangeArrowheads="1"/>
          </p:cNvSpPr>
          <p:nvPr/>
        </p:nvSpPr>
        <p:spPr bwMode="auto">
          <a:xfrm>
            <a:off x="2389634" y="1622461"/>
            <a:ext cx="503238" cy="322263"/>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659" name="Rectangle 154"/>
          <p:cNvSpPr>
            <a:spLocks noChangeArrowheads="1"/>
          </p:cNvSpPr>
          <p:nvPr/>
        </p:nvSpPr>
        <p:spPr bwMode="auto">
          <a:xfrm>
            <a:off x="2470597" y="1646274"/>
            <a:ext cx="3429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60" name="Rectangle 155"/>
          <p:cNvSpPr>
            <a:spLocks noChangeArrowheads="1"/>
          </p:cNvSpPr>
          <p:nvPr/>
        </p:nvSpPr>
        <p:spPr bwMode="auto">
          <a:xfrm>
            <a:off x="2556322" y="1649449"/>
            <a:ext cx="1682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661" name="Rectangle 156"/>
          <p:cNvSpPr>
            <a:spLocks noChangeArrowheads="1"/>
          </p:cNvSpPr>
          <p:nvPr/>
        </p:nvSpPr>
        <p:spPr bwMode="auto">
          <a:xfrm>
            <a:off x="2719834" y="164944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62" name="Rectangle 157"/>
          <p:cNvSpPr>
            <a:spLocks noChangeArrowheads="1"/>
          </p:cNvSpPr>
          <p:nvPr/>
        </p:nvSpPr>
        <p:spPr bwMode="auto">
          <a:xfrm>
            <a:off x="2610297" y="2435261"/>
            <a:ext cx="3222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63" name="Rectangle 158"/>
          <p:cNvSpPr>
            <a:spLocks noChangeArrowheads="1"/>
          </p:cNvSpPr>
          <p:nvPr/>
        </p:nvSpPr>
        <p:spPr bwMode="auto">
          <a:xfrm>
            <a:off x="2670622" y="2441611"/>
            <a:ext cx="1317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664" name="Rectangle 159"/>
          <p:cNvSpPr>
            <a:spLocks noChangeArrowheads="1"/>
          </p:cNvSpPr>
          <p:nvPr/>
        </p:nvSpPr>
        <p:spPr bwMode="auto">
          <a:xfrm>
            <a:off x="2796034" y="2527336"/>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2</a:t>
            </a:r>
            <a:endParaRPr lang="en-US" altLang="zh-CN"/>
          </a:p>
        </p:txBody>
      </p:sp>
      <p:sp>
        <p:nvSpPr>
          <p:cNvPr id="64665" name="Rectangle 160"/>
          <p:cNvSpPr>
            <a:spLocks noChangeArrowheads="1"/>
          </p:cNvSpPr>
          <p:nvPr/>
        </p:nvSpPr>
        <p:spPr bwMode="auto">
          <a:xfrm>
            <a:off x="2865884" y="2441611"/>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66" name="Rectangle 161"/>
          <p:cNvSpPr>
            <a:spLocks noChangeArrowheads="1"/>
          </p:cNvSpPr>
          <p:nvPr/>
        </p:nvSpPr>
        <p:spPr bwMode="auto">
          <a:xfrm>
            <a:off x="2735709" y="2401924"/>
            <a:ext cx="2206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67" name="Rectangle 162"/>
          <p:cNvSpPr>
            <a:spLocks noChangeArrowheads="1"/>
          </p:cNvSpPr>
          <p:nvPr/>
        </p:nvSpPr>
        <p:spPr bwMode="auto">
          <a:xfrm>
            <a:off x="2807147" y="2363824"/>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668" name="Rectangle 163"/>
          <p:cNvSpPr>
            <a:spLocks noChangeArrowheads="1"/>
          </p:cNvSpPr>
          <p:nvPr/>
        </p:nvSpPr>
        <p:spPr bwMode="auto">
          <a:xfrm>
            <a:off x="2876997" y="2363824"/>
            <a:ext cx="34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 </a:t>
            </a:r>
            <a:endParaRPr lang="en-US" altLang="zh-CN"/>
          </a:p>
        </p:txBody>
      </p:sp>
      <p:sp>
        <p:nvSpPr>
          <p:cNvPr id="64669" name="Line 164"/>
          <p:cNvSpPr>
            <a:spLocks noChangeShapeType="1"/>
          </p:cNvSpPr>
          <p:nvPr/>
        </p:nvSpPr>
        <p:spPr bwMode="auto">
          <a:xfrm flipV="1">
            <a:off x="2835722" y="2697199"/>
            <a:ext cx="1587" cy="968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0" name="Rectangle 165"/>
          <p:cNvSpPr>
            <a:spLocks noChangeArrowheads="1"/>
          </p:cNvSpPr>
          <p:nvPr/>
        </p:nvSpPr>
        <p:spPr bwMode="auto">
          <a:xfrm>
            <a:off x="3581847" y="3897349"/>
            <a:ext cx="3238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71" name="Rectangle 166"/>
          <p:cNvSpPr>
            <a:spLocks noChangeArrowheads="1"/>
          </p:cNvSpPr>
          <p:nvPr/>
        </p:nvSpPr>
        <p:spPr bwMode="auto">
          <a:xfrm>
            <a:off x="3638997" y="3903699"/>
            <a:ext cx="13176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T</a:t>
            </a:r>
            <a:endParaRPr lang="en-US" altLang="zh-CN"/>
          </a:p>
        </p:txBody>
      </p:sp>
      <p:sp>
        <p:nvSpPr>
          <p:cNvPr id="64672" name="Rectangle 167"/>
          <p:cNvSpPr>
            <a:spLocks noChangeArrowheads="1"/>
          </p:cNvSpPr>
          <p:nvPr/>
        </p:nvSpPr>
        <p:spPr bwMode="auto">
          <a:xfrm>
            <a:off x="3765997" y="3991011"/>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4</a:t>
            </a:r>
            <a:endParaRPr lang="en-US" altLang="zh-CN"/>
          </a:p>
        </p:txBody>
      </p:sp>
      <p:sp>
        <p:nvSpPr>
          <p:cNvPr id="64673" name="Rectangle 168"/>
          <p:cNvSpPr>
            <a:spLocks noChangeArrowheads="1"/>
          </p:cNvSpPr>
          <p:nvPr/>
        </p:nvSpPr>
        <p:spPr bwMode="auto">
          <a:xfrm>
            <a:off x="3835847" y="3903699"/>
            <a:ext cx="539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74" name="Rectangle 169"/>
          <p:cNvSpPr>
            <a:spLocks noChangeArrowheads="1"/>
          </p:cNvSpPr>
          <p:nvPr/>
        </p:nvSpPr>
        <p:spPr bwMode="auto">
          <a:xfrm>
            <a:off x="3705672" y="3864011"/>
            <a:ext cx="2222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75" name="Rectangle 170"/>
          <p:cNvSpPr>
            <a:spLocks noChangeArrowheads="1"/>
          </p:cNvSpPr>
          <p:nvPr/>
        </p:nvSpPr>
        <p:spPr bwMode="auto">
          <a:xfrm>
            <a:off x="3778697" y="3827499"/>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0</a:t>
            </a:r>
            <a:endParaRPr lang="en-US" altLang="zh-CN"/>
          </a:p>
        </p:txBody>
      </p:sp>
      <p:sp>
        <p:nvSpPr>
          <p:cNvPr id="64676" name="Rectangle 171"/>
          <p:cNvSpPr>
            <a:spLocks noChangeArrowheads="1"/>
          </p:cNvSpPr>
          <p:nvPr/>
        </p:nvSpPr>
        <p:spPr bwMode="auto">
          <a:xfrm>
            <a:off x="3848547" y="3827499"/>
            <a:ext cx="34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itchFamily="18" charset="0"/>
              </a:rPr>
              <a:t> </a:t>
            </a:r>
            <a:endParaRPr lang="en-US" altLang="zh-CN"/>
          </a:p>
        </p:txBody>
      </p:sp>
      <p:sp>
        <p:nvSpPr>
          <p:cNvPr id="64677" name="Rectangle 172"/>
          <p:cNvSpPr>
            <a:spLocks noChangeArrowheads="1"/>
          </p:cNvSpPr>
          <p:nvPr/>
        </p:nvSpPr>
        <p:spPr bwMode="auto">
          <a:xfrm>
            <a:off x="3013522" y="4392649"/>
            <a:ext cx="501650" cy="323850"/>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678" name="Rectangle 173"/>
          <p:cNvSpPr>
            <a:spLocks noChangeArrowheads="1"/>
          </p:cNvSpPr>
          <p:nvPr/>
        </p:nvSpPr>
        <p:spPr bwMode="auto">
          <a:xfrm>
            <a:off x="3096072" y="4416461"/>
            <a:ext cx="3397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79" name="Rectangle 174"/>
          <p:cNvSpPr>
            <a:spLocks noChangeArrowheads="1"/>
          </p:cNvSpPr>
          <p:nvPr/>
        </p:nvSpPr>
        <p:spPr bwMode="auto">
          <a:xfrm>
            <a:off x="3178622" y="4419636"/>
            <a:ext cx="1682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680" name="Rectangle 175"/>
          <p:cNvSpPr>
            <a:spLocks noChangeArrowheads="1"/>
          </p:cNvSpPr>
          <p:nvPr/>
        </p:nvSpPr>
        <p:spPr bwMode="auto">
          <a:xfrm>
            <a:off x="3342134" y="4419636"/>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81" name="Rectangle 176"/>
          <p:cNvSpPr>
            <a:spLocks noChangeArrowheads="1"/>
          </p:cNvSpPr>
          <p:nvPr/>
        </p:nvSpPr>
        <p:spPr bwMode="auto">
          <a:xfrm>
            <a:off x="1860997" y="4392649"/>
            <a:ext cx="503237" cy="323850"/>
          </a:xfrm>
          <a:prstGeom prst="rect">
            <a:avLst/>
          </a:prstGeom>
          <a:solidFill>
            <a:srgbClr val="FFCC00"/>
          </a:solidFill>
          <a:ln w="36513">
            <a:solidFill>
              <a:srgbClr val="000000"/>
            </a:solidFill>
            <a:miter lim="800000"/>
            <a:headEnd/>
            <a:tailEnd/>
          </a:ln>
        </p:spPr>
        <p:txBody>
          <a:bodyPr/>
          <a:lstStyle/>
          <a:p>
            <a:endParaRPr lang="zh-CN" altLang="en-US"/>
          </a:p>
        </p:txBody>
      </p:sp>
      <p:sp>
        <p:nvSpPr>
          <p:cNvPr id="64682" name="Rectangle 177"/>
          <p:cNvSpPr>
            <a:spLocks noChangeArrowheads="1"/>
          </p:cNvSpPr>
          <p:nvPr/>
        </p:nvSpPr>
        <p:spPr bwMode="auto">
          <a:xfrm>
            <a:off x="1943547" y="4416461"/>
            <a:ext cx="3397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683" name="Rectangle 178"/>
          <p:cNvSpPr>
            <a:spLocks noChangeArrowheads="1"/>
          </p:cNvSpPr>
          <p:nvPr/>
        </p:nvSpPr>
        <p:spPr bwMode="auto">
          <a:xfrm>
            <a:off x="2027684" y="4419636"/>
            <a:ext cx="1682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&amp;</a:t>
            </a:r>
            <a:endParaRPr lang="en-US" altLang="zh-CN"/>
          </a:p>
        </p:txBody>
      </p:sp>
      <p:sp>
        <p:nvSpPr>
          <p:cNvPr id="64684" name="Rectangle 179"/>
          <p:cNvSpPr>
            <a:spLocks noChangeArrowheads="1"/>
          </p:cNvSpPr>
          <p:nvPr/>
        </p:nvSpPr>
        <p:spPr bwMode="auto">
          <a:xfrm>
            <a:off x="2189609" y="4419636"/>
            <a:ext cx="53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a:solidFill>
                  <a:srgbClr val="000000"/>
                </a:solidFill>
                <a:latin typeface="Times New Roman" pitchFamily="18" charset="0"/>
              </a:rPr>
              <a:t> </a:t>
            </a:r>
            <a:endParaRPr lang="en-US" altLang="zh-CN"/>
          </a:p>
        </p:txBody>
      </p:sp>
      <p:sp>
        <p:nvSpPr>
          <p:cNvPr id="64685" name="Line 180"/>
          <p:cNvSpPr>
            <a:spLocks noChangeShapeType="1"/>
          </p:cNvSpPr>
          <p:nvPr/>
        </p:nvSpPr>
        <p:spPr bwMode="auto">
          <a:xfrm>
            <a:off x="5480497" y="1125574"/>
            <a:ext cx="252412"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6" name="Line 181"/>
          <p:cNvSpPr>
            <a:spLocks noChangeShapeType="1"/>
          </p:cNvSpPr>
          <p:nvPr/>
        </p:nvSpPr>
        <p:spPr bwMode="auto">
          <a:xfrm>
            <a:off x="6585397" y="1125574"/>
            <a:ext cx="254000"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51</a:t>
            </a:fld>
            <a:r>
              <a:rPr lang="en-US" altLang="zh-CN" sz="1400" smtClean="0">
                <a:solidFill>
                  <a:srgbClr val="0D7157"/>
                </a:solidFill>
              </a:rPr>
              <a:t>- </a:t>
            </a:r>
            <a:endParaRPr lang="en-US" altLang="zh-CN" sz="1400" dirty="0">
              <a:solidFill>
                <a:srgbClr val="0D7157"/>
              </a:solidFill>
            </a:endParaRPr>
          </a:p>
        </p:txBody>
      </p:sp>
      <p:sp>
        <p:nvSpPr>
          <p:cNvPr id="176" name="内容占位符 2"/>
          <p:cNvSpPr>
            <a:spLocks noGrp="1"/>
          </p:cNvSpPr>
          <p:nvPr>
            <p:ph idx="1"/>
          </p:nvPr>
        </p:nvSpPr>
        <p:spPr>
          <a:xfrm>
            <a:off x="4732452" y="5103140"/>
            <a:ext cx="5364857" cy="1757114"/>
          </a:xfrm>
        </p:spPr>
        <p:txBody>
          <a:bodyPr/>
          <a:lstStyle/>
          <a:p>
            <a:r>
              <a:rPr lang="zh-CN" altLang="en-US" dirty="0" smtClean="0"/>
              <a:t>保证机器周期节拍完整性</a:t>
            </a:r>
            <a:endParaRPr lang="en-US" altLang="zh-CN" dirty="0" smtClean="0"/>
          </a:p>
          <a:p>
            <a:r>
              <a:rPr lang="en-US" altLang="zh-CN" dirty="0" smtClean="0"/>
              <a:t>T1</a:t>
            </a:r>
            <a:r>
              <a:rPr lang="zh-CN" altLang="en-US" dirty="0" smtClean="0"/>
              <a:t>开始，</a:t>
            </a:r>
            <a:r>
              <a:rPr lang="en-US" altLang="zh-CN" dirty="0" smtClean="0"/>
              <a:t>T4</a:t>
            </a:r>
            <a:r>
              <a:rPr lang="zh-CN" altLang="en-US" dirty="0" smtClean="0"/>
              <a:t>结束</a:t>
            </a:r>
            <a:endParaRPr lang="zh-CN" altLang="en-US" dirty="0"/>
          </a:p>
        </p:txBody>
      </p:sp>
    </p:spTree>
    <p:extLst>
      <p:ext uri="{BB962C8B-B14F-4D97-AF65-F5344CB8AC3E}">
        <p14:creationId xmlns:p14="http://schemas.microsoft.com/office/powerpoint/2010/main" val="6943227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2"/>
          <p:cNvSpPr>
            <a:spLocks noChangeArrowheads="1"/>
          </p:cNvSpPr>
          <p:nvPr/>
        </p:nvSpPr>
        <p:spPr bwMode="auto">
          <a:xfrm>
            <a:off x="2482850" y="476250"/>
            <a:ext cx="576263" cy="5761038"/>
          </a:xfrm>
          <a:prstGeom prst="rect">
            <a:avLst/>
          </a:prstGeom>
          <a:solidFill>
            <a:srgbClr val="A3B2C1"/>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00"/>
                </a:solidFill>
                <a:effectLst/>
                <a:uLnTx/>
                <a:uFillTx/>
                <a:latin typeface="Arial" pitchFamily="34" charset="0"/>
              </a:rPr>
              <a:t>LDAR</a:t>
            </a:r>
            <a:endParaRPr kumimoji="0" lang="en-US" altLang="zh-CN" sz="2000" b="1" i="0" u="none" strike="noStrike" kern="0" cap="none" spc="0" normalizeH="0" baseline="0" noProof="0" dirty="0" smtClean="0">
              <a:ln>
                <a:noFill/>
              </a:ln>
              <a:solidFill>
                <a:srgbClr val="000000"/>
              </a:solidFill>
              <a:effectLst/>
              <a:uLnTx/>
              <a:uFillTx/>
              <a:latin typeface="Arial" pitchFamily="34" charset="0"/>
            </a:endParaRPr>
          </a:p>
        </p:txBody>
      </p:sp>
      <p:sp>
        <p:nvSpPr>
          <p:cNvPr id="259" name="Rectangle 3"/>
          <p:cNvSpPr>
            <a:spLocks noChangeArrowheads="1"/>
          </p:cNvSpPr>
          <p:nvPr/>
        </p:nvSpPr>
        <p:spPr bwMode="auto">
          <a:xfrm>
            <a:off x="3059113" y="476250"/>
            <a:ext cx="576262" cy="5761038"/>
          </a:xfrm>
          <a:prstGeom prst="rect">
            <a:avLst/>
          </a:prstGeom>
          <a:solidFill>
            <a:srgbClr val="FFCC99"/>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RD M</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260" name="Rectangle 4"/>
          <p:cNvSpPr>
            <a:spLocks noChangeArrowheads="1"/>
          </p:cNvSpPr>
          <p:nvPr/>
        </p:nvSpPr>
        <p:spPr bwMode="auto">
          <a:xfrm>
            <a:off x="3635375" y="476250"/>
            <a:ext cx="576263" cy="5761038"/>
          </a:xfrm>
          <a:prstGeom prst="rect">
            <a:avLst/>
          </a:prstGeom>
          <a:solidFill>
            <a:srgbClr val="FF6600">
              <a:alpha val="47842"/>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LDDR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261" name="Rectangle 5"/>
          <p:cNvSpPr>
            <a:spLocks noChangeArrowheads="1"/>
          </p:cNvSpPr>
          <p:nvPr/>
        </p:nvSpPr>
        <p:spPr bwMode="auto">
          <a:xfrm>
            <a:off x="4211638" y="476250"/>
            <a:ext cx="576262" cy="5761038"/>
          </a:xfrm>
          <a:prstGeom prst="rect">
            <a:avLst/>
          </a:prstGeom>
          <a:solidFill>
            <a:srgbClr val="FF0000">
              <a:alpha val="5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LDIR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PC+1</a:t>
            </a:r>
          </a:p>
        </p:txBody>
      </p:sp>
      <p:sp>
        <p:nvSpPr>
          <p:cNvPr id="262" name="Line 6"/>
          <p:cNvSpPr>
            <a:spLocks noChangeShapeType="1"/>
          </p:cNvSpPr>
          <p:nvPr/>
        </p:nvSpPr>
        <p:spPr bwMode="auto">
          <a:xfrm>
            <a:off x="1763713" y="5276850"/>
            <a:ext cx="24463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63" name="Group 7"/>
          <p:cNvGrpSpPr>
            <a:grpSpLocks/>
          </p:cNvGrpSpPr>
          <p:nvPr/>
        </p:nvGrpSpPr>
        <p:grpSpPr bwMode="auto">
          <a:xfrm>
            <a:off x="2482850" y="476250"/>
            <a:ext cx="4608513" cy="5688013"/>
            <a:chOff x="1519" y="164"/>
            <a:chExt cx="2903" cy="3583"/>
          </a:xfrm>
        </p:grpSpPr>
        <p:sp>
          <p:nvSpPr>
            <p:cNvPr id="264" name="Line 8"/>
            <p:cNvSpPr>
              <a:spLocks noChangeShapeType="1"/>
            </p:cNvSpPr>
            <p:nvPr/>
          </p:nvSpPr>
          <p:spPr bwMode="auto">
            <a:xfrm>
              <a:off x="1519"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Line 9"/>
            <p:cNvSpPr>
              <a:spLocks noChangeShapeType="1"/>
            </p:cNvSpPr>
            <p:nvPr/>
          </p:nvSpPr>
          <p:spPr bwMode="auto">
            <a:xfrm>
              <a:off x="2971"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Line 10"/>
            <p:cNvSpPr>
              <a:spLocks noChangeShapeType="1"/>
            </p:cNvSpPr>
            <p:nvPr/>
          </p:nvSpPr>
          <p:spPr bwMode="auto">
            <a:xfrm>
              <a:off x="4422"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67" name="Group 11"/>
          <p:cNvGrpSpPr>
            <a:grpSpLocks/>
          </p:cNvGrpSpPr>
          <p:nvPr/>
        </p:nvGrpSpPr>
        <p:grpSpPr bwMode="auto">
          <a:xfrm>
            <a:off x="1906588" y="1555750"/>
            <a:ext cx="5761037" cy="288925"/>
            <a:chOff x="1156" y="844"/>
            <a:chExt cx="3629" cy="182"/>
          </a:xfrm>
        </p:grpSpPr>
        <p:sp>
          <p:nvSpPr>
            <p:cNvPr id="268" name="Line 12"/>
            <p:cNvSpPr>
              <a:spLocks noChangeShapeType="1"/>
            </p:cNvSpPr>
            <p:nvPr/>
          </p:nvSpPr>
          <p:spPr bwMode="auto">
            <a:xfrm flipV="1">
              <a:off x="151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9" name="Line 13"/>
            <p:cNvSpPr>
              <a:spLocks noChangeShapeType="1"/>
            </p:cNvSpPr>
            <p:nvPr/>
          </p:nvSpPr>
          <p:spPr bwMode="auto">
            <a:xfrm>
              <a:off x="1519"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0" name="Line 14"/>
            <p:cNvSpPr>
              <a:spLocks noChangeShapeType="1"/>
            </p:cNvSpPr>
            <p:nvPr/>
          </p:nvSpPr>
          <p:spPr bwMode="auto">
            <a:xfrm>
              <a:off x="188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Line 15"/>
            <p:cNvSpPr>
              <a:spLocks noChangeShapeType="1"/>
            </p:cNvSpPr>
            <p:nvPr/>
          </p:nvSpPr>
          <p:spPr bwMode="auto">
            <a:xfrm>
              <a:off x="170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2" name="Line 16"/>
            <p:cNvSpPr>
              <a:spLocks noChangeShapeType="1"/>
            </p:cNvSpPr>
            <p:nvPr/>
          </p:nvSpPr>
          <p:spPr bwMode="auto">
            <a:xfrm>
              <a:off x="1700"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3" name="Line 17"/>
            <p:cNvSpPr>
              <a:spLocks noChangeShapeType="1"/>
            </p:cNvSpPr>
            <p:nvPr/>
          </p:nvSpPr>
          <p:spPr bwMode="auto">
            <a:xfrm>
              <a:off x="188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Line 18"/>
            <p:cNvSpPr>
              <a:spLocks noChangeShapeType="1"/>
            </p:cNvSpPr>
            <p:nvPr/>
          </p:nvSpPr>
          <p:spPr bwMode="auto">
            <a:xfrm>
              <a:off x="224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Line 19"/>
            <p:cNvSpPr>
              <a:spLocks noChangeShapeType="1"/>
            </p:cNvSpPr>
            <p:nvPr/>
          </p:nvSpPr>
          <p:spPr bwMode="auto">
            <a:xfrm>
              <a:off x="206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6" name="Line 20"/>
            <p:cNvSpPr>
              <a:spLocks noChangeShapeType="1"/>
            </p:cNvSpPr>
            <p:nvPr/>
          </p:nvSpPr>
          <p:spPr bwMode="auto">
            <a:xfrm>
              <a:off x="206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7" name="Line 21"/>
            <p:cNvSpPr>
              <a:spLocks noChangeShapeType="1"/>
            </p:cNvSpPr>
            <p:nvPr/>
          </p:nvSpPr>
          <p:spPr bwMode="auto">
            <a:xfrm>
              <a:off x="2245"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Line 22"/>
            <p:cNvSpPr>
              <a:spLocks noChangeShapeType="1"/>
            </p:cNvSpPr>
            <p:nvPr/>
          </p:nvSpPr>
          <p:spPr bwMode="auto">
            <a:xfrm>
              <a:off x="260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Line 23"/>
            <p:cNvSpPr>
              <a:spLocks noChangeShapeType="1"/>
            </p:cNvSpPr>
            <p:nvPr/>
          </p:nvSpPr>
          <p:spPr bwMode="auto">
            <a:xfrm>
              <a:off x="242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0" name="Line 24"/>
            <p:cNvSpPr>
              <a:spLocks noChangeShapeType="1"/>
            </p:cNvSpPr>
            <p:nvPr/>
          </p:nvSpPr>
          <p:spPr bwMode="auto">
            <a:xfrm>
              <a:off x="2426"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1" name="Line 25"/>
            <p:cNvSpPr>
              <a:spLocks noChangeShapeType="1"/>
            </p:cNvSpPr>
            <p:nvPr/>
          </p:nvSpPr>
          <p:spPr bwMode="auto">
            <a:xfrm>
              <a:off x="2608"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Line 26"/>
            <p:cNvSpPr>
              <a:spLocks noChangeShapeType="1"/>
            </p:cNvSpPr>
            <p:nvPr/>
          </p:nvSpPr>
          <p:spPr bwMode="auto">
            <a:xfrm>
              <a:off x="297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Line 27"/>
            <p:cNvSpPr>
              <a:spLocks noChangeShapeType="1"/>
            </p:cNvSpPr>
            <p:nvPr/>
          </p:nvSpPr>
          <p:spPr bwMode="auto">
            <a:xfrm>
              <a:off x="279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4" name="Line 28"/>
            <p:cNvSpPr>
              <a:spLocks noChangeShapeType="1"/>
            </p:cNvSpPr>
            <p:nvPr/>
          </p:nvSpPr>
          <p:spPr bwMode="auto">
            <a:xfrm>
              <a:off x="2789"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5" name="Line 29"/>
            <p:cNvSpPr>
              <a:spLocks noChangeShapeType="1"/>
            </p:cNvSpPr>
            <p:nvPr/>
          </p:nvSpPr>
          <p:spPr bwMode="auto">
            <a:xfrm>
              <a:off x="2971"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Line 30"/>
            <p:cNvSpPr>
              <a:spLocks noChangeShapeType="1"/>
            </p:cNvSpPr>
            <p:nvPr/>
          </p:nvSpPr>
          <p:spPr bwMode="auto">
            <a:xfrm>
              <a:off x="333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Line 31"/>
            <p:cNvSpPr>
              <a:spLocks noChangeShapeType="1"/>
            </p:cNvSpPr>
            <p:nvPr/>
          </p:nvSpPr>
          <p:spPr bwMode="auto">
            <a:xfrm>
              <a:off x="315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8" name="Line 32"/>
            <p:cNvSpPr>
              <a:spLocks noChangeShapeType="1"/>
            </p:cNvSpPr>
            <p:nvPr/>
          </p:nvSpPr>
          <p:spPr bwMode="auto">
            <a:xfrm>
              <a:off x="3152"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9" name="Line 33"/>
            <p:cNvSpPr>
              <a:spLocks noChangeShapeType="1"/>
            </p:cNvSpPr>
            <p:nvPr/>
          </p:nvSpPr>
          <p:spPr bwMode="auto">
            <a:xfrm>
              <a:off x="3334"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0" name="Line 34"/>
            <p:cNvSpPr>
              <a:spLocks noChangeShapeType="1"/>
            </p:cNvSpPr>
            <p:nvPr/>
          </p:nvSpPr>
          <p:spPr bwMode="auto">
            <a:xfrm>
              <a:off x="369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1" name="Line 35"/>
            <p:cNvSpPr>
              <a:spLocks noChangeShapeType="1"/>
            </p:cNvSpPr>
            <p:nvPr/>
          </p:nvSpPr>
          <p:spPr bwMode="auto">
            <a:xfrm>
              <a:off x="351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2" name="Line 36"/>
            <p:cNvSpPr>
              <a:spLocks noChangeShapeType="1"/>
            </p:cNvSpPr>
            <p:nvPr/>
          </p:nvSpPr>
          <p:spPr bwMode="auto">
            <a:xfrm>
              <a:off x="3515"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3" name="Line 37"/>
            <p:cNvSpPr>
              <a:spLocks noChangeShapeType="1"/>
            </p:cNvSpPr>
            <p:nvPr/>
          </p:nvSpPr>
          <p:spPr bwMode="auto">
            <a:xfrm>
              <a:off x="3697"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4" name="Line 38"/>
            <p:cNvSpPr>
              <a:spLocks noChangeShapeType="1"/>
            </p:cNvSpPr>
            <p:nvPr/>
          </p:nvSpPr>
          <p:spPr bwMode="auto">
            <a:xfrm>
              <a:off x="406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5" name="Line 39"/>
            <p:cNvSpPr>
              <a:spLocks noChangeShapeType="1"/>
            </p:cNvSpPr>
            <p:nvPr/>
          </p:nvSpPr>
          <p:spPr bwMode="auto">
            <a:xfrm>
              <a:off x="387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6" name="Line 40"/>
            <p:cNvSpPr>
              <a:spLocks noChangeShapeType="1"/>
            </p:cNvSpPr>
            <p:nvPr/>
          </p:nvSpPr>
          <p:spPr bwMode="auto">
            <a:xfrm>
              <a:off x="3878"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7" name="Line 41"/>
            <p:cNvSpPr>
              <a:spLocks noChangeShapeType="1"/>
            </p:cNvSpPr>
            <p:nvPr/>
          </p:nvSpPr>
          <p:spPr bwMode="auto">
            <a:xfrm>
              <a:off x="4060"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8" name="Line 42"/>
            <p:cNvSpPr>
              <a:spLocks noChangeShapeType="1"/>
            </p:cNvSpPr>
            <p:nvPr/>
          </p:nvSpPr>
          <p:spPr bwMode="auto">
            <a:xfrm>
              <a:off x="442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9" name="Line 43"/>
            <p:cNvSpPr>
              <a:spLocks noChangeShapeType="1"/>
            </p:cNvSpPr>
            <p:nvPr/>
          </p:nvSpPr>
          <p:spPr bwMode="auto">
            <a:xfrm>
              <a:off x="424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0" name="Line 44"/>
            <p:cNvSpPr>
              <a:spLocks noChangeShapeType="1"/>
            </p:cNvSpPr>
            <p:nvPr/>
          </p:nvSpPr>
          <p:spPr bwMode="auto">
            <a:xfrm>
              <a:off x="4241"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1" name="Line 45"/>
            <p:cNvSpPr>
              <a:spLocks noChangeShapeType="1"/>
            </p:cNvSpPr>
            <p:nvPr/>
          </p:nvSpPr>
          <p:spPr bwMode="auto">
            <a:xfrm>
              <a:off x="442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2" name="Line 46"/>
            <p:cNvSpPr>
              <a:spLocks noChangeShapeType="1"/>
            </p:cNvSpPr>
            <p:nvPr/>
          </p:nvSpPr>
          <p:spPr bwMode="auto">
            <a:xfrm>
              <a:off x="478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3" name="Line 47"/>
            <p:cNvSpPr>
              <a:spLocks noChangeShapeType="1"/>
            </p:cNvSpPr>
            <p:nvPr/>
          </p:nvSpPr>
          <p:spPr bwMode="auto">
            <a:xfrm>
              <a:off x="460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4" name="Line 48"/>
            <p:cNvSpPr>
              <a:spLocks noChangeShapeType="1"/>
            </p:cNvSpPr>
            <p:nvPr/>
          </p:nvSpPr>
          <p:spPr bwMode="auto">
            <a:xfrm>
              <a:off x="460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5" name="Line 49"/>
            <p:cNvSpPr>
              <a:spLocks noChangeShapeType="1"/>
            </p:cNvSpPr>
            <p:nvPr/>
          </p:nvSpPr>
          <p:spPr bwMode="auto">
            <a:xfrm flipV="1">
              <a:off x="115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6" name="Line 50"/>
            <p:cNvSpPr>
              <a:spLocks noChangeShapeType="1"/>
            </p:cNvSpPr>
            <p:nvPr/>
          </p:nvSpPr>
          <p:spPr bwMode="auto">
            <a:xfrm>
              <a:off x="1156"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7" name="Line 51"/>
            <p:cNvSpPr>
              <a:spLocks noChangeShapeType="1"/>
            </p:cNvSpPr>
            <p:nvPr/>
          </p:nvSpPr>
          <p:spPr bwMode="auto">
            <a:xfrm>
              <a:off x="133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8" name="Line 52"/>
            <p:cNvSpPr>
              <a:spLocks noChangeShapeType="1"/>
            </p:cNvSpPr>
            <p:nvPr/>
          </p:nvSpPr>
          <p:spPr bwMode="auto">
            <a:xfrm>
              <a:off x="1337"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09" name="Group 53"/>
          <p:cNvGrpSpPr>
            <a:grpSpLocks/>
          </p:cNvGrpSpPr>
          <p:nvPr/>
        </p:nvGrpSpPr>
        <p:grpSpPr bwMode="auto">
          <a:xfrm>
            <a:off x="3059113" y="3860800"/>
            <a:ext cx="576262" cy="288925"/>
            <a:chOff x="1156" y="1524"/>
            <a:chExt cx="363" cy="182"/>
          </a:xfrm>
        </p:grpSpPr>
        <p:sp>
          <p:nvSpPr>
            <p:cNvPr id="310" name="Line 54"/>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1" name="Line 55"/>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2" name="Line 56"/>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13" name="Group 57"/>
          <p:cNvGrpSpPr>
            <a:grpSpLocks/>
          </p:cNvGrpSpPr>
          <p:nvPr/>
        </p:nvGrpSpPr>
        <p:grpSpPr bwMode="auto">
          <a:xfrm>
            <a:off x="3635375" y="4411663"/>
            <a:ext cx="576263" cy="288925"/>
            <a:chOff x="1156" y="1524"/>
            <a:chExt cx="363" cy="182"/>
          </a:xfrm>
        </p:grpSpPr>
        <p:sp>
          <p:nvSpPr>
            <p:cNvPr id="314" name="Line 58"/>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5" name="Line 59"/>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6" name="Line 60"/>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17" name="Group 61"/>
          <p:cNvGrpSpPr>
            <a:grpSpLocks/>
          </p:cNvGrpSpPr>
          <p:nvPr/>
        </p:nvGrpSpPr>
        <p:grpSpPr bwMode="auto">
          <a:xfrm>
            <a:off x="4211638" y="4987925"/>
            <a:ext cx="576262" cy="288925"/>
            <a:chOff x="1156" y="1524"/>
            <a:chExt cx="363" cy="182"/>
          </a:xfrm>
        </p:grpSpPr>
        <p:sp>
          <p:nvSpPr>
            <p:cNvPr id="318" name="Line 62"/>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9" name="Line 63"/>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0" name="Line 64"/>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21" name="Text Box 65"/>
          <p:cNvSpPr txBox="1">
            <a:spLocks noChangeArrowheads="1"/>
          </p:cNvSpPr>
          <p:nvPr/>
        </p:nvSpPr>
        <p:spPr bwMode="auto">
          <a:xfrm>
            <a:off x="1331913" y="1555750"/>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Φ</a:t>
            </a:r>
          </a:p>
        </p:txBody>
      </p:sp>
      <p:sp>
        <p:nvSpPr>
          <p:cNvPr id="322" name="Text Box 66"/>
          <p:cNvSpPr txBox="1">
            <a:spLocks noChangeArrowheads="1"/>
          </p:cNvSpPr>
          <p:nvPr/>
        </p:nvSpPr>
        <p:spPr bwMode="auto">
          <a:xfrm>
            <a:off x="1187450" y="3306763"/>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1</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3" name="Text Box 67"/>
          <p:cNvSpPr txBox="1">
            <a:spLocks noChangeArrowheads="1"/>
          </p:cNvSpPr>
          <p:nvPr/>
        </p:nvSpPr>
        <p:spPr bwMode="auto">
          <a:xfrm>
            <a:off x="1187450" y="381158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2</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4" name="Text Box 68"/>
          <p:cNvSpPr txBox="1">
            <a:spLocks noChangeArrowheads="1"/>
          </p:cNvSpPr>
          <p:nvPr/>
        </p:nvSpPr>
        <p:spPr bwMode="auto">
          <a:xfrm>
            <a:off x="1187450" y="4340225"/>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3</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5" name="Text Box 69"/>
          <p:cNvSpPr txBox="1">
            <a:spLocks noChangeArrowheads="1"/>
          </p:cNvSpPr>
          <p:nvPr/>
        </p:nvSpPr>
        <p:spPr bwMode="auto">
          <a:xfrm>
            <a:off x="1187450" y="491648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4</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6" name="Line 70"/>
          <p:cNvSpPr>
            <a:spLocks noChangeShapeType="1"/>
          </p:cNvSpPr>
          <p:nvPr/>
        </p:nvSpPr>
        <p:spPr bwMode="auto">
          <a:xfrm>
            <a:off x="2482850" y="1123950"/>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7" name="Text Box 71"/>
          <p:cNvSpPr txBox="1">
            <a:spLocks noChangeArrowheads="1"/>
          </p:cNvSpPr>
          <p:nvPr/>
        </p:nvSpPr>
        <p:spPr bwMode="auto">
          <a:xfrm>
            <a:off x="2987675" y="59531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8" name="Line 72"/>
          <p:cNvSpPr>
            <a:spLocks noChangeShapeType="1"/>
          </p:cNvSpPr>
          <p:nvPr/>
        </p:nvSpPr>
        <p:spPr bwMode="auto">
          <a:xfrm>
            <a:off x="1763713" y="2349500"/>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329" name="Group 73"/>
          <p:cNvGrpSpPr>
            <a:grpSpLocks/>
          </p:cNvGrpSpPr>
          <p:nvPr/>
        </p:nvGrpSpPr>
        <p:grpSpPr bwMode="auto">
          <a:xfrm>
            <a:off x="2482850" y="2060575"/>
            <a:ext cx="2305050" cy="288925"/>
            <a:chOff x="1156" y="1524"/>
            <a:chExt cx="363" cy="182"/>
          </a:xfrm>
        </p:grpSpPr>
        <p:sp>
          <p:nvSpPr>
            <p:cNvPr id="330" name="Line 74"/>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1" name="Line 75"/>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2" name="Line 76"/>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33" name="Line 77"/>
          <p:cNvSpPr>
            <a:spLocks noChangeShapeType="1"/>
          </p:cNvSpPr>
          <p:nvPr/>
        </p:nvSpPr>
        <p:spPr bwMode="auto">
          <a:xfrm>
            <a:off x="4787900" y="2349500"/>
            <a:ext cx="230346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4" name="Text Box 78"/>
          <p:cNvSpPr txBox="1">
            <a:spLocks noChangeArrowheads="1"/>
          </p:cNvSpPr>
          <p:nvPr/>
        </p:nvSpPr>
        <p:spPr bwMode="auto">
          <a:xfrm>
            <a:off x="825500" y="2108200"/>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u="none" strike="noStrike" kern="0" cap="none" spc="0" normalizeH="0" baseline="0" noProof="0" smtClean="0">
                <a:ln>
                  <a:noFill/>
                </a:ln>
                <a:solidFill>
                  <a:srgbClr val="000000"/>
                </a:solidFill>
                <a:effectLst/>
                <a:uLnTx/>
                <a:uFillTx/>
                <a:latin typeface="宋体" pitchFamily="2" charset="-122"/>
                <a:ea typeface="宋体" pitchFamily="2" charset="-122"/>
              </a:rPr>
              <a:t>取指</a:t>
            </a:r>
            <a:endParaRPr kumimoji="0" lang="zh-CN" altLang="el-GR"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35" name="Line 79"/>
          <p:cNvSpPr>
            <a:spLocks noChangeShapeType="1"/>
          </p:cNvSpPr>
          <p:nvPr/>
        </p:nvSpPr>
        <p:spPr bwMode="auto">
          <a:xfrm>
            <a:off x="1763713" y="2924175"/>
            <a:ext cx="30241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36" name="Group 80"/>
          <p:cNvGrpSpPr>
            <a:grpSpLocks/>
          </p:cNvGrpSpPr>
          <p:nvPr/>
        </p:nvGrpSpPr>
        <p:grpSpPr bwMode="auto">
          <a:xfrm>
            <a:off x="4787900" y="2635250"/>
            <a:ext cx="2305050" cy="288925"/>
            <a:chOff x="1156" y="1524"/>
            <a:chExt cx="363" cy="182"/>
          </a:xfrm>
        </p:grpSpPr>
        <p:sp>
          <p:nvSpPr>
            <p:cNvPr id="337" name="Line 81"/>
            <p:cNvSpPr>
              <a:spLocks noChangeShapeType="1"/>
            </p:cNvSpPr>
            <p:nvPr/>
          </p:nvSpPr>
          <p:spPr bwMode="auto">
            <a:xfrm flipV="1">
              <a:off x="1156" y="1524"/>
              <a:ext cx="0" cy="182"/>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8" name="Line 82"/>
            <p:cNvSpPr>
              <a:spLocks noChangeShapeType="1"/>
            </p:cNvSpPr>
            <p:nvPr/>
          </p:nvSpPr>
          <p:spPr bwMode="auto">
            <a:xfrm>
              <a:off x="1156" y="1524"/>
              <a:ext cx="363" cy="0"/>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9" name="Line 83"/>
            <p:cNvSpPr>
              <a:spLocks noChangeShapeType="1"/>
            </p:cNvSpPr>
            <p:nvPr/>
          </p:nvSpPr>
          <p:spPr bwMode="auto">
            <a:xfrm>
              <a:off x="1519" y="1524"/>
              <a:ext cx="0" cy="182"/>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40" name="Text Box 84"/>
          <p:cNvSpPr txBox="1">
            <a:spLocks noChangeArrowheads="1"/>
          </p:cNvSpPr>
          <p:nvPr/>
        </p:nvSpPr>
        <p:spPr bwMode="auto">
          <a:xfrm>
            <a:off x="825500" y="263683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u="none" strike="noStrike" kern="0" cap="none" spc="0" normalizeH="0" baseline="0" noProof="0" smtClean="0">
                <a:ln>
                  <a:noFill/>
                </a:ln>
                <a:solidFill>
                  <a:srgbClr val="000000"/>
                </a:solidFill>
                <a:effectLst/>
                <a:uLnTx/>
                <a:uFillTx/>
                <a:latin typeface="宋体" pitchFamily="2" charset="-122"/>
                <a:ea typeface="宋体" pitchFamily="2" charset="-122"/>
              </a:rPr>
              <a:t>执行</a:t>
            </a:r>
            <a:endParaRPr kumimoji="0" lang="zh-CN" altLang="el-GR"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41" name="Line 85"/>
          <p:cNvSpPr>
            <a:spLocks noChangeShapeType="1"/>
          </p:cNvSpPr>
          <p:nvPr/>
        </p:nvSpPr>
        <p:spPr bwMode="auto">
          <a:xfrm>
            <a:off x="1763713" y="3573463"/>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342" name="Group 86"/>
          <p:cNvGrpSpPr>
            <a:grpSpLocks/>
          </p:cNvGrpSpPr>
          <p:nvPr/>
        </p:nvGrpSpPr>
        <p:grpSpPr bwMode="auto">
          <a:xfrm>
            <a:off x="2482850" y="3284538"/>
            <a:ext cx="576263" cy="288925"/>
            <a:chOff x="1156" y="1524"/>
            <a:chExt cx="363" cy="182"/>
          </a:xfrm>
        </p:grpSpPr>
        <p:sp>
          <p:nvSpPr>
            <p:cNvPr id="343" name="Line 8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4" name="Line 8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5" name="Line 8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46" name="Line 90"/>
          <p:cNvSpPr>
            <a:spLocks noChangeShapeType="1"/>
          </p:cNvSpPr>
          <p:nvPr/>
        </p:nvSpPr>
        <p:spPr bwMode="auto">
          <a:xfrm>
            <a:off x="3059113" y="3573463"/>
            <a:ext cx="17287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47" name="Group 91"/>
          <p:cNvGrpSpPr>
            <a:grpSpLocks/>
          </p:cNvGrpSpPr>
          <p:nvPr/>
        </p:nvGrpSpPr>
        <p:grpSpPr bwMode="auto">
          <a:xfrm>
            <a:off x="4786313" y="3284538"/>
            <a:ext cx="576262" cy="288925"/>
            <a:chOff x="1156" y="1524"/>
            <a:chExt cx="363" cy="182"/>
          </a:xfrm>
        </p:grpSpPr>
        <p:sp>
          <p:nvSpPr>
            <p:cNvPr id="348" name="Line 92"/>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9" name="Line 93"/>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0" name="Line 94"/>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51" name="Line 95"/>
          <p:cNvSpPr>
            <a:spLocks noChangeShapeType="1"/>
          </p:cNvSpPr>
          <p:nvPr/>
        </p:nvSpPr>
        <p:spPr bwMode="auto">
          <a:xfrm>
            <a:off x="5362575" y="3573463"/>
            <a:ext cx="172878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52" name="Group 96"/>
          <p:cNvGrpSpPr>
            <a:grpSpLocks/>
          </p:cNvGrpSpPr>
          <p:nvPr/>
        </p:nvGrpSpPr>
        <p:grpSpPr bwMode="auto">
          <a:xfrm>
            <a:off x="7091363" y="3284538"/>
            <a:ext cx="576262" cy="288925"/>
            <a:chOff x="1156" y="1524"/>
            <a:chExt cx="363" cy="182"/>
          </a:xfrm>
        </p:grpSpPr>
        <p:sp>
          <p:nvSpPr>
            <p:cNvPr id="353" name="Line 9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4" name="Line 9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5" name="Line 9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56" name="Line 100"/>
          <p:cNvSpPr>
            <a:spLocks noChangeShapeType="1"/>
          </p:cNvSpPr>
          <p:nvPr/>
        </p:nvSpPr>
        <p:spPr bwMode="auto">
          <a:xfrm>
            <a:off x="1690688" y="4149725"/>
            <a:ext cx="13684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57" name="Group 101"/>
          <p:cNvGrpSpPr>
            <a:grpSpLocks/>
          </p:cNvGrpSpPr>
          <p:nvPr/>
        </p:nvGrpSpPr>
        <p:grpSpPr bwMode="auto">
          <a:xfrm>
            <a:off x="5364163" y="3860800"/>
            <a:ext cx="576262" cy="288925"/>
            <a:chOff x="1156" y="1524"/>
            <a:chExt cx="363" cy="182"/>
          </a:xfrm>
        </p:grpSpPr>
        <p:sp>
          <p:nvSpPr>
            <p:cNvPr id="358" name="Line 102"/>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9" name="Line 103"/>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0" name="Line 104"/>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61" name="Line 105"/>
          <p:cNvSpPr>
            <a:spLocks noChangeShapeType="1"/>
          </p:cNvSpPr>
          <p:nvPr/>
        </p:nvSpPr>
        <p:spPr bwMode="auto">
          <a:xfrm>
            <a:off x="5940425" y="4149725"/>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2" name="Line 106"/>
          <p:cNvSpPr>
            <a:spLocks noChangeShapeType="1"/>
          </p:cNvSpPr>
          <p:nvPr/>
        </p:nvSpPr>
        <p:spPr bwMode="auto">
          <a:xfrm>
            <a:off x="3635375" y="4149725"/>
            <a:ext cx="172878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3" name="Line 107"/>
          <p:cNvSpPr>
            <a:spLocks noChangeShapeType="1"/>
          </p:cNvSpPr>
          <p:nvPr/>
        </p:nvSpPr>
        <p:spPr bwMode="auto">
          <a:xfrm>
            <a:off x="1690688" y="4724400"/>
            <a:ext cx="19446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4" name="Line 108"/>
          <p:cNvSpPr>
            <a:spLocks noChangeShapeType="1"/>
          </p:cNvSpPr>
          <p:nvPr/>
        </p:nvSpPr>
        <p:spPr bwMode="auto">
          <a:xfrm>
            <a:off x="4211638" y="4724400"/>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65" name="Group 109"/>
          <p:cNvGrpSpPr>
            <a:grpSpLocks/>
          </p:cNvGrpSpPr>
          <p:nvPr/>
        </p:nvGrpSpPr>
        <p:grpSpPr bwMode="auto">
          <a:xfrm>
            <a:off x="5938838" y="4411663"/>
            <a:ext cx="576262" cy="288925"/>
            <a:chOff x="1156" y="1524"/>
            <a:chExt cx="363" cy="182"/>
          </a:xfrm>
        </p:grpSpPr>
        <p:sp>
          <p:nvSpPr>
            <p:cNvPr id="366" name="Line 110"/>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7" name="Line 111"/>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8" name="Line 112"/>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69" name="Line 113"/>
          <p:cNvSpPr>
            <a:spLocks noChangeShapeType="1"/>
          </p:cNvSpPr>
          <p:nvPr/>
        </p:nvSpPr>
        <p:spPr bwMode="auto">
          <a:xfrm>
            <a:off x="6515100" y="4724400"/>
            <a:ext cx="11525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0" name="Line 114"/>
          <p:cNvSpPr>
            <a:spLocks noChangeShapeType="1"/>
          </p:cNvSpPr>
          <p:nvPr/>
        </p:nvSpPr>
        <p:spPr bwMode="auto">
          <a:xfrm>
            <a:off x="4787900" y="5300663"/>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71" name="Group 115"/>
          <p:cNvGrpSpPr>
            <a:grpSpLocks/>
          </p:cNvGrpSpPr>
          <p:nvPr/>
        </p:nvGrpSpPr>
        <p:grpSpPr bwMode="auto">
          <a:xfrm>
            <a:off x="6515100" y="5011738"/>
            <a:ext cx="576263" cy="288925"/>
            <a:chOff x="1156" y="1524"/>
            <a:chExt cx="363" cy="182"/>
          </a:xfrm>
        </p:grpSpPr>
        <p:sp>
          <p:nvSpPr>
            <p:cNvPr id="372" name="Line 116"/>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3" name="Line 117"/>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4" name="Line 118"/>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75" name="Line 119"/>
          <p:cNvSpPr>
            <a:spLocks noChangeShapeType="1"/>
          </p:cNvSpPr>
          <p:nvPr/>
        </p:nvSpPr>
        <p:spPr bwMode="auto">
          <a:xfrm>
            <a:off x="7092950" y="5300663"/>
            <a:ext cx="57467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76" name="Group 120"/>
          <p:cNvGrpSpPr>
            <a:grpSpLocks/>
          </p:cNvGrpSpPr>
          <p:nvPr/>
        </p:nvGrpSpPr>
        <p:grpSpPr bwMode="auto">
          <a:xfrm>
            <a:off x="3059113" y="476250"/>
            <a:ext cx="1152525" cy="5688013"/>
            <a:chOff x="1882" y="164"/>
            <a:chExt cx="726" cy="3583"/>
          </a:xfrm>
        </p:grpSpPr>
        <p:sp>
          <p:nvSpPr>
            <p:cNvPr id="377" name="Line 121"/>
            <p:cNvSpPr>
              <a:spLocks noChangeShapeType="1"/>
            </p:cNvSpPr>
            <p:nvPr/>
          </p:nvSpPr>
          <p:spPr bwMode="auto">
            <a:xfrm>
              <a:off x="1882"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8" name="Line 122"/>
            <p:cNvSpPr>
              <a:spLocks noChangeShapeType="1"/>
            </p:cNvSpPr>
            <p:nvPr/>
          </p:nvSpPr>
          <p:spPr bwMode="auto">
            <a:xfrm>
              <a:off x="2245"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9" name="Line 123"/>
            <p:cNvSpPr>
              <a:spLocks noChangeShapeType="1"/>
            </p:cNvSpPr>
            <p:nvPr/>
          </p:nvSpPr>
          <p:spPr bwMode="auto">
            <a:xfrm>
              <a:off x="2608"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80" name="Line 124"/>
          <p:cNvSpPr>
            <a:spLocks noChangeShapeType="1"/>
          </p:cNvSpPr>
          <p:nvPr/>
        </p:nvSpPr>
        <p:spPr bwMode="auto">
          <a:xfrm>
            <a:off x="4786313" y="1120775"/>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1" name="Text Box 125"/>
          <p:cNvSpPr txBox="1">
            <a:spLocks noChangeArrowheads="1"/>
          </p:cNvSpPr>
          <p:nvPr/>
        </p:nvSpPr>
        <p:spPr bwMode="auto">
          <a:xfrm>
            <a:off x="5291138" y="54927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2" name="Rectangle 126"/>
          <p:cNvSpPr txBox="1">
            <a:spLocks noRot="1" noChangeArrowheads="1"/>
          </p:cNvSpPr>
          <p:nvPr/>
        </p:nvSpPr>
        <p:spPr bwMode="auto">
          <a:xfrm>
            <a:off x="6877050" y="-26988"/>
            <a:ext cx="2519363"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800" b="0" i="0" u="none" strike="noStrike" kern="0" cap="none" spc="0" normalizeH="0" baseline="0" noProof="0" smtClean="0">
                <a:ln>
                  <a:noFill/>
                </a:ln>
                <a:solidFill>
                  <a:srgbClr val="000000"/>
                </a:solidFill>
                <a:effectLst/>
                <a:uLnTx/>
                <a:uFillTx/>
                <a:latin typeface="Verdana"/>
                <a:ea typeface="宋体"/>
                <a:cs typeface="+mj-cs"/>
              </a:rPr>
              <a:t>时序图</a:t>
            </a:r>
          </a:p>
        </p:txBody>
      </p:sp>
      <p:sp>
        <p:nvSpPr>
          <p:cNvPr id="383" name="Text Box 127"/>
          <p:cNvSpPr txBox="1">
            <a:spLocks noChangeArrowheads="1"/>
          </p:cNvSpPr>
          <p:nvPr/>
        </p:nvSpPr>
        <p:spPr bwMode="auto">
          <a:xfrm>
            <a:off x="5003800" y="1916113"/>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状态周期电位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4" name="Text Box 128"/>
          <p:cNvSpPr txBox="1">
            <a:spLocks noChangeArrowheads="1"/>
          </p:cNvSpPr>
          <p:nvPr/>
        </p:nvSpPr>
        <p:spPr bwMode="auto">
          <a:xfrm>
            <a:off x="2051050" y="285273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5" name="Text Box 129"/>
          <p:cNvSpPr txBox="1">
            <a:spLocks noChangeArrowheads="1"/>
          </p:cNvSpPr>
          <p:nvPr/>
        </p:nvSpPr>
        <p:spPr bwMode="auto">
          <a:xfrm>
            <a:off x="2051050" y="108743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节拍脉冲</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01806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1"/>
                                        </p:tgtEl>
                                        <p:attrNameLst>
                                          <p:attrName>style.visibility</p:attrName>
                                        </p:attrNameLst>
                                      </p:cBhvr>
                                      <p:to>
                                        <p:strVal val="visible"/>
                                      </p:to>
                                    </p:set>
                                    <p:anim calcmode="lin" valueType="num">
                                      <p:cBhvr additive="base">
                                        <p:cTn id="7" dur="500" fill="hold"/>
                                        <p:tgtEl>
                                          <p:spTgt spid="321"/>
                                        </p:tgtEl>
                                        <p:attrNameLst>
                                          <p:attrName>ppt_x</p:attrName>
                                        </p:attrNameLst>
                                      </p:cBhvr>
                                      <p:tavLst>
                                        <p:tav tm="0">
                                          <p:val>
                                            <p:strVal val="#ppt_x"/>
                                          </p:val>
                                        </p:tav>
                                        <p:tav tm="100000">
                                          <p:val>
                                            <p:strVal val="#ppt_x"/>
                                          </p:val>
                                        </p:tav>
                                      </p:tavLst>
                                    </p:anim>
                                    <p:anim calcmode="lin" valueType="num">
                                      <p:cBhvr additive="base">
                                        <p:cTn id="8" dur="500" fill="hold"/>
                                        <p:tgtEl>
                                          <p:spTgt spid="3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repeatCount="5000" fill="hold" nodeType="clickEffect">
                                  <p:stCondLst>
                                    <p:cond delay="0"/>
                                  </p:stCondLst>
                                  <p:childTnLst>
                                    <p:set>
                                      <p:cBhvr>
                                        <p:cTn id="12" dur="1" fill="hold">
                                          <p:stCondLst>
                                            <p:cond delay="0"/>
                                          </p:stCondLst>
                                        </p:cTn>
                                        <p:tgtEl>
                                          <p:spTgt spid="267"/>
                                        </p:tgtEl>
                                        <p:attrNameLst>
                                          <p:attrName>style.visibility</p:attrName>
                                        </p:attrNameLst>
                                      </p:cBhvr>
                                      <p:to>
                                        <p:strVal val="visible"/>
                                      </p:to>
                                    </p:set>
                                    <p:anim calcmode="lin" valueType="num">
                                      <p:cBhvr>
                                        <p:cTn id="13" dur="500" fill="hold"/>
                                        <p:tgtEl>
                                          <p:spTgt spid="267"/>
                                        </p:tgtEl>
                                        <p:attrNameLst>
                                          <p:attrName>ppt_x</p:attrName>
                                        </p:attrNameLst>
                                      </p:cBhvr>
                                      <p:tavLst>
                                        <p:tav tm="0">
                                          <p:val>
                                            <p:strVal val="#ppt_x-#ppt_w/2"/>
                                          </p:val>
                                        </p:tav>
                                        <p:tav tm="100000">
                                          <p:val>
                                            <p:strVal val="#ppt_x"/>
                                          </p:val>
                                        </p:tav>
                                      </p:tavLst>
                                    </p:anim>
                                    <p:anim calcmode="lin" valueType="num">
                                      <p:cBhvr>
                                        <p:cTn id="14" dur="500" fill="hold"/>
                                        <p:tgtEl>
                                          <p:spTgt spid="267"/>
                                        </p:tgtEl>
                                        <p:attrNameLst>
                                          <p:attrName>ppt_y</p:attrName>
                                        </p:attrNameLst>
                                      </p:cBhvr>
                                      <p:tavLst>
                                        <p:tav tm="0">
                                          <p:val>
                                            <p:strVal val="#ppt_y"/>
                                          </p:val>
                                        </p:tav>
                                        <p:tav tm="100000">
                                          <p:val>
                                            <p:strVal val="#ppt_y"/>
                                          </p:val>
                                        </p:tav>
                                      </p:tavLst>
                                    </p:anim>
                                    <p:anim calcmode="lin" valueType="num">
                                      <p:cBhvr>
                                        <p:cTn id="15" dur="500" fill="hold"/>
                                        <p:tgtEl>
                                          <p:spTgt spid="267"/>
                                        </p:tgtEl>
                                        <p:attrNameLst>
                                          <p:attrName>ppt_w</p:attrName>
                                        </p:attrNameLst>
                                      </p:cBhvr>
                                      <p:tavLst>
                                        <p:tav tm="0">
                                          <p:val>
                                            <p:fltVal val="0"/>
                                          </p:val>
                                        </p:tav>
                                        <p:tav tm="100000">
                                          <p:val>
                                            <p:strVal val="#ppt_w"/>
                                          </p:val>
                                        </p:tav>
                                      </p:tavLst>
                                    </p:anim>
                                    <p:anim calcmode="lin" valueType="num">
                                      <p:cBhvr>
                                        <p:cTn id="16" dur="500" fill="hold"/>
                                        <p:tgtEl>
                                          <p:spTgt spid="26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34"/>
                                        </p:tgtEl>
                                        <p:attrNameLst>
                                          <p:attrName>style.visibility</p:attrName>
                                        </p:attrNameLst>
                                      </p:cBhvr>
                                      <p:to>
                                        <p:strVal val="visible"/>
                                      </p:to>
                                    </p:set>
                                    <p:anim calcmode="lin" valueType="num">
                                      <p:cBhvr additive="base">
                                        <p:cTn id="21" dur="500" fill="hold"/>
                                        <p:tgtEl>
                                          <p:spTgt spid="334"/>
                                        </p:tgtEl>
                                        <p:attrNameLst>
                                          <p:attrName>ppt_x</p:attrName>
                                        </p:attrNameLst>
                                      </p:cBhvr>
                                      <p:tavLst>
                                        <p:tav tm="0">
                                          <p:val>
                                            <p:strVal val="#ppt_x"/>
                                          </p:val>
                                        </p:tav>
                                        <p:tav tm="100000">
                                          <p:val>
                                            <p:strVal val="#ppt_x"/>
                                          </p:val>
                                        </p:tav>
                                      </p:tavLst>
                                    </p:anim>
                                    <p:anim calcmode="lin" valueType="num">
                                      <p:cBhvr additive="base">
                                        <p:cTn id="22" dur="500" fill="hold"/>
                                        <p:tgtEl>
                                          <p:spTgt spid="3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repeatCount="4000" fill="hold" grpId="0" nodeType="clickEffect">
                                  <p:stCondLst>
                                    <p:cond delay="0"/>
                                  </p:stCondLst>
                                  <p:childTnLst>
                                    <p:set>
                                      <p:cBhvr>
                                        <p:cTn id="26" dur="1" fill="hold">
                                          <p:stCondLst>
                                            <p:cond delay="0"/>
                                          </p:stCondLst>
                                        </p:cTn>
                                        <p:tgtEl>
                                          <p:spTgt spid="328"/>
                                        </p:tgtEl>
                                        <p:attrNameLst>
                                          <p:attrName>style.visibility</p:attrName>
                                        </p:attrNameLst>
                                      </p:cBhvr>
                                      <p:to>
                                        <p:strVal val="visible"/>
                                      </p:to>
                                    </p:set>
                                    <p:anim calcmode="lin" valueType="num">
                                      <p:cBhvr>
                                        <p:cTn id="27" dur="500" fill="hold"/>
                                        <p:tgtEl>
                                          <p:spTgt spid="328"/>
                                        </p:tgtEl>
                                        <p:attrNameLst>
                                          <p:attrName>ppt_x</p:attrName>
                                        </p:attrNameLst>
                                      </p:cBhvr>
                                      <p:tavLst>
                                        <p:tav tm="0">
                                          <p:val>
                                            <p:strVal val="#ppt_x-#ppt_w/2"/>
                                          </p:val>
                                        </p:tav>
                                        <p:tav tm="100000">
                                          <p:val>
                                            <p:strVal val="#ppt_x"/>
                                          </p:val>
                                        </p:tav>
                                      </p:tavLst>
                                    </p:anim>
                                    <p:anim calcmode="lin" valueType="num">
                                      <p:cBhvr>
                                        <p:cTn id="28" dur="500" fill="hold"/>
                                        <p:tgtEl>
                                          <p:spTgt spid="328"/>
                                        </p:tgtEl>
                                        <p:attrNameLst>
                                          <p:attrName>ppt_y</p:attrName>
                                        </p:attrNameLst>
                                      </p:cBhvr>
                                      <p:tavLst>
                                        <p:tav tm="0">
                                          <p:val>
                                            <p:strVal val="#ppt_y"/>
                                          </p:val>
                                        </p:tav>
                                        <p:tav tm="100000">
                                          <p:val>
                                            <p:strVal val="#ppt_y"/>
                                          </p:val>
                                        </p:tav>
                                      </p:tavLst>
                                    </p:anim>
                                    <p:anim calcmode="lin" valueType="num">
                                      <p:cBhvr>
                                        <p:cTn id="29" dur="500" fill="hold"/>
                                        <p:tgtEl>
                                          <p:spTgt spid="328"/>
                                        </p:tgtEl>
                                        <p:attrNameLst>
                                          <p:attrName>ppt_w</p:attrName>
                                        </p:attrNameLst>
                                      </p:cBhvr>
                                      <p:tavLst>
                                        <p:tav tm="0">
                                          <p:val>
                                            <p:fltVal val="0"/>
                                          </p:val>
                                        </p:tav>
                                        <p:tav tm="100000">
                                          <p:val>
                                            <p:strVal val="#ppt_w"/>
                                          </p:val>
                                        </p:tav>
                                      </p:tavLst>
                                    </p:anim>
                                    <p:anim calcmode="lin" valueType="num">
                                      <p:cBhvr>
                                        <p:cTn id="30" dur="500" fill="hold"/>
                                        <p:tgtEl>
                                          <p:spTgt spid="328"/>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repeatCount="4000" fill="hold" nodeType="clickEffect">
                                  <p:stCondLst>
                                    <p:cond delay="0"/>
                                  </p:stCondLst>
                                  <p:childTnLst>
                                    <p:set>
                                      <p:cBhvr>
                                        <p:cTn id="34" dur="1" fill="hold">
                                          <p:stCondLst>
                                            <p:cond delay="0"/>
                                          </p:stCondLst>
                                        </p:cTn>
                                        <p:tgtEl>
                                          <p:spTgt spid="329"/>
                                        </p:tgtEl>
                                        <p:attrNameLst>
                                          <p:attrName>style.visibility</p:attrName>
                                        </p:attrNameLst>
                                      </p:cBhvr>
                                      <p:to>
                                        <p:strVal val="visible"/>
                                      </p:to>
                                    </p:set>
                                    <p:anim calcmode="lin" valueType="num">
                                      <p:cBhvr>
                                        <p:cTn id="35" dur="500" fill="hold"/>
                                        <p:tgtEl>
                                          <p:spTgt spid="329"/>
                                        </p:tgtEl>
                                        <p:attrNameLst>
                                          <p:attrName>ppt_x</p:attrName>
                                        </p:attrNameLst>
                                      </p:cBhvr>
                                      <p:tavLst>
                                        <p:tav tm="0">
                                          <p:val>
                                            <p:strVal val="#ppt_x-#ppt_w/2"/>
                                          </p:val>
                                        </p:tav>
                                        <p:tav tm="100000">
                                          <p:val>
                                            <p:strVal val="#ppt_x"/>
                                          </p:val>
                                        </p:tav>
                                      </p:tavLst>
                                    </p:anim>
                                    <p:anim calcmode="lin" valueType="num">
                                      <p:cBhvr>
                                        <p:cTn id="36" dur="500" fill="hold"/>
                                        <p:tgtEl>
                                          <p:spTgt spid="329"/>
                                        </p:tgtEl>
                                        <p:attrNameLst>
                                          <p:attrName>ppt_y</p:attrName>
                                        </p:attrNameLst>
                                      </p:cBhvr>
                                      <p:tavLst>
                                        <p:tav tm="0">
                                          <p:val>
                                            <p:strVal val="#ppt_y"/>
                                          </p:val>
                                        </p:tav>
                                        <p:tav tm="100000">
                                          <p:val>
                                            <p:strVal val="#ppt_y"/>
                                          </p:val>
                                        </p:tav>
                                      </p:tavLst>
                                    </p:anim>
                                    <p:anim calcmode="lin" valueType="num">
                                      <p:cBhvr>
                                        <p:cTn id="37" dur="500" fill="hold"/>
                                        <p:tgtEl>
                                          <p:spTgt spid="329"/>
                                        </p:tgtEl>
                                        <p:attrNameLst>
                                          <p:attrName>ppt_w</p:attrName>
                                        </p:attrNameLst>
                                      </p:cBhvr>
                                      <p:tavLst>
                                        <p:tav tm="0">
                                          <p:val>
                                            <p:fltVal val="0"/>
                                          </p:val>
                                        </p:tav>
                                        <p:tav tm="100000">
                                          <p:val>
                                            <p:strVal val="#ppt_w"/>
                                          </p:val>
                                        </p:tav>
                                      </p:tavLst>
                                    </p:anim>
                                    <p:anim calcmode="lin" valueType="num">
                                      <p:cBhvr>
                                        <p:cTn id="38" dur="500" fill="hold"/>
                                        <p:tgtEl>
                                          <p:spTgt spid="329"/>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repeatCount="5000" fill="hold" grpId="0" nodeType="clickEffect">
                                  <p:stCondLst>
                                    <p:cond delay="0"/>
                                  </p:stCondLst>
                                  <p:childTnLst>
                                    <p:set>
                                      <p:cBhvr>
                                        <p:cTn id="42" dur="1" fill="hold">
                                          <p:stCondLst>
                                            <p:cond delay="0"/>
                                          </p:stCondLst>
                                        </p:cTn>
                                        <p:tgtEl>
                                          <p:spTgt spid="333"/>
                                        </p:tgtEl>
                                        <p:attrNameLst>
                                          <p:attrName>style.visibility</p:attrName>
                                        </p:attrNameLst>
                                      </p:cBhvr>
                                      <p:to>
                                        <p:strVal val="visible"/>
                                      </p:to>
                                    </p:set>
                                    <p:anim calcmode="lin" valueType="num">
                                      <p:cBhvr>
                                        <p:cTn id="43" dur="500" fill="hold"/>
                                        <p:tgtEl>
                                          <p:spTgt spid="333"/>
                                        </p:tgtEl>
                                        <p:attrNameLst>
                                          <p:attrName>ppt_x</p:attrName>
                                        </p:attrNameLst>
                                      </p:cBhvr>
                                      <p:tavLst>
                                        <p:tav tm="0">
                                          <p:val>
                                            <p:strVal val="#ppt_x-#ppt_w/2"/>
                                          </p:val>
                                        </p:tav>
                                        <p:tav tm="100000">
                                          <p:val>
                                            <p:strVal val="#ppt_x"/>
                                          </p:val>
                                        </p:tav>
                                      </p:tavLst>
                                    </p:anim>
                                    <p:anim calcmode="lin" valueType="num">
                                      <p:cBhvr>
                                        <p:cTn id="44" dur="500" fill="hold"/>
                                        <p:tgtEl>
                                          <p:spTgt spid="333"/>
                                        </p:tgtEl>
                                        <p:attrNameLst>
                                          <p:attrName>ppt_y</p:attrName>
                                        </p:attrNameLst>
                                      </p:cBhvr>
                                      <p:tavLst>
                                        <p:tav tm="0">
                                          <p:val>
                                            <p:strVal val="#ppt_y"/>
                                          </p:val>
                                        </p:tav>
                                        <p:tav tm="100000">
                                          <p:val>
                                            <p:strVal val="#ppt_y"/>
                                          </p:val>
                                        </p:tav>
                                      </p:tavLst>
                                    </p:anim>
                                    <p:anim calcmode="lin" valueType="num">
                                      <p:cBhvr>
                                        <p:cTn id="45" dur="500" fill="hold"/>
                                        <p:tgtEl>
                                          <p:spTgt spid="333"/>
                                        </p:tgtEl>
                                        <p:attrNameLst>
                                          <p:attrName>ppt_w</p:attrName>
                                        </p:attrNameLst>
                                      </p:cBhvr>
                                      <p:tavLst>
                                        <p:tav tm="0">
                                          <p:val>
                                            <p:fltVal val="0"/>
                                          </p:val>
                                        </p:tav>
                                        <p:tav tm="100000">
                                          <p:val>
                                            <p:strVal val="#ppt_w"/>
                                          </p:val>
                                        </p:tav>
                                      </p:tavLst>
                                    </p:anim>
                                    <p:anim calcmode="lin" valueType="num">
                                      <p:cBhvr>
                                        <p:cTn id="46" dur="500" fill="hold"/>
                                        <p:tgtEl>
                                          <p:spTgt spid="33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83"/>
                                        </p:tgtEl>
                                        <p:attrNameLst>
                                          <p:attrName>style.visibility</p:attrName>
                                        </p:attrNameLst>
                                      </p:cBhvr>
                                      <p:to>
                                        <p:strVal val="visible"/>
                                      </p:to>
                                    </p:set>
                                    <p:anim calcmode="lin" valueType="num">
                                      <p:cBhvr additive="base">
                                        <p:cTn id="51" dur="500" fill="hold"/>
                                        <p:tgtEl>
                                          <p:spTgt spid="383"/>
                                        </p:tgtEl>
                                        <p:attrNameLst>
                                          <p:attrName>ppt_x</p:attrName>
                                        </p:attrNameLst>
                                      </p:cBhvr>
                                      <p:tavLst>
                                        <p:tav tm="0">
                                          <p:val>
                                            <p:strVal val="#ppt_x"/>
                                          </p:val>
                                        </p:tav>
                                        <p:tav tm="100000">
                                          <p:val>
                                            <p:strVal val="#ppt_x"/>
                                          </p:val>
                                        </p:tav>
                                      </p:tavLst>
                                    </p:anim>
                                    <p:anim calcmode="lin" valueType="num">
                                      <p:cBhvr additive="base">
                                        <p:cTn id="52" dur="500" fill="hold"/>
                                        <p:tgtEl>
                                          <p:spTgt spid="38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40"/>
                                        </p:tgtEl>
                                        <p:attrNameLst>
                                          <p:attrName>style.visibility</p:attrName>
                                        </p:attrNameLst>
                                      </p:cBhvr>
                                      <p:to>
                                        <p:strVal val="visible"/>
                                      </p:to>
                                    </p:set>
                                    <p:anim calcmode="lin" valueType="num">
                                      <p:cBhvr additive="base">
                                        <p:cTn id="57" dur="500" fill="hold"/>
                                        <p:tgtEl>
                                          <p:spTgt spid="340"/>
                                        </p:tgtEl>
                                        <p:attrNameLst>
                                          <p:attrName>ppt_x</p:attrName>
                                        </p:attrNameLst>
                                      </p:cBhvr>
                                      <p:tavLst>
                                        <p:tav tm="0">
                                          <p:val>
                                            <p:strVal val="#ppt_x"/>
                                          </p:val>
                                        </p:tav>
                                        <p:tav tm="100000">
                                          <p:val>
                                            <p:strVal val="#ppt_x"/>
                                          </p:val>
                                        </p:tav>
                                      </p:tavLst>
                                    </p:anim>
                                    <p:anim calcmode="lin" valueType="num">
                                      <p:cBhvr additive="base">
                                        <p:cTn id="58" dur="500" fill="hold"/>
                                        <p:tgtEl>
                                          <p:spTgt spid="34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repeatCount="4000" fill="hold" grpId="0" nodeType="clickEffect">
                                  <p:stCondLst>
                                    <p:cond delay="0"/>
                                  </p:stCondLst>
                                  <p:childTnLst>
                                    <p:set>
                                      <p:cBhvr>
                                        <p:cTn id="62" dur="1" fill="hold">
                                          <p:stCondLst>
                                            <p:cond delay="0"/>
                                          </p:stCondLst>
                                        </p:cTn>
                                        <p:tgtEl>
                                          <p:spTgt spid="335"/>
                                        </p:tgtEl>
                                        <p:attrNameLst>
                                          <p:attrName>style.visibility</p:attrName>
                                        </p:attrNameLst>
                                      </p:cBhvr>
                                      <p:to>
                                        <p:strVal val="visible"/>
                                      </p:to>
                                    </p:set>
                                    <p:anim calcmode="lin" valueType="num">
                                      <p:cBhvr>
                                        <p:cTn id="63" dur="500" fill="hold"/>
                                        <p:tgtEl>
                                          <p:spTgt spid="335"/>
                                        </p:tgtEl>
                                        <p:attrNameLst>
                                          <p:attrName>ppt_x</p:attrName>
                                        </p:attrNameLst>
                                      </p:cBhvr>
                                      <p:tavLst>
                                        <p:tav tm="0">
                                          <p:val>
                                            <p:strVal val="#ppt_x-#ppt_w/2"/>
                                          </p:val>
                                        </p:tav>
                                        <p:tav tm="100000">
                                          <p:val>
                                            <p:strVal val="#ppt_x"/>
                                          </p:val>
                                        </p:tav>
                                      </p:tavLst>
                                    </p:anim>
                                    <p:anim calcmode="lin" valueType="num">
                                      <p:cBhvr>
                                        <p:cTn id="64" dur="500" fill="hold"/>
                                        <p:tgtEl>
                                          <p:spTgt spid="335"/>
                                        </p:tgtEl>
                                        <p:attrNameLst>
                                          <p:attrName>ppt_y</p:attrName>
                                        </p:attrNameLst>
                                      </p:cBhvr>
                                      <p:tavLst>
                                        <p:tav tm="0">
                                          <p:val>
                                            <p:strVal val="#ppt_y"/>
                                          </p:val>
                                        </p:tav>
                                        <p:tav tm="100000">
                                          <p:val>
                                            <p:strVal val="#ppt_y"/>
                                          </p:val>
                                        </p:tav>
                                      </p:tavLst>
                                    </p:anim>
                                    <p:anim calcmode="lin" valueType="num">
                                      <p:cBhvr>
                                        <p:cTn id="65" dur="500" fill="hold"/>
                                        <p:tgtEl>
                                          <p:spTgt spid="335"/>
                                        </p:tgtEl>
                                        <p:attrNameLst>
                                          <p:attrName>ppt_w</p:attrName>
                                        </p:attrNameLst>
                                      </p:cBhvr>
                                      <p:tavLst>
                                        <p:tav tm="0">
                                          <p:val>
                                            <p:fltVal val="0"/>
                                          </p:val>
                                        </p:tav>
                                        <p:tav tm="100000">
                                          <p:val>
                                            <p:strVal val="#ppt_w"/>
                                          </p:val>
                                        </p:tav>
                                      </p:tavLst>
                                    </p:anim>
                                    <p:anim calcmode="lin" valueType="num">
                                      <p:cBhvr>
                                        <p:cTn id="66" dur="500" fill="hold"/>
                                        <p:tgtEl>
                                          <p:spTgt spid="33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repeatCount="5000" fill="hold" nodeType="clickEffect">
                                  <p:stCondLst>
                                    <p:cond delay="0"/>
                                  </p:stCondLst>
                                  <p:childTnLst>
                                    <p:set>
                                      <p:cBhvr>
                                        <p:cTn id="70" dur="1" fill="hold">
                                          <p:stCondLst>
                                            <p:cond delay="0"/>
                                          </p:stCondLst>
                                        </p:cTn>
                                        <p:tgtEl>
                                          <p:spTgt spid="336"/>
                                        </p:tgtEl>
                                        <p:attrNameLst>
                                          <p:attrName>style.visibility</p:attrName>
                                        </p:attrNameLst>
                                      </p:cBhvr>
                                      <p:to>
                                        <p:strVal val="visible"/>
                                      </p:to>
                                    </p:set>
                                    <p:anim calcmode="lin" valueType="num">
                                      <p:cBhvr>
                                        <p:cTn id="71" dur="500" fill="hold"/>
                                        <p:tgtEl>
                                          <p:spTgt spid="336"/>
                                        </p:tgtEl>
                                        <p:attrNameLst>
                                          <p:attrName>ppt_x</p:attrName>
                                        </p:attrNameLst>
                                      </p:cBhvr>
                                      <p:tavLst>
                                        <p:tav tm="0">
                                          <p:val>
                                            <p:strVal val="#ppt_x-#ppt_w/2"/>
                                          </p:val>
                                        </p:tav>
                                        <p:tav tm="100000">
                                          <p:val>
                                            <p:strVal val="#ppt_x"/>
                                          </p:val>
                                        </p:tav>
                                      </p:tavLst>
                                    </p:anim>
                                    <p:anim calcmode="lin" valueType="num">
                                      <p:cBhvr>
                                        <p:cTn id="72" dur="500" fill="hold"/>
                                        <p:tgtEl>
                                          <p:spTgt spid="336"/>
                                        </p:tgtEl>
                                        <p:attrNameLst>
                                          <p:attrName>ppt_y</p:attrName>
                                        </p:attrNameLst>
                                      </p:cBhvr>
                                      <p:tavLst>
                                        <p:tav tm="0">
                                          <p:val>
                                            <p:strVal val="#ppt_y"/>
                                          </p:val>
                                        </p:tav>
                                        <p:tav tm="100000">
                                          <p:val>
                                            <p:strVal val="#ppt_y"/>
                                          </p:val>
                                        </p:tav>
                                      </p:tavLst>
                                    </p:anim>
                                    <p:anim calcmode="lin" valueType="num">
                                      <p:cBhvr>
                                        <p:cTn id="73" dur="500" fill="hold"/>
                                        <p:tgtEl>
                                          <p:spTgt spid="336"/>
                                        </p:tgtEl>
                                        <p:attrNameLst>
                                          <p:attrName>ppt_w</p:attrName>
                                        </p:attrNameLst>
                                      </p:cBhvr>
                                      <p:tavLst>
                                        <p:tav tm="0">
                                          <p:val>
                                            <p:fltVal val="0"/>
                                          </p:val>
                                        </p:tav>
                                        <p:tav tm="100000">
                                          <p:val>
                                            <p:strVal val="#ppt_w"/>
                                          </p:val>
                                        </p:tav>
                                      </p:tavLst>
                                    </p:anim>
                                    <p:anim calcmode="lin" valueType="num">
                                      <p:cBhvr>
                                        <p:cTn id="74" dur="500" fill="hold"/>
                                        <p:tgtEl>
                                          <p:spTgt spid="336"/>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1" repeatCount="4000"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 calcmode="lin" valueType="num">
                                      <p:cBhvr>
                                        <p:cTn id="79" dur="500" fill="hold"/>
                                        <p:tgtEl>
                                          <p:spTgt spid="263"/>
                                        </p:tgtEl>
                                        <p:attrNameLst>
                                          <p:attrName>ppt_x</p:attrName>
                                        </p:attrNameLst>
                                      </p:cBhvr>
                                      <p:tavLst>
                                        <p:tav tm="0">
                                          <p:val>
                                            <p:strVal val="#ppt_x"/>
                                          </p:val>
                                        </p:tav>
                                        <p:tav tm="100000">
                                          <p:val>
                                            <p:strVal val="#ppt_x"/>
                                          </p:val>
                                        </p:tav>
                                      </p:tavLst>
                                    </p:anim>
                                    <p:anim calcmode="lin" valueType="num">
                                      <p:cBhvr>
                                        <p:cTn id="80" dur="500" fill="hold"/>
                                        <p:tgtEl>
                                          <p:spTgt spid="263"/>
                                        </p:tgtEl>
                                        <p:attrNameLst>
                                          <p:attrName>ppt_y</p:attrName>
                                        </p:attrNameLst>
                                      </p:cBhvr>
                                      <p:tavLst>
                                        <p:tav tm="0">
                                          <p:val>
                                            <p:strVal val="#ppt_y-#ppt_h/2"/>
                                          </p:val>
                                        </p:tav>
                                        <p:tav tm="100000">
                                          <p:val>
                                            <p:strVal val="#ppt_y"/>
                                          </p:val>
                                        </p:tav>
                                      </p:tavLst>
                                    </p:anim>
                                    <p:anim calcmode="lin" valueType="num">
                                      <p:cBhvr>
                                        <p:cTn id="81" dur="500" fill="hold"/>
                                        <p:tgtEl>
                                          <p:spTgt spid="263"/>
                                        </p:tgtEl>
                                        <p:attrNameLst>
                                          <p:attrName>ppt_w</p:attrName>
                                        </p:attrNameLst>
                                      </p:cBhvr>
                                      <p:tavLst>
                                        <p:tav tm="0">
                                          <p:val>
                                            <p:strVal val="#ppt_w"/>
                                          </p:val>
                                        </p:tav>
                                        <p:tav tm="100000">
                                          <p:val>
                                            <p:strVal val="#ppt_w"/>
                                          </p:val>
                                        </p:tav>
                                      </p:tavLst>
                                    </p:anim>
                                    <p:anim calcmode="lin" valueType="num">
                                      <p:cBhvr>
                                        <p:cTn id="82" dur="500" fill="hold"/>
                                        <p:tgtEl>
                                          <p:spTgt spid="263"/>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0" repeatCount="5000" fill="hold" grpId="0" nodeType="clickEffect">
                                  <p:stCondLst>
                                    <p:cond delay="0"/>
                                  </p:stCondLst>
                                  <p:childTnLst>
                                    <p:set>
                                      <p:cBhvr>
                                        <p:cTn id="86" dur="1" fill="hold">
                                          <p:stCondLst>
                                            <p:cond delay="0"/>
                                          </p:stCondLst>
                                        </p:cTn>
                                        <p:tgtEl>
                                          <p:spTgt spid="326"/>
                                        </p:tgtEl>
                                        <p:attrNameLst>
                                          <p:attrName>style.visibility</p:attrName>
                                        </p:attrNameLst>
                                      </p:cBhvr>
                                      <p:to>
                                        <p:strVal val="visible"/>
                                      </p:to>
                                    </p:set>
                                    <p:anim calcmode="lin" valueType="num">
                                      <p:cBhvr>
                                        <p:cTn id="87" dur="500" fill="hold"/>
                                        <p:tgtEl>
                                          <p:spTgt spid="326"/>
                                        </p:tgtEl>
                                        <p:attrNameLst>
                                          <p:attrName>ppt_w</p:attrName>
                                        </p:attrNameLst>
                                      </p:cBhvr>
                                      <p:tavLst>
                                        <p:tav tm="0">
                                          <p:val>
                                            <p:fltVal val="0"/>
                                          </p:val>
                                        </p:tav>
                                        <p:tav tm="100000">
                                          <p:val>
                                            <p:strVal val="#ppt_w"/>
                                          </p:val>
                                        </p:tav>
                                      </p:tavLst>
                                    </p:anim>
                                    <p:anim calcmode="lin" valueType="num">
                                      <p:cBhvr>
                                        <p:cTn id="88" dur="500" fill="hold"/>
                                        <p:tgtEl>
                                          <p:spTgt spid="326"/>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27"/>
                                        </p:tgtEl>
                                        <p:attrNameLst>
                                          <p:attrName>style.visibility</p:attrName>
                                        </p:attrNameLst>
                                      </p:cBhvr>
                                      <p:to>
                                        <p:strVal val="visible"/>
                                      </p:to>
                                    </p:set>
                                    <p:anim calcmode="lin" valueType="num">
                                      <p:cBhvr additive="base">
                                        <p:cTn id="93" dur="500" fill="hold"/>
                                        <p:tgtEl>
                                          <p:spTgt spid="327"/>
                                        </p:tgtEl>
                                        <p:attrNameLst>
                                          <p:attrName>ppt_x</p:attrName>
                                        </p:attrNameLst>
                                      </p:cBhvr>
                                      <p:tavLst>
                                        <p:tav tm="0">
                                          <p:val>
                                            <p:strVal val="#ppt_x"/>
                                          </p:val>
                                        </p:tav>
                                        <p:tav tm="100000">
                                          <p:val>
                                            <p:strVal val="#ppt_x"/>
                                          </p:val>
                                        </p:tav>
                                      </p:tavLst>
                                    </p:anim>
                                    <p:anim calcmode="lin" valueType="num">
                                      <p:cBhvr additive="base">
                                        <p:cTn id="94" dur="500" fill="hold"/>
                                        <p:tgtEl>
                                          <p:spTgt spid="32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0" repeatCount="5000" fill="hold" grpId="0" nodeType="clickEffect">
                                  <p:stCondLst>
                                    <p:cond delay="0"/>
                                  </p:stCondLst>
                                  <p:childTnLst>
                                    <p:set>
                                      <p:cBhvr>
                                        <p:cTn id="98" dur="1" fill="hold">
                                          <p:stCondLst>
                                            <p:cond delay="0"/>
                                          </p:stCondLst>
                                        </p:cTn>
                                        <p:tgtEl>
                                          <p:spTgt spid="380"/>
                                        </p:tgtEl>
                                        <p:attrNameLst>
                                          <p:attrName>style.visibility</p:attrName>
                                        </p:attrNameLst>
                                      </p:cBhvr>
                                      <p:to>
                                        <p:strVal val="visible"/>
                                      </p:to>
                                    </p:set>
                                    <p:anim calcmode="lin" valueType="num">
                                      <p:cBhvr>
                                        <p:cTn id="99" dur="500" fill="hold"/>
                                        <p:tgtEl>
                                          <p:spTgt spid="380"/>
                                        </p:tgtEl>
                                        <p:attrNameLst>
                                          <p:attrName>ppt_w</p:attrName>
                                        </p:attrNameLst>
                                      </p:cBhvr>
                                      <p:tavLst>
                                        <p:tav tm="0">
                                          <p:val>
                                            <p:fltVal val="0"/>
                                          </p:val>
                                        </p:tav>
                                        <p:tav tm="100000">
                                          <p:val>
                                            <p:strVal val="#ppt_w"/>
                                          </p:val>
                                        </p:tav>
                                      </p:tavLst>
                                    </p:anim>
                                    <p:anim calcmode="lin" valueType="num">
                                      <p:cBhvr>
                                        <p:cTn id="100" dur="500" fill="hold"/>
                                        <p:tgtEl>
                                          <p:spTgt spid="380"/>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81"/>
                                        </p:tgtEl>
                                        <p:attrNameLst>
                                          <p:attrName>style.visibility</p:attrName>
                                        </p:attrNameLst>
                                      </p:cBhvr>
                                      <p:to>
                                        <p:strVal val="visible"/>
                                      </p:to>
                                    </p:set>
                                    <p:anim calcmode="lin" valueType="num">
                                      <p:cBhvr additive="base">
                                        <p:cTn id="105" dur="500" fill="hold"/>
                                        <p:tgtEl>
                                          <p:spTgt spid="381"/>
                                        </p:tgtEl>
                                        <p:attrNameLst>
                                          <p:attrName>ppt_x</p:attrName>
                                        </p:attrNameLst>
                                      </p:cBhvr>
                                      <p:tavLst>
                                        <p:tav tm="0">
                                          <p:val>
                                            <p:strVal val="#ppt_x"/>
                                          </p:val>
                                        </p:tav>
                                        <p:tav tm="100000">
                                          <p:val>
                                            <p:strVal val="#ppt_x"/>
                                          </p:val>
                                        </p:tav>
                                      </p:tavLst>
                                    </p:anim>
                                    <p:anim calcmode="lin" valueType="num">
                                      <p:cBhvr additive="base">
                                        <p:cTn id="106" dur="500" fill="hold"/>
                                        <p:tgtEl>
                                          <p:spTgt spid="381"/>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2"/>
                                        </p:tgtEl>
                                        <p:attrNameLst>
                                          <p:attrName>style.visibility</p:attrName>
                                        </p:attrNameLst>
                                      </p:cBhvr>
                                      <p:to>
                                        <p:strVal val="visible"/>
                                      </p:to>
                                    </p:set>
                                    <p:anim calcmode="lin" valueType="num">
                                      <p:cBhvr additive="base">
                                        <p:cTn id="111" dur="500" fill="hold"/>
                                        <p:tgtEl>
                                          <p:spTgt spid="322"/>
                                        </p:tgtEl>
                                        <p:attrNameLst>
                                          <p:attrName>ppt_x</p:attrName>
                                        </p:attrNameLst>
                                      </p:cBhvr>
                                      <p:tavLst>
                                        <p:tav tm="0">
                                          <p:val>
                                            <p:strVal val="#ppt_x"/>
                                          </p:val>
                                        </p:tav>
                                        <p:tav tm="100000">
                                          <p:val>
                                            <p:strVal val="#ppt_x"/>
                                          </p:val>
                                        </p:tav>
                                      </p:tavLst>
                                    </p:anim>
                                    <p:anim calcmode="lin" valueType="num">
                                      <p:cBhvr additive="base">
                                        <p:cTn id="112"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7" presetClass="entr" presetSubtype="8" repeatCount="4000" fill="hold" grpId="0" nodeType="clickEffect">
                                  <p:stCondLst>
                                    <p:cond delay="0"/>
                                  </p:stCondLst>
                                  <p:childTnLst>
                                    <p:set>
                                      <p:cBhvr>
                                        <p:cTn id="116" dur="1" fill="hold">
                                          <p:stCondLst>
                                            <p:cond delay="0"/>
                                          </p:stCondLst>
                                        </p:cTn>
                                        <p:tgtEl>
                                          <p:spTgt spid="341"/>
                                        </p:tgtEl>
                                        <p:attrNameLst>
                                          <p:attrName>style.visibility</p:attrName>
                                        </p:attrNameLst>
                                      </p:cBhvr>
                                      <p:to>
                                        <p:strVal val="visible"/>
                                      </p:to>
                                    </p:set>
                                    <p:anim calcmode="lin" valueType="num">
                                      <p:cBhvr>
                                        <p:cTn id="117" dur="500" fill="hold"/>
                                        <p:tgtEl>
                                          <p:spTgt spid="341"/>
                                        </p:tgtEl>
                                        <p:attrNameLst>
                                          <p:attrName>ppt_x</p:attrName>
                                        </p:attrNameLst>
                                      </p:cBhvr>
                                      <p:tavLst>
                                        <p:tav tm="0">
                                          <p:val>
                                            <p:strVal val="#ppt_x-#ppt_w/2"/>
                                          </p:val>
                                        </p:tav>
                                        <p:tav tm="100000">
                                          <p:val>
                                            <p:strVal val="#ppt_x"/>
                                          </p:val>
                                        </p:tav>
                                      </p:tavLst>
                                    </p:anim>
                                    <p:anim calcmode="lin" valueType="num">
                                      <p:cBhvr>
                                        <p:cTn id="118" dur="500" fill="hold"/>
                                        <p:tgtEl>
                                          <p:spTgt spid="341"/>
                                        </p:tgtEl>
                                        <p:attrNameLst>
                                          <p:attrName>ppt_y</p:attrName>
                                        </p:attrNameLst>
                                      </p:cBhvr>
                                      <p:tavLst>
                                        <p:tav tm="0">
                                          <p:val>
                                            <p:strVal val="#ppt_y"/>
                                          </p:val>
                                        </p:tav>
                                        <p:tav tm="100000">
                                          <p:val>
                                            <p:strVal val="#ppt_y"/>
                                          </p:val>
                                        </p:tav>
                                      </p:tavLst>
                                    </p:anim>
                                    <p:anim calcmode="lin" valueType="num">
                                      <p:cBhvr>
                                        <p:cTn id="119" dur="500" fill="hold"/>
                                        <p:tgtEl>
                                          <p:spTgt spid="341"/>
                                        </p:tgtEl>
                                        <p:attrNameLst>
                                          <p:attrName>ppt_w</p:attrName>
                                        </p:attrNameLst>
                                      </p:cBhvr>
                                      <p:tavLst>
                                        <p:tav tm="0">
                                          <p:val>
                                            <p:fltVal val="0"/>
                                          </p:val>
                                        </p:tav>
                                        <p:tav tm="100000">
                                          <p:val>
                                            <p:strVal val="#ppt_w"/>
                                          </p:val>
                                        </p:tav>
                                      </p:tavLst>
                                    </p:anim>
                                    <p:anim calcmode="lin" valueType="num">
                                      <p:cBhvr>
                                        <p:cTn id="120" dur="500" fill="hold"/>
                                        <p:tgtEl>
                                          <p:spTgt spid="341"/>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7" presetClass="entr" presetSubtype="8" repeatCount="4000" fill="hold" nodeType="clickEffect">
                                  <p:stCondLst>
                                    <p:cond delay="0"/>
                                  </p:stCondLst>
                                  <p:childTnLst>
                                    <p:set>
                                      <p:cBhvr>
                                        <p:cTn id="124" dur="1" fill="hold">
                                          <p:stCondLst>
                                            <p:cond delay="0"/>
                                          </p:stCondLst>
                                        </p:cTn>
                                        <p:tgtEl>
                                          <p:spTgt spid="342"/>
                                        </p:tgtEl>
                                        <p:attrNameLst>
                                          <p:attrName>style.visibility</p:attrName>
                                        </p:attrNameLst>
                                      </p:cBhvr>
                                      <p:to>
                                        <p:strVal val="visible"/>
                                      </p:to>
                                    </p:set>
                                    <p:anim calcmode="lin" valueType="num">
                                      <p:cBhvr>
                                        <p:cTn id="125" dur="500" fill="hold"/>
                                        <p:tgtEl>
                                          <p:spTgt spid="342"/>
                                        </p:tgtEl>
                                        <p:attrNameLst>
                                          <p:attrName>ppt_x</p:attrName>
                                        </p:attrNameLst>
                                      </p:cBhvr>
                                      <p:tavLst>
                                        <p:tav tm="0">
                                          <p:val>
                                            <p:strVal val="#ppt_x-#ppt_w/2"/>
                                          </p:val>
                                        </p:tav>
                                        <p:tav tm="100000">
                                          <p:val>
                                            <p:strVal val="#ppt_x"/>
                                          </p:val>
                                        </p:tav>
                                      </p:tavLst>
                                    </p:anim>
                                    <p:anim calcmode="lin" valueType="num">
                                      <p:cBhvr>
                                        <p:cTn id="126" dur="500" fill="hold"/>
                                        <p:tgtEl>
                                          <p:spTgt spid="342"/>
                                        </p:tgtEl>
                                        <p:attrNameLst>
                                          <p:attrName>ppt_y</p:attrName>
                                        </p:attrNameLst>
                                      </p:cBhvr>
                                      <p:tavLst>
                                        <p:tav tm="0">
                                          <p:val>
                                            <p:strVal val="#ppt_y"/>
                                          </p:val>
                                        </p:tav>
                                        <p:tav tm="100000">
                                          <p:val>
                                            <p:strVal val="#ppt_y"/>
                                          </p:val>
                                        </p:tav>
                                      </p:tavLst>
                                    </p:anim>
                                    <p:anim calcmode="lin" valueType="num">
                                      <p:cBhvr>
                                        <p:cTn id="127" dur="500" fill="hold"/>
                                        <p:tgtEl>
                                          <p:spTgt spid="342"/>
                                        </p:tgtEl>
                                        <p:attrNameLst>
                                          <p:attrName>ppt_w</p:attrName>
                                        </p:attrNameLst>
                                      </p:cBhvr>
                                      <p:tavLst>
                                        <p:tav tm="0">
                                          <p:val>
                                            <p:fltVal val="0"/>
                                          </p:val>
                                        </p:tav>
                                        <p:tav tm="100000">
                                          <p:val>
                                            <p:strVal val="#ppt_w"/>
                                          </p:val>
                                        </p:tav>
                                      </p:tavLst>
                                    </p:anim>
                                    <p:anim calcmode="lin" valueType="num">
                                      <p:cBhvr>
                                        <p:cTn id="128" dur="500" fill="hold"/>
                                        <p:tgtEl>
                                          <p:spTgt spid="342"/>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84"/>
                                        </p:tgtEl>
                                        <p:attrNameLst>
                                          <p:attrName>style.visibility</p:attrName>
                                        </p:attrNameLst>
                                      </p:cBhvr>
                                      <p:to>
                                        <p:strVal val="visible"/>
                                      </p:to>
                                    </p:set>
                                    <p:anim calcmode="lin" valueType="num">
                                      <p:cBhvr additive="base">
                                        <p:cTn id="133" dur="500" fill="hold"/>
                                        <p:tgtEl>
                                          <p:spTgt spid="384"/>
                                        </p:tgtEl>
                                        <p:attrNameLst>
                                          <p:attrName>ppt_x</p:attrName>
                                        </p:attrNameLst>
                                      </p:cBhvr>
                                      <p:tavLst>
                                        <p:tav tm="0">
                                          <p:val>
                                            <p:strVal val="#ppt_x"/>
                                          </p:val>
                                        </p:tav>
                                        <p:tav tm="100000">
                                          <p:val>
                                            <p:strVal val="#ppt_x"/>
                                          </p:val>
                                        </p:tav>
                                      </p:tavLst>
                                    </p:anim>
                                    <p:anim calcmode="lin" valueType="num">
                                      <p:cBhvr additive="base">
                                        <p:cTn id="134" dur="500" fill="hold"/>
                                        <p:tgtEl>
                                          <p:spTgt spid="38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7" presetClass="entr" presetSubtype="8" repeatCount="4000" fill="hold" grpId="0" nodeType="clickEffect">
                                  <p:stCondLst>
                                    <p:cond delay="0"/>
                                  </p:stCondLst>
                                  <p:childTnLst>
                                    <p:set>
                                      <p:cBhvr>
                                        <p:cTn id="138" dur="1" fill="hold">
                                          <p:stCondLst>
                                            <p:cond delay="0"/>
                                          </p:stCondLst>
                                        </p:cTn>
                                        <p:tgtEl>
                                          <p:spTgt spid="346"/>
                                        </p:tgtEl>
                                        <p:attrNameLst>
                                          <p:attrName>style.visibility</p:attrName>
                                        </p:attrNameLst>
                                      </p:cBhvr>
                                      <p:to>
                                        <p:strVal val="visible"/>
                                      </p:to>
                                    </p:set>
                                    <p:anim calcmode="lin" valueType="num">
                                      <p:cBhvr>
                                        <p:cTn id="139" dur="500" fill="hold"/>
                                        <p:tgtEl>
                                          <p:spTgt spid="346"/>
                                        </p:tgtEl>
                                        <p:attrNameLst>
                                          <p:attrName>ppt_x</p:attrName>
                                        </p:attrNameLst>
                                      </p:cBhvr>
                                      <p:tavLst>
                                        <p:tav tm="0">
                                          <p:val>
                                            <p:strVal val="#ppt_x-#ppt_w/2"/>
                                          </p:val>
                                        </p:tav>
                                        <p:tav tm="100000">
                                          <p:val>
                                            <p:strVal val="#ppt_x"/>
                                          </p:val>
                                        </p:tav>
                                      </p:tavLst>
                                    </p:anim>
                                    <p:anim calcmode="lin" valueType="num">
                                      <p:cBhvr>
                                        <p:cTn id="140" dur="500" fill="hold"/>
                                        <p:tgtEl>
                                          <p:spTgt spid="346"/>
                                        </p:tgtEl>
                                        <p:attrNameLst>
                                          <p:attrName>ppt_y</p:attrName>
                                        </p:attrNameLst>
                                      </p:cBhvr>
                                      <p:tavLst>
                                        <p:tav tm="0">
                                          <p:val>
                                            <p:strVal val="#ppt_y"/>
                                          </p:val>
                                        </p:tav>
                                        <p:tav tm="100000">
                                          <p:val>
                                            <p:strVal val="#ppt_y"/>
                                          </p:val>
                                        </p:tav>
                                      </p:tavLst>
                                    </p:anim>
                                    <p:anim calcmode="lin" valueType="num">
                                      <p:cBhvr>
                                        <p:cTn id="141" dur="500" fill="hold"/>
                                        <p:tgtEl>
                                          <p:spTgt spid="346"/>
                                        </p:tgtEl>
                                        <p:attrNameLst>
                                          <p:attrName>ppt_w</p:attrName>
                                        </p:attrNameLst>
                                      </p:cBhvr>
                                      <p:tavLst>
                                        <p:tav tm="0">
                                          <p:val>
                                            <p:fltVal val="0"/>
                                          </p:val>
                                        </p:tav>
                                        <p:tav tm="100000">
                                          <p:val>
                                            <p:strVal val="#ppt_w"/>
                                          </p:val>
                                        </p:tav>
                                      </p:tavLst>
                                    </p:anim>
                                    <p:anim calcmode="lin" valueType="num">
                                      <p:cBhvr>
                                        <p:cTn id="142" dur="500" fill="hold"/>
                                        <p:tgtEl>
                                          <p:spTgt spid="346"/>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8" repeatCount="4000" fill="hold" nodeType="clickEffect">
                                  <p:stCondLst>
                                    <p:cond delay="0"/>
                                  </p:stCondLst>
                                  <p:childTnLst>
                                    <p:set>
                                      <p:cBhvr>
                                        <p:cTn id="146" dur="1" fill="hold">
                                          <p:stCondLst>
                                            <p:cond delay="0"/>
                                          </p:stCondLst>
                                        </p:cTn>
                                        <p:tgtEl>
                                          <p:spTgt spid="347"/>
                                        </p:tgtEl>
                                        <p:attrNameLst>
                                          <p:attrName>style.visibility</p:attrName>
                                        </p:attrNameLst>
                                      </p:cBhvr>
                                      <p:to>
                                        <p:strVal val="visible"/>
                                      </p:to>
                                    </p:set>
                                    <p:anim calcmode="lin" valueType="num">
                                      <p:cBhvr>
                                        <p:cTn id="147" dur="500" fill="hold"/>
                                        <p:tgtEl>
                                          <p:spTgt spid="347"/>
                                        </p:tgtEl>
                                        <p:attrNameLst>
                                          <p:attrName>ppt_x</p:attrName>
                                        </p:attrNameLst>
                                      </p:cBhvr>
                                      <p:tavLst>
                                        <p:tav tm="0">
                                          <p:val>
                                            <p:strVal val="#ppt_x-#ppt_w/2"/>
                                          </p:val>
                                        </p:tav>
                                        <p:tav tm="100000">
                                          <p:val>
                                            <p:strVal val="#ppt_x"/>
                                          </p:val>
                                        </p:tav>
                                      </p:tavLst>
                                    </p:anim>
                                    <p:anim calcmode="lin" valueType="num">
                                      <p:cBhvr>
                                        <p:cTn id="148" dur="500" fill="hold"/>
                                        <p:tgtEl>
                                          <p:spTgt spid="347"/>
                                        </p:tgtEl>
                                        <p:attrNameLst>
                                          <p:attrName>ppt_y</p:attrName>
                                        </p:attrNameLst>
                                      </p:cBhvr>
                                      <p:tavLst>
                                        <p:tav tm="0">
                                          <p:val>
                                            <p:strVal val="#ppt_y"/>
                                          </p:val>
                                        </p:tav>
                                        <p:tav tm="100000">
                                          <p:val>
                                            <p:strVal val="#ppt_y"/>
                                          </p:val>
                                        </p:tav>
                                      </p:tavLst>
                                    </p:anim>
                                    <p:anim calcmode="lin" valueType="num">
                                      <p:cBhvr>
                                        <p:cTn id="149" dur="500" fill="hold"/>
                                        <p:tgtEl>
                                          <p:spTgt spid="347"/>
                                        </p:tgtEl>
                                        <p:attrNameLst>
                                          <p:attrName>ppt_w</p:attrName>
                                        </p:attrNameLst>
                                      </p:cBhvr>
                                      <p:tavLst>
                                        <p:tav tm="0">
                                          <p:val>
                                            <p:fltVal val="0"/>
                                          </p:val>
                                        </p:tav>
                                        <p:tav tm="100000">
                                          <p:val>
                                            <p:strVal val="#ppt_w"/>
                                          </p:val>
                                        </p:tav>
                                      </p:tavLst>
                                    </p:anim>
                                    <p:anim calcmode="lin" valueType="num">
                                      <p:cBhvr>
                                        <p:cTn id="150" dur="500" fill="hold"/>
                                        <p:tgtEl>
                                          <p:spTgt spid="347"/>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7" presetClass="entr" presetSubtype="8" repeatCount="4000" fill="hold" grpId="0" nodeType="clickEffect">
                                  <p:stCondLst>
                                    <p:cond delay="0"/>
                                  </p:stCondLst>
                                  <p:childTnLst>
                                    <p:set>
                                      <p:cBhvr>
                                        <p:cTn id="154" dur="1" fill="hold">
                                          <p:stCondLst>
                                            <p:cond delay="0"/>
                                          </p:stCondLst>
                                        </p:cTn>
                                        <p:tgtEl>
                                          <p:spTgt spid="351"/>
                                        </p:tgtEl>
                                        <p:attrNameLst>
                                          <p:attrName>style.visibility</p:attrName>
                                        </p:attrNameLst>
                                      </p:cBhvr>
                                      <p:to>
                                        <p:strVal val="visible"/>
                                      </p:to>
                                    </p:set>
                                    <p:anim calcmode="lin" valueType="num">
                                      <p:cBhvr>
                                        <p:cTn id="155" dur="500" fill="hold"/>
                                        <p:tgtEl>
                                          <p:spTgt spid="351"/>
                                        </p:tgtEl>
                                        <p:attrNameLst>
                                          <p:attrName>ppt_x</p:attrName>
                                        </p:attrNameLst>
                                      </p:cBhvr>
                                      <p:tavLst>
                                        <p:tav tm="0">
                                          <p:val>
                                            <p:strVal val="#ppt_x-#ppt_w/2"/>
                                          </p:val>
                                        </p:tav>
                                        <p:tav tm="100000">
                                          <p:val>
                                            <p:strVal val="#ppt_x"/>
                                          </p:val>
                                        </p:tav>
                                      </p:tavLst>
                                    </p:anim>
                                    <p:anim calcmode="lin" valueType="num">
                                      <p:cBhvr>
                                        <p:cTn id="156" dur="500" fill="hold"/>
                                        <p:tgtEl>
                                          <p:spTgt spid="351"/>
                                        </p:tgtEl>
                                        <p:attrNameLst>
                                          <p:attrName>ppt_y</p:attrName>
                                        </p:attrNameLst>
                                      </p:cBhvr>
                                      <p:tavLst>
                                        <p:tav tm="0">
                                          <p:val>
                                            <p:strVal val="#ppt_y"/>
                                          </p:val>
                                        </p:tav>
                                        <p:tav tm="100000">
                                          <p:val>
                                            <p:strVal val="#ppt_y"/>
                                          </p:val>
                                        </p:tav>
                                      </p:tavLst>
                                    </p:anim>
                                    <p:anim calcmode="lin" valueType="num">
                                      <p:cBhvr>
                                        <p:cTn id="157" dur="500" fill="hold"/>
                                        <p:tgtEl>
                                          <p:spTgt spid="351"/>
                                        </p:tgtEl>
                                        <p:attrNameLst>
                                          <p:attrName>ppt_w</p:attrName>
                                        </p:attrNameLst>
                                      </p:cBhvr>
                                      <p:tavLst>
                                        <p:tav tm="0">
                                          <p:val>
                                            <p:fltVal val="0"/>
                                          </p:val>
                                        </p:tav>
                                        <p:tav tm="100000">
                                          <p:val>
                                            <p:strVal val="#ppt_w"/>
                                          </p:val>
                                        </p:tav>
                                      </p:tavLst>
                                    </p:anim>
                                    <p:anim calcmode="lin" valueType="num">
                                      <p:cBhvr>
                                        <p:cTn id="158" dur="500" fill="hold"/>
                                        <p:tgtEl>
                                          <p:spTgt spid="351"/>
                                        </p:tgtEl>
                                        <p:attrNameLst>
                                          <p:attrName>ppt_h</p:attrName>
                                        </p:attrNameLst>
                                      </p:cBhvr>
                                      <p:tavLst>
                                        <p:tav tm="0">
                                          <p:val>
                                            <p:strVal val="#ppt_h"/>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17" presetClass="entr" presetSubtype="8" repeatCount="4000" fill="hold" nodeType="clickEffect">
                                  <p:stCondLst>
                                    <p:cond delay="0"/>
                                  </p:stCondLst>
                                  <p:childTnLst>
                                    <p:set>
                                      <p:cBhvr>
                                        <p:cTn id="162" dur="1" fill="hold">
                                          <p:stCondLst>
                                            <p:cond delay="0"/>
                                          </p:stCondLst>
                                        </p:cTn>
                                        <p:tgtEl>
                                          <p:spTgt spid="352"/>
                                        </p:tgtEl>
                                        <p:attrNameLst>
                                          <p:attrName>style.visibility</p:attrName>
                                        </p:attrNameLst>
                                      </p:cBhvr>
                                      <p:to>
                                        <p:strVal val="visible"/>
                                      </p:to>
                                    </p:set>
                                    <p:anim calcmode="lin" valueType="num">
                                      <p:cBhvr>
                                        <p:cTn id="163" dur="500" fill="hold"/>
                                        <p:tgtEl>
                                          <p:spTgt spid="352"/>
                                        </p:tgtEl>
                                        <p:attrNameLst>
                                          <p:attrName>ppt_x</p:attrName>
                                        </p:attrNameLst>
                                      </p:cBhvr>
                                      <p:tavLst>
                                        <p:tav tm="0">
                                          <p:val>
                                            <p:strVal val="#ppt_x-#ppt_w/2"/>
                                          </p:val>
                                        </p:tav>
                                        <p:tav tm="100000">
                                          <p:val>
                                            <p:strVal val="#ppt_x"/>
                                          </p:val>
                                        </p:tav>
                                      </p:tavLst>
                                    </p:anim>
                                    <p:anim calcmode="lin" valueType="num">
                                      <p:cBhvr>
                                        <p:cTn id="164" dur="500" fill="hold"/>
                                        <p:tgtEl>
                                          <p:spTgt spid="352"/>
                                        </p:tgtEl>
                                        <p:attrNameLst>
                                          <p:attrName>ppt_y</p:attrName>
                                        </p:attrNameLst>
                                      </p:cBhvr>
                                      <p:tavLst>
                                        <p:tav tm="0">
                                          <p:val>
                                            <p:strVal val="#ppt_y"/>
                                          </p:val>
                                        </p:tav>
                                        <p:tav tm="100000">
                                          <p:val>
                                            <p:strVal val="#ppt_y"/>
                                          </p:val>
                                        </p:tav>
                                      </p:tavLst>
                                    </p:anim>
                                    <p:anim calcmode="lin" valueType="num">
                                      <p:cBhvr>
                                        <p:cTn id="165" dur="500" fill="hold"/>
                                        <p:tgtEl>
                                          <p:spTgt spid="352"/>
                                        </p:tgtEl>
                                        <p:attrNameLst>
                                          <p:attrName>ppt_w</p:attrName>
                                        </p:attrNameLst>
                                      </p:cBhvr>
                                      <p:tavLst>
                                        <p:tav tm="0">
                                          <p:val>
                                            <p:fltVal val="0"/>
                                          </p:val>
                                        </p:tav>
                                        <p:tav tm="100000">
                                          <p:val>
                                            <p:strVal val="#ppt_w"/>
                                          </p:val>
                                        </p:tav>
                                      </p:tavLst>
                                    </p:anim>
                                    <p:anim calcmode="lin" valueType="num">
                                      <p:cBhvr>
                                        <p:cTn id="166" dur="500" fill="hold"/>
                                        <p:tgtEl>
                                          <p:spTgt spid="352"/>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323"/>
                                        </p:tgtEl>
                                        <p:attrNameLst>
                                          <p:attrName>style.visibility</p:attrName>
                                        </p:attrNameLst>
                                      </p:cBhvr>
                                      <p:to>
                                        <p:strVal val="visible"/>
                                      </p:to>
                                    </p:set>
                                    <p:anim calcmode="lin" valueType="num">
                                      <p:cBhvr additive="base">
                                        <p:cTn id="171" dur="500" fill="hold"/>
                                        <p:tgtEl>
                                          <p:spTgt spid="323"/>
                                        </p:tgtEl>
                                        <p:attrNameLst>
                                          <p:attrName>ppt_x</p:attrName>
                                        </p:attrNameLst>
                                      </p:cBhvr>
                                      <p:tavLst>
                                        <p:tav tm="0">
                                          <p:val>
                                            <p:strVal val="#ppt_x"/>
                                          </p:val>
                                        </p:tav>
                                        <p:tav tm="100000">
                                          <p:val>
                                            <p:strVal val="#ppt_x"/>
                                          </p:val>
                                        </p:tav>
                                      </p:tavLst>
                                    </p:anim>
                                    <p:anim calcmode="lin" valueType="num">
                                      <p:cBhvr additive="base">
                                        <p:cTn id="172"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7" presetClass="entr" presetSubtype="8" repeatCount="4000" fill="hold" grpId="0" nodeType="clickEffect">
                                  <p:stCondLst>
                                    <p:cond delay="0"/>
                                  </p:stCondLst>
                                  <p:childTnLst>
                                    <p:set>
                                      <p:cBhvr>
                                        <p:cTn id="176" dur="1" fill="hold">
                                          <p:stCondLst>
                                            <p:cond delay="0"/>
                                          </p:stCondLst>
                                        </p:cTn>
                                        <p:tgtEl>
                                          <p:spTgt spid="356"/>
                                        </p:tgtEl>
                                        <p:attrNameLst>
                                          <p:attrName>style.visibility</p:attrName>
                                        </p:attrNameLst>
                                      </p:cBhvr>
                                      <p:to>
                                        <p:strVal val="visible"/>
                                      </p:to>
                                    </p:set>
                                    <p:anim calcmode="lin" valueType="num">
                                      <p:cBhvr>
                                        <p:cTn id="177" dur="500" fill="hold"/>
                                        <p:tgtEl>
                                          <p:spTgt spid="356"/>
                                        </p:tgtEl>
                                        <p:attrNameLst>
                                          <p:attrName>ppt_x</p:attrName>
                                        </p:attrNameLst>
                                      </p:cBhvr>
                                      <p:tavLst>
                                        <p:tav tm="0">
                                          <p:val>
                                            <p:strVal val="#ppt_x-#ppt_w/2"/>
                                          </p:val>
                                        </p:tav>
                                        <p:tav tm="100000">
                                          <p:val>
                                            <p:strVal val="#ppt_x"/>
                                          </p:val>
                                        </p:tav>
                                      </p:tavLst>
                                    </p:anim>
                                    <p:anim calcmode="lin" valueType="num">
                                      <p:cBhvr>
                                        <p:cTn id="178" dur="500" fill="hold"/>
                                        <p:tgtEl>
                                          <p:spTgt spid="356"/>
                                        </p:tgtEl>
                                        <p:attrNameLst>
                                          <p:attrName>ppt_y</p:attrName>
                                        </p:attrNameLst>
                                      </p:cBhvr>
                                      <p:tavLst>
                                        <p:tav tm="0">
                                          <p:val>
                                            <p:strVal val="#ppt_y"/>
                                          </p:val>
                                        </p:tav>
                                        <p:tav tm="100000">
                                          <p:val>
                                            <p:strVal val="#ppt_y"/>
                                          </p:val>
                                        </p:tav>
                                      </p:tavLst>
                                    </p:anim>
                                    <p:anim calcmode="lin" valueType="num">
                                      <p:cBhvr>
                                        <p:cTn id="179" dur="500" fill="hold"/>
                                        <p:tgtEl>
                                          <p:spTgt spid="356"/>
                                        </p:tgtEl>
                                        <p:attrNameLst>
                                          <p:attrName>ppt_w</p:attrName>
                                        </p:attrNameLst>
                                      </p:cBhvr>
                                      <p:tavLst>
                                        <p:tav tm="0">
                                          <p:val>
                                            <p:fltVal val="0"/>
                                          </p:val>
                                        </p:tav>
                                        <p:tav tm="100000">
                                          <p:val>
                                            <p:strVal val="#ppt_w"/>
                                          </p:val>
                                        </p:tav>
                                      </p:tavLst>
                                    </p:anim>
                                    <p:anim calcmode="lin" valueType="num">
                                      <p:cBhvr>
                                        <p:cTn id="180" dur="500" fill="hold"/>
                                        <p:tgtEl>
                                          <p:spTgt spid="356"/>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7" presetClass="entr" presetSubtype="8" repeatCount="4000" fill="hold" nodeType="clickEffect">
                                  <p:stCondLst>
                                    <p:cond delay="0"/>
                                  </p:stCondLst>
                                  <p:childTnLst>
                                    <p:set>
                                      <p:cBhvr>
                                        <p:cTn id="184" dur="1" fill="hold">
                                          <p:stCondLst>
                                            <p:cond delay="0"/>
                                          </p:stCondLst>
                                        </p:cTn>
                                        <p:tgtEl>
                                          <p:spTgt spid="309"/>
                                        </p:tgtEl>
                                        <p:attrNameLst>
                                          <p:attrName>style.visibility</p:attrName>
                                        </p:attrNameLst>
                                      </p:cBhvr>
                                      <p:to>
                                        <p:strVal val="visible"/>
                                      </p:to>
                                    </p:set>
                                    <p:anim calcmode="lin" valueType="num">
                                      <p:cBhvr>
                                        <p:cTn id="185" dur="500" fill="hold"/>
                                        <p:tgtEl>
                                          <p:spTgt spid="309"/>
                                        </p:tgtEl>
                                        <p:attrNameLst>
                                          <p:attrName>ppt_x</p:attrName>
                                        </p:attrNameLst>
                                      </p:cBhvr>
                                      <p:tavLst>
                                        <p:tav tm="0">
                                          <p:val>
                                            <p:strVal val="#ppt_x-#ppt_w/2"/>
                                          </p:val>
                                        </p:tav>
                                        <p:tav tm="100000">
                                          <p:val>
                                            <p:strVal val="#ppt_x"/>
                                          </p:val>
                                        </p:tav>
                                      </p:tavLst>
                                    </p:anim>
                                    <p:anim calcmode="lin" valueType="num">
                                      <p:cBhvr>
                                        <p:cTn id="186" dur="500" fill="hold"/>
                                        <p:tgtEl>
                                          <p:spTgt spid="309"/>
                                        </p:tgtEl>
                                        <p:attrNameLst>
                                          <p:attrName>ppt_y</p:attrName>
                                        </p:attrNameLst>
                                      </p:cBhvr>
                                      <p:tavLst>
                                        <p:tav tm="0">
                                          <p:val>
                                            <p:strVal val="#ppt_y"/>
                                          </p:val>
                                        </p:tav>
                                        <p:tav tm="100000">
                                          <p:val>
                                            <p:strVal val="#ppt_y"/>
                                          </p:val>
                                        </p:tav>
                                      </p:tavLst>
                                    </p:anim>
                                    <p:anim calcmode="lin" valueType="num">
                                      <p:cBhvr>
                                        <p:cTn id="187" dur="500" fill="hold"/>
                                        <p:tgtEl>
                                          <p:spTgt spid="309"/>
                                        </p:tgtEl>
                                        <p:attrNameLst>
                                          <p:attrName>ppt_w</p:attrName>
                                        </p:attrNameLst>
                                      </p:cBhvr>
                                      <p:tavLst>
                                        <p:tav tm="0">
                                          <p:val>
                                            <p:fltVal val="0"/>
                                          </p:val>
                                        </p:tav>
                                        <p:tav tm="100000">
                                          <p:val>
                                            <p:strVal val="#ppt_w"/>
                                          </p:val>
                                        </p:tav>
                                      </p:tavLst>
                                    </p:anim>
                                    <p:anim calcmode="lin" valueType="num">
                                      <p:cBhvr>
                                        <p:cTn id="188" dur="500" fill="hold"/>
                                        <p:tgtEl>
                                          <p:spTgt spid="309"/>
                                        </p:tgtEl>
                                        <p:attrNameLst>
                                          <p:attrName>ppt_h</p:attrName>
                                        </p:attrNameLst>
                                      </p:cBhvr>
                                      <p:tavLst>
                                        <p:tav tm="0">
                                          <p:val>
                                            <p:strVal val="#ppt_h"/>
                                          </p:val>
                                        </p:tav>
                                        <p:tav tm="100000">
                                          <p:val>
                                            <p:strVal val="#ppt_h"/>
                                          </p:val>
                                        </p:tav>
                                      </p:tavLst>
                                    </p:anim>
                                  </p:childTnLst>
                                </p:cTn>
                              </p:par>
                            </p:childTnLst>
                          </p:cTn>
                        </p:par>
                      </p:childTnLst>
                    </p:cTn>
                  </p:par>
                  <p:par>
                    <p:cTn id="189" fill="hold">
                      <p:stCondLst>
                        <p:cond delay="indefinite"/>
                      </p:stCondLst>
                      <p:childTnLst>
                        <p:par>
                          <p:cTn id="190" fill="hold">
                            <p:stCondLst>
                              <p:cond delay="0"/>
                            </p:stCondLst>
                            <p:childTnLst>
                              <p:par>
                                <p:cTn id="191" presetID="17" presetClass="entr" presetSubtype="8" repeatCount="4000" fill="hold" grpId="0" nodeType="clickEffect">
                                  <p:stCondLst>
                                    <p:cond delay="0"/>
                                  </p:stCondLst>
                                  <p:childTnLst>
                                    <p:set>
                                      <p:cBhvr>
                                        <p:cTn id="192" dur="1" fill="hold">
                                          <p:stCondLst>
                                            <p:cond delay="0"/>
                                          </p:stCondLst>
                                        </p:cTn>
                                        <p:tgtEl>
                                          <p:spTgt spid="362"/>
                                        </p:tgtEl>
                                        <p:attrNameLst>
                                          <p:attrName>style.visibility</p:attrName>
                                        </p:attrNameLst>
                                      </p:cBhvr>
                                      <p:to>
                                        <p:strVal val="visible"/>
                                      </p:to>
                                    </p:set>
                                    <p:anim calcmode="lin" valueType="num">
                                      <p:cBhvr>
                                        <p:cTn id="193" dur="500" fill="hold"/>
                                        <p:tgtEl>
                                          <p:spTgt spid="362"/>
                                        </p:tgtEl>
                                        <p:attrNameLst>
                                          <p:attrName>ppt_x</p:attrName>
                                        </p:attrNameLst>
                                      </p:cBhvr>
                                      <p:tavLst>
                                        <p:tav tm="0">
                                          <p:val>
                                            <p:strVal val="#ppt_x-#ppt_w/2"/>
                                          </p:val>
                                        </p:tav>
                                        <p:tav tm="100000">
                                          <p:val>
                                            <p:strVal val="#ppt_x"/>
                                          </p:val>
                                        </p:tav>
                                      </p:tavLst>
                                    </p:anim>
                                    <p:anim calcmode="lin" valueType="num">
                                      <p:cBhvr>
                                        <p:cTn id="194" dur="500" fill="hold"/>
                                        <p:tgtEl>
                                          <p:spTgt spid="362"/>
                                        </p:tgtEl>
                                        <p:attrNameLst>
                                          <p:attrName>ppt_y</p:attrName>
                                        </p:attrNameLst>
                                      </p:cBhvr>
                                      <p:tavLst>
                                        <p:tav tm="0">
                                          <p:val>
                                            <p:strVal val="#ppt_y"/>
                                          </p:val>
                                        </p:tav>
                                        <p:tav tm="100000">
                                          <p:val>
                                            <p:strVal val="#ppt_y"/>
                                          </p:val>
                                        </p:tav>
                                      </p:tavLst>
                                    </p:anim>
                                    <p:anim calcmode="lin" valueType="num">
                                      <p:cBhvr>
                                        <p:cTn id="195" dur="500" fill="hold"/>
                                        <p:tgtEl>
                                          <p:spTgt spid="362"/>
                                        </p:tgtEl>
                                        <p:attrNameLst>
                                          <p:attrName>ppt_w</p:attrName>
                                        </p:attrNameLst>
                                      </p:cBhvr>
                                      <p:tavLst>
                                        <p:tav tm="0">
                                          <p:val>
                                            <p:fltVal val="0"/>
                                          </p:val>
                                        </p:tav>
                                        <p:tav tm="100000">
                                          <p:val>
                                            <p:strVal val="#ppt_w"/>
                                          </p:val>
                                        </p:tav>
                                      </p:tavLst>
                                    </p:anim>
                                    <p:anim calcmode="lin" valueType="num">
                                      <p:cBhvr>
                                        <p:cTn id="196" dur="500" fill="hold"/>
                                        <p:tgtEl>
                                          <p:spTgt spid="362"/>
                                        </p:tgtEl>
                                        <p:attrNameLst>
                                          <p:attrName>ppt_h</p:attrName>
                                        </p:attrNameLst>
                                      </p:cBhvr>
                                      <p:tavLst>
                                        <p:tav tm="0">
                                          <p:val>
                                            <p:strVal val="#ppt_h"/>
                                          </p:val>
                                        </p:tav>
                                        <p:tav tm="100000">
                                          <p:val>
                                            <p:strVal val="#ppt_h"/>
                                          </p:val>
                                        </p:tav>
                                      </p:tavLst>
                                    </p:anim>
                                  </p:childTnLst>
                                </p:cTn>
                              </p:par>
                            </p:childTnLst>
                          </p:cTn>
                        </p:par>
                      </p:childTnLst>
                    </p:cTn>
                  </p:par>
                  <p:par>
                    <p:cTn id="197" fill="hold">
                      <p:stCondLst>
                        <p:cond delay="indefinite"/>
                      </p:stCondLst>
                      <p:childTnLst>
                        <p:par>
                          <p:cTn id="198" fill="hold">
                            <p:stCondLst>
                              <p:cond delay="0"/>
                            </p:stCondLst>
                            <p:childTnLst>
                              <p:par>
                                <p:cTn id="199" presetID="17" presetClass="entr" presetSubtype="8" repeatCount="4000" fill="hold" nodeType="clickEffect">
                                  <p:stCondLst>
                                    <p:cond delay="0"/>
                                  </p:stCondLst>
                                  <p:childTnLst>
                                    <p:set>
                                      <p:cBhvr>
                                        <p:cTn id="200" dur="1" fill="hold">
                                          <p:stCondLst>
                                            <p:cond delay="0"/>
                                          </p:stCondLst>
                                        </p:cTn>
                                        <p:tgtEl>
                                          <p:spTgt spid="357"/>
                                        </p:tgtEl>
                                        <p:attrNameLst>
                                          <p:attrName>style.visibility</p:attrName>
                                        </p:attrNameLst>
                                      </p:cBhvr>
                                      <p:to>
                                        <p:strVal val="visible"/>
                                      </p:to>
                                    </p:set>
                                    <p:anim calcmode="lin" valueType="num">
                                      <p:cBhvr>
                                        <p:cTn id="201" dur="500" fill="hold"/>
                                        <p:tgtEl>
                                          <p:spTgt spid="357"/>
                                        </p:tgtEl>
                                        <p:attrNameLst>
                                          <p:attrName>ppt_x</p:attrName>
                                        </p:attrNameLst>
                                      </p:cBhvr>
                                      <p:tavLst>
                                        <p:tav tm="0">
                                          <p:val>
                                            <p:strVal val="#ppt_x-#ppt_w/2"/>
                                          </p:val>
                                        </p:tav>
                                        <p:tav tm="100000">
                                          <p:val>
                                            <p:strVal val="#ppt_x"/>
                                          </p:val>
                                        </p:tav>
                                      </p:tavLst>
                                    </p:anim>
                                    <p:anim calcmode="lin" valueType="num">
                                      <p:cBhvr>
                                        <p:cTn id="202" dur="500" fill="hold"/>
                                        <p:tgtEl>
                                          <p:spTgt spid="357"/>
                                        </p:tgtEl>
                                        <p:attrNameLst>
                                          <p:attrName>ppt_y</p:attrName>
                                        </p:attrNameLst>
                                      </p:cBhvr>
                                      <p:tavLst>
                                        <p:tav tm="0">
                                          <p:val>
                                            <p:strVal val="#ppt_y"/>
                                          </p:val>
                                        </p:tav>
                                        <p:tav tm="100000">
                                          <p:val>
                                            <p:strVal val="#ppt_y"/>
                                          </p:val>
                                        </p:tav>
                                      </p:tavLst>
                                    </p:anim>
                                    <p:anim calcmode="lin" valueType="num">
                                      <p:cBhvr>
                                        <p:cTn id="203" dur="500" fill="hold"/>
                                        <p:tgtEl>
                                          <p:spTgt spid="357"/>
                                        </p:tgtEl>
                                        <p:attrNameLst>
                                          <p:attrName>ppt_w</p:attrName>
                                        </p:attrNameLst>
                                      </p:cBhvr>
                                      <p:tavLst>
                                        <p:tav tm="0">
                                          <p:val>
                                            <p:fltVal val="0"/>
                                          </p:val>
                                        </p:tav>
                                        <p:tav tm="100000">
                                          <p:val>
                                            <p:strVal val="#ppt_w"/>
                                          </p:val>
                                        </p:tav>
                                      </p:tavLst>
                                    </p:anim>
                                    <p:anim calcmode="lin" valueType="num">
                                      <p:cBhvr>
                                        <p:cTn id="204" dur="500" fill="hold"/>
                                        <p:tgtEl>
                                          <p:spTgt spid="357"/>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17" presetClass="entr" presetSubtype="8" repeatCount="4000" fill="hold" grpId="0" nodeType="clickEffect">
                                  <p:stCondLst>
                                    <p:cond delay="0"/>
                                  </p:stCondLst>
                                  <p:childTnLst>
                                    <p:set>
                                      <p:cBhvr>
                                        <p:cTn id="208" dur="1" fill="hold">
                                          <p:stCondLst>
                                            <p:cond delay="0"/>
                                          </p:stCondLst>
                                        </p:cTn>
                                        <p:tgtEl>
                                          <p:spTgt spid="361"/>
                                        </p:tgtEl>
                                        <p:attrNameLst>
                                          <p:attrName>style.visibility</p:attrName>
                                        </p:attrNameLst>
                                      </p:cBhvr>
                                      <p:to>
                                        <p:strVal val="visible"/>
                                      </p:to>
                                    </p:set>
                                    <p:anim calcmode="lin" valueType="num">
                                      <p:cBhvr>
                                        <p:cTn id="209" dur="500" fill="hold"/>
                                        <p:tgtEl>
                                          <p:spTgt spid="361"/>
                                        </p:tgtEl>
                                        <p:attrNameLst>
                                          <p:attrName>ppt_x</p:attrName>
                                        </p:attrNameLst>
                                      </p:cBhvr>
                                      <p:tavLst>
                                        <p:tav tm="0">
                                          <p:val>
                                            <p:strVal val="#ppt_x-#ppt_w/2"/>
                                          </p:val>
                                        </p:tav>
                                        <p:tav tm="100000">
                                          <p:val>
                                            <p:strVal val="#ppt_x"/>
                                          </p:val>
                                        </p:tav>
                                      </p:tavLst>
                                    </p:anim>
                                    <p:anim calcmode="lin" valueType="num">
                                      <p:cBhvr>
                                        <p:cTn id="210" dur="500" fill="hold"/>
                                        <p:tgtEl>
                                          <p:spTgt spid="361"/>
                                        </p:tgtEl>
                                        <p:attrNameLst>
                                          <p:attrName>ppt_y</p:attrName>
                                        </p:attrNameLst>
                                      </p:cBhvr>
                                      <p:tavLst>
                                        <p:tav tm="0">
                                          <p:val>
                                            <p:strVal val="#ppt_y"/>
                                          </p:val>
                                        </p:tav>
                                        <p:tav tm="100000">
                                          <p:val>
                                            <p:strVal val="#ppt_y"/>
                                          </p:val>
                                        </p:tav>
                                      </p:tavLst>
                                    </p:anim>
                                    <p:anim calcmode="lin" valueType="num">
                                      <p:cBhvr>
                                        <p:cTn id="211" dur="500" fill="hold"/>
                                        <p:tgtEl>
                                          <p:spTgt spid="361"/>
                                        </p:tgtEl>
                                        <p:attrNameLst>
                                          <p:attrName>ppt_w</p:attrName>
                                        </p:attrNameLst>
                                      </p:cBhvr>
                                      <p:tavLst>
                                        <p:tav tm="0">
                                          <p:val>
                                            <p:fltVal val="0"/>
                                          </p:val>
                                        </p:tav>
                                        <p:tav tm="100000">
                                          <p:val>
                                            <p:strVal val="#ppt_w"/>
                                          </p:val>
                                        </p:tav>
                                      </p:tavLst>
                                    </p:anim>
                                    <p:anim calcmode="lin" valueType="num">
                                      <p:cBhvr>
                                        <p:cTn id="212" dur="500" fill="hold"/>
                                        <p:tgtEl>
                                          <p:spTgt spid="361"/>
                                        </p:tgtEl>
                                        <p:attrNameLst>
                                          <p:attrName>ppt_h</p:attrName>
                                        </p:attrNameLst>
                                      </p:cBhvr>
                                      <p:tavLst>
                                        <p:tav tm="0">
                                          <p:val>
                                            <p:strVal val="#ppt_h"/>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324"/>
                                        </p:tgtEl>
                                        <p:attrNameLst>
                                          <p:attrName>style.visibility</p:attrName>
                                        </p:attrNameLst>
                                      </p:cBhvr>
                                      <p:to>
                                        <p:strVal val="visible"/>
                                      </p:to>
                                    </p:set>
                                    <p:anim calcmode="lin" valueType="num">
                                      <p:cBhvr additive="base">
                                        <p:cTn id="217" dur="500" fill="hold"/>
                                        <p:tgtEl>
                                          <p:spTgt spid="324"/>
                                        </p:tgtEl>
                                        <p:attrNameLst>
                                          <p:attrName>ppt_x</p:attrName>
                                        </p:attrNameLst>
                                      </p:cBhvr>
                                      <p:tavLst>
                                        <p:tav tm="0">
                                          <p:val>
                                            <p:strVal val="#ppt_x"/>
                                          </p:val>
                                        </p:tav>
                                        <p:tav tm="100000">
                                          <p:val>
                                            <p:strVal val="#ppt_x"/>
                                          </p:val>
                                        </p:tav>
                                      </p:tavLst>
                                    </p:anim>
                                    <p:anim calcmode="lin" valueType="num">
                                      <p:cBhvr additive="base">
                                        <p:cTn id="218"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17" presetClass="entr" presetSubtype="8" repeatCount="4000" fill="hold" grpId="0" nodeType="clickEffect">
                                  <p:stCondLst>
                                    <p:cond delay="0"/>
                                  </p:stCondLst>
                                  <p:childTnLst>
                                    <p:set>
                                      <p:cBhvr>
                                        <p:cTn id="222" dur="1" fill="hold">
                                          <p:stCondLst>
                                            <p:cond delay="0"/>
                                          </p:stCondLst>
                                        </p:cTn>
                                        <p:tgtEl>
                                          <p:spTgt spid="363"/>
                                        </p:tgtEl>
                                        <p:attrNameLst>
                                          <p:attrName>style.visibility</p:attrName>
                                        </p:attrNameLst>
                                      </p:cBhvr>
                                      <p:to>
                                        <p:strVal val="visible"/>
                                      </p:to>
                                    </p:set>
                                    <p:anim calcmode="lin" valueType="num">
                                      <p:cBhvr>
                                        <p:cTn id="223" dur="500" fill="hold"/>
                                        <p:tgtEl>
                                          <p:spTgt spid="363"/>
                                        </p:tgtEl>
                                        <p:attrNameLst>
                                          <p:attrName>ppt_x</p:attrName>
                                        </p:attrNameLst>
                                      </p:cBhvr>
                                      <p:tavLst>
                                        <p:tav tm="0">
                                          <p:val>
                                            <p:strVal val="#ppt_x-#ppt_w/2"/>
                                          </p:val>
                                        </p:tav>
                                        <p:tav tm="100000">
                                          <p:val>
                                            <p:strVal val="#ppt_x"/>
                                          </p:val>
                                        </p:tav>
                                      </p:tavLst>
                                    </p:anim>
                                    <p:anim calcmode="lin" valueType="num">
                                      <p:cBhvr>
                                        <p:cTn id="224" dur="500" fill="hold"/>
                                        <p:tgtEl>
                                          <p:spTgt spid="363"/>
                                        </p:tgtEl>
                                        <p:attrNameLst>
                                          <p:attrName>ppt_y</p:attrName>
                                        </p:attrNameLst>
                                      </p:cBhvr>
                                      <p:tavLst>
                                        <p:tav tm="0">
                                          <p:val>
                                            <p:strVal val="#ppt_y"/>
                                          </p:val>
                                        </p:tav>
                                        <p:tav tm="100000">
                                          <p:val>
                                            <p:strVal val="#ppt_y"/>
                                          </p:val>
                                        </p:tav>
                                      </p:tavLst>
                                    </p:anim>
                                    <p:anim calcmode="lin" valueType="num">
                                      <p:cBhvr>
                                        <p:cTn id="225" dur="500" fill="hold"/>
                                        <p:tgtEl>
                                          <p:spTgt spid="363"/>
                                        </p:tgtEl>
                                        <p:attrNameLst>
                                          <p:attrName>ppt_w</p:attrName>
                                        </p:attrNameLst>
                                      </p:cBhvr>
                                      <p:tavLst>
                                        <p:tav tm="0">
                                          <p:val>
                                            <p:fltVal val="0"/>
                                          </p:val>
                                        </p:tav>
                                        <p:tav tm="100000">
                                          <p:val>
                                            <p:strVal val="#ppt_w"/>
                                          </p:val>
                                        </p:tav>
                                      </p:tavLst>
                                    </p:anim>
                                    <p:anim calcmode="lin" valueType="num">
                                      <p:cBhvr>
                                        <p:cTn id="226" dur="500" fill="hold"/>
                                        <p:tgtEl>
                                          <p:spTgt spid="363"/>
                                        </p:tgtEl>
                                        <p:attrNameLst>
                                          <p:attrName>ppt_h</p:attrName>
                                        </p:attrNameLst>
                                      </p:cBhvr>
                                      <p:tavLst>
                                        <p:tav tm="0">
                                          <p:val>
                                            <p:strVal val="#ppt_h"/>
                                          </p:val>
                                        </p:tav>
                                        <p:tav tm="100000">
                                          <p:val>
                                            <p:strVal val="#ppt_h"/>
                                          </p:val>
                                        </p:tav>
                                      </p:tavLst>
                                    </p:anim>
                                  </p:childTnLst>
                                </p:cTn>
                              </p:par>
                            </p:childTnLst>
                          </p:cTn>
                        </p:par>
                      </p:childTnLst>
                    </p:cTn>
                  </p:par>
                  <p:par>
                    <p:cTn id="227" fill="hold">
                      <p:stCondLst>
                        <p:cond delay="indefinite"/>
                      </p:stCondLst>
                      <p:childTnLst>
                        <p:par>
                          <p:cTn id="228" fill="hold">
                            <p:stCondLst>
                              <p:cond delay="0"/>
                            </p:stCondLst>
                            <p:childTnLst>
                              <p:par>
                                <p:cTn id="229" presetID="17" presetClass="entr" presetSubtype="8" repeatCount="4000" fill="hold" nodeType="clickEffect">
                                  <p:stCondLst>
                                    <p:cond delay="0"/>
                                  </p:stCondLst>
                                  <p:childTnLst>
                                    <p:set>
                                      <p:cBhvr>
                                        <p:cTn id="230" dur="1" fill="hold">
                                          <p:stCondLst>
                                            <p:cond delay="0"/>
                                          </p:stCondLst>
                                        </p:cTn>
                                        <p:tgtEl>
                                          <p:spTgt spid="313"/>
                                        </p:tgtEl>
                                        <p:attrNameLst>
                                          <p:attrName>style.visibility</p:attrName>
                                        </p:attrNameLst>
                                      </p:cBhvr>
                                      <p:to>
                                        <p:strVal val="visible"/>
                                      </p:to>
                                    </p:set>
                                    <p:anim calcmode="lin" valueType="num">
                                      <p:cBhvr>
                                        <p:cTn id="231" dur="500" fill="hold"/>
                                        <p:tgtEl>
                                          <p:spTgt spid="313"/>
                                        </p:tgtEl>
                                        <p:attrNameLst>
                                          <p:attrName>ppt_x</p:attrName>
                                        </p:attrNameLst>
                                      </p:cBhvr>
                                      <p:tavLst>
                                        <p:tav tm="0">
                                          <p:val>
                                            <p:strVal val="#ppt_x-#ppt_w/2"/>
                                          </p:val>
                                        </p:tav>
                                        <p:tav tm="100000">
                                          <p:val>
                                            <p:strVal val="#ppt_x"/>
                                          </p:val>
                                        </p:tav>
                                      </p:tavLst>
                                    </p:anim>
                                    <p:anim calcmode="lin" valueType="num">
                                      <p:cBhvr>
                                        <p:cTn id="232" dur="500" fill="hold"/>
                                        <p:tgtEl>
                                          <p:spTgt spid="313"/>
                                        </p:tgtEl>
                                        <p:attrNameLst>
                                          <p:attrName>ppt_y</p:attrName>
                                        </p:attrNameLst>
                                      </p:cBhvr>
                                      <p:tavLst>
                                        <p:tav tm="0">
                                          <p:val>
                                            <p:strVal val="#ppt_y"/>
                                          </p:val>
                                        </p:tav>
                                        <p:tav tm="100000">
                                          <p:val>
                                            <p:strVal val="#ppt_y"/>
                                          </p:val>
                                        </p:tav>
                                      </p:tavLst>
                                    </p:anim>
                                    <p:anim calcmode="lin" valueType="num">
                                      <p:cBhvr>
                                        <p:cTn id="233" dur="500" fill="hold"/>
                                        <p:tgtEl>
                                          <p:spTgt spid="313"/>
                                        </p:tgtEl>
                                        <p:attrNameLst>
                                          <p:attrName>ppt_w</p:attrName>
                                        </p:attrNameLst>
                                      </p:cBhvr>
                                      <p:tavLst>
                                        <p:tav tm="0">
                                          <p:val>
                                            <p:fltVal val="0"/>
                                          </p:val>
                                        </p:tav>
                                        <p:tav tm="100000">
                                          <p:val>
                                            <p:strVal val="#ppt_w"/>
                                          </p:val>
                                        </p:tav>
                                      </p:tavLst>
                                    </p:anim>
                                    <p:anim calcmode="lin" valueType="num">
                                      <p:cBhvr>
                                        <p:cTn id="234" dur="500" fill="hold"/>
                                        <p:tgtEl>
                                          <p:spTgt spid="313"/>
                                        </p:tgtEl>
                                        <p:attrNameLst>
                                          <p:attrName>ppt_h</p:attrName>
                                        </p:attrNameLst>
                                      </p:cBhvr>
                                      <p:tavLst>
                                        <p:tav tm="0">
                                          <p:val>
                                            <p:strVal val="#ppt_h"/>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17" presetClass="entr" presetSubtype="8" repeatCount="4000" fill="hold" grpId="0" nodeType="clickEffect">
                                  <p:stCondLst>
                                    <p:cond delay="0"/>
                                  </p:stCondLst>
                                  <p:childTnLst>
                                    <p:set>
                                      <p:cBhvr>
                                        <p:cTn id="238" dur="1" fill="hold">
                                          <p:stCondLst>
                                            <p:cond delay="0"/>
                                          </p:stCondLst>
                                        </p:cTn>
                                        <p:tgtEl>
                                          <p:spTgt spid="364"/>
                                        </p:tgtEl>
                                        <p:attrNameLst>
                                          <p:attrName>style.visibility</p:attrName>
                                        </p:attrNameLst>
                                      </p:cBhvr>
                                      <p:to>
                                        <p:strVal val="visible"/>
                                      </p:to>
                                    </p:set>
                                    <p:anim calcmode="lin" valueType="num">
                                      <p:cBhvr>
                                        <p:cTn id="239" dur="500" fill="hold"/>
                                        <p:tgtEl>
                                          <p:spTgt spid="364"/>
                                        </p:tgtEl>
                                        <p:attrNameLst>
                                          <p:attrName>ppt_x</p:attrName>
                                        </p:attrNameLst>
                                      </p:cBhvr>
                                      <p:tavLst>
                                        <p:tav tm="0">
                                          <p:val>
                                            <p:strVal val="#ppt_x-#ppt_w/2"/>
                                          </p:val>
                                        </p:tav>
                                        <p:tav tm="100000">
                                          <p:val>
                                            <p:strVal val="#ppt_x"/>
                                          </p:val>
                                        </p:tav>
                                      </p:tavLst>
                                    </p:anim>
                                    <p:anim calcmode="lin" valueType="num">
                                      <p:cBhvr>
                                        <p:cTn id="240" dur="500" fill="hold"/>
                                        <p:tgtEl>
                                          <p:spTgt spid="364"/>
                                        </p:tgtEl>
                                        <p:attrNameLst>
                                          <p:attrName>ppt_y</p:attrName>
                                        </p:attrNameLst>
                                      </p:cBhvr>
                                      <p:tavLst>
                                        <p:tav tm="0">
                                          <p:val>
                                            <p:strVal val="#ppt_y"/>
                                          </p:val>
                                        </p:tav>
                                        <p:tav tm="100000">
                                          <p:val>
                                            <p:strVal val="#ppt_y"/>
                                          </p:val>
                                        </p:tav>
                                      </p:tavLst>
                                    </p:anim>
                                    <p:anim calcmode="lin" valueType="num">
                                      <p:cBhvr>
                                        <p:cTn id="241" dur="500" fill="hold"/>
                                        <p:tgtEl>
                                          <p:spTgt spid="364"/>
                                        </p:tgtEl>
                                        <p:attrNameLst>
                                          <p:attrName>ppt_w</p:attrName>
                                        </p:attrNameLst>
                                      </p:cBhvr>
                                      <p:tavLst>
                                        <p:tav tm="0">
                                          <p:val>
                                            <p:fltVal val="0"/>
                                          </p:val>
                                        </p:tav>
                                        <p:tav tm="100000">
                                          <p:val>
                                            <p:strVal val="#ppt_w"/>
                                          </p:val>
                                        </p:tav>
                                      </p:tavLst>
                                    </p:anim>
                                    <p:anim calcmode="lin" valueType="num">
                                      <p:cBhvr>
                                        <p:cTn id="242" dur="500" fill="hold"/>
                                        <p:tgtEl>
                                          <p:spTgt spid="364"/>
                                        </p:tgtEl>
                                        <p:attrNameLst>
                                          <p:attrName>ppt_h</p:attrName>
                                        </p:attrNameLst>
                                      </p:cBhvr>
                                      <p:tavLst>
                                        <p:tav tm="0">
                                          <p:val>
                                            <p:strVal val="#ppt_h"/>
                                          </p:val>
                                        </p:tav>
                                        <p:tav tm="100000">
                                          <p:val>
                                            <p:strVal val="#ppt_h"/>
                                          </p:val>
                                        </p:tav>
                                      </p:tavLst>
                                    </p:anim>
                                  </p:childTnLst>
                                </p:cTn>
                              </p:par>
                            </p:childTnLst>
                          </p:cTn>
                        </p:par>
                      </p:childTnLst>
                    </p:cTn>
                  </p:par>
                  <p:par>
                    <p:cTn id="243" fill="hold">
                      <p:stCondLst>
                        <p:cond delay="indefinite"/>
                      </p:stCondLst>
                      <p:childTnLst>
                        <p:par>
                          <p:cTn id="244" fill="hold">
                            <p:stCondLst>
                              <p:cond delay="0"/>
                            </p:stCondLst>
                            <p:childTnLst>
                              <p:par>
                                <p:cTn id="245" presetID="17" presetClass="entr" presetSubtype="8" repeatCount="4000" fill="hold" nodeType="clickEffect">
                                  <p:stCondLst>
                                    <p:cond delay="0"/>
                                  </p:stCondLst>
                                  <p:childTnLst>
                                    <p:set>
                                      <p:cBhvr>
                                        <p:cTn id="246" dur="1" fill="hold">
                                          <p:stCondLst>
                                            <p:cond delay="0"/>
                                          </p:stCondLst>
                                        </p:cTn>
                                        <p:tgtEl>
                                          <p:spTgt spid="365"/>
                                        </p:tgtEl>
                                        <p:attrNameLst>
                                          <p:attrName>style.visibility</p:attrName>
                                        </p:attrNameLst>
                                      </p:cBhvr>
                                      <p:to>
                                        <p:strVal val="visible"/>
                                      </p:to>
                                    </p:set>
                                    <p:anim calcmode="lin" valueType="num">
                                      <p:cBhvr>
                                        <p:cTn id="247" dur="500" fill="hold"/>
                                        <p:tgtEl>
                                          <p:spTgt spid="365"/>
                                        </p:tgtEl>
                                        <p:attrNameLst>
                                          <p:attrName>ppt_x</p:attrName>
                                        </p:attrNameLst>
                                      </p:cBhvr>
                                      <p:tavLst>
                                        <p:tav tm="0">
                                          <p:val>
                                            <p:strVal val="#ppt_x-#ppt_w/2"/>
                                          </p:val>
                                        </p:tav>
                                        <p:tav tm="100000">
                                          <p:val>
                                            <p:strVal val="#ppt_x"/>
                                          </p:val>
                                        </p:tav>
                                      </p:tavLst>
                                    </p:anim>
                                    <p:anim calcmode="lin" valueType="num">
                                      <p:cBhvr>
                                        <p:cTn id="248" dur="500" fill="hold"/>
                                        <p:tgtEl>
                                          <p:spTgt spid="365"/>
                                        </p:tgtEl>
                                        <p:attrNameLst>
                                          <p:attrName>ppt_y</p:attrName>
                                        </p:attrNameLst>
                                      </p:cBhvr>
                                      <p:tavLst>
                                        <p:tav tm="0">
                                          <p:val>
                                            <p:strVal val="#ppt_y"/>
                                          </p:val>
                                        </p:tav>
                                        <p:tav tm="100000">
                                          <p:val>
                                            <p:strVal val="#ppt_y"/>
                                          </p:val>
                                        </p:tav>
                                      </p:tavLst>
                                    </p:anim>
                                    <p:anim calcmode="lin" valueType="num">
                                      <p:cBhvr>
                                        <p:cTn id="249" dur="500" fill="hold"/>
                                        <p:tgtEl>
                                          <p:spTgt spid="365"/>
                                        </p:tgtEl>
                                        <p:attrNameLst>
                                          <p:attrName>ppt_w</p:attrName>
                                        </p:attrNameLst>
                                      </p:cBhvr>
                                      <p:tavLst>
                                        <p:tav tm="0">
                                          <p:val>
                                            <p:fltVal val="0"/>
                                          </p:val>
                                        </p:tav>
                                        <p:tav tm="100000">
                                          <p:val>
                                            <p:strVal val="#ppt_w"/>
                                          </p:val>
                                        </p:tav>
                                      </p:tavLst>
                                    </p:anim>
                                    <p:anim calcmode="lin" valueType="num">
                                      <p:cBhvr>
                                        <p:cTn id="250" dur="500" fill="hold"/>
                                        <p:tgtEl>
                                          <p:spTgt spid="365"/>
                                        </p:tgtEl>
                                        <p:attrNameLst>
                                          <p:attrName>ppt_h</p:attrName>
                                        </p:attrNameLst>
                                      </p:cBhvr>
                                      <p:tavLst>
                                        <p:tav tm="0">
                                          <p:val>
                                            <p:strVal val="#ppt_h"/>
                                          </p:val>
                                        </p:tav>
                                        <p:tav tm="100000">
                                          <p:val>
                                            <p:strVal val="#ppt_h"/>
                                          </p:val>
                                        </p:tav>
                                      </p:tavLst>
                                    </p:anim>
                                  </p:childTnLst>
                                </p:cTn>
                              </p:par>
                            </p:childTnLst>
                          </p:cTn>
                        </p:par>
                      </p:childTnLst>
                    </p:cTn>
                  </p:par>
                  <p:par>
                    <p:cTn id="251" fill="hold">
                      <p:stCondLst>
                        <p:cond delay="indefinite"/>
                      </p:stCondLst>
                      <p:childTnLst>
                        <p:par>
                          <p:cTn id="252" fill="hold">
                            <p:stCondLst>
                              <p:cond delay="0"/>
                            </p:stCondLst>
                            <p:childTnLst>
                              <p:par>
                                <p:cTn id="253" presetID="17" presetClass="entr" presetSubtype="8" repeatCount="4000" fill="hold" grpId="0" nodeType="clickEffect">
                                  <p:stCondLst>
                                    <p:cond delay="0"/>
                                  </p:stCondLst>
                                  <p:childTnLst>
                                    <p:set>
                                      <p:cBhvr>
                                        <p:cTn id="254" dur="1" fill="hold">
                                          <p:stCondLst>
                                            <p:cond delay="0"/>
                                          </p:stCondLst>
                                        </p:cTn>
                                        <p:tgtEl>
                                          <p:spTgt spid="369"/>
                                        </p:tgtEl>
                                        <p:attrNameLst>
                                          <p:attrName>style.visibility</p:attrName>
                                        </p:attrNameLst>
                                      </p:cBhvr>
                                      <p:to>
                                        <p:strVal val="visible"/>
                                      </p:to>
                                    </p:set>
                                    <p:anim calcmode="lin" valueType="num">
                                      <p:cBhvr>
                                        <p:cTn id="255" dur="500" fill="hold"/>
                                        <p:tgtEl>
                                          <p:spTgt spid="369"/>
                                        </p:tgtEl>
                                        <p:attrNameLst>
                                          <p:attrName>ppt_x</p:attrName>
                                        </p:attrNameLst>
                                      </p:cBhvr>
                                      <p:tavLst>
                                        <p:tav tm="0">
                                          <p:val>
                                            <p:strVal val="#ppt_x-#ppt_w/2"/>
                                          </p:val>
                                        </p:tav>
                                        <p:tav tm="100000">
                                          <p:val>
                                            <p:strVal val="#ppt_x"/>
                                          </p:val>
                                        </p:tav>
                                      </p:tavLst>
                                    </p:anim>
                                    <p:anim calcmode="lin" valueType="num">
                                      <p:cBhvr>
                                        <p:cTn id="256" dur="500" fill="hold"/>
                                        <p:tgtEl>
                                          <p:spTgt spid="369"/>
                                        </p:tgtEl>
                                        <p:attrNameLst>
                                          <p:attrName>ppt_y</p:attrName>
                                        </p:attrNameLst>
                                      </p:cBhvr>
                                      <p:tavLst>
                                        <p:tav tm="0">
                                          <p:val>
                                            <p:strVal val="#ppt_y"/>
                                          </p:val>
                                        </p:tav>
                                        <p:tav tm="100000">
                                          <p:val>
                                            <p:strVal val="#ppt_y"/>
                                          </p:val>
                                        </p:tav>
                                      </p:tavLst>
                                    </p:anim>
                                    <p:anim calcmode="lin" valueType="num">
                                      <p:cBhvr>
                                        <p:cTn id="257" dur="500" fill="hold"/>
                                        <p:tgtEl>
                                          <p:spTgt spid="369"/>
                                        </p:tgtEl>
                                        <p:attrNameLst>
                                          <p:attrName>ppt_w</p:attrName>
                                        </p:attrNameLst>
                                      </p:cBhvr>
                                      <p:tavLst>
                                        <p:tav tm="0">
                                          <p:val>
                                            <p:fltVal val="0"/>
                                          </p:val>
                                        </p:tav>
                                        <p:tav tm="100000">
                                          <p:val>
                                            <p:strVal val="#ppt_w"/>
                                          </p:val>
                                        </p:tav>
                                      </p:tavLst>
                                    </p:anim>
                                    <p:anim calcmode="lin" valueType="num">
                                      <p:cBhvr>
                                        <p:cTn id="258" dur="500" fill="hold"/>
                                        <p:tgtEl>
                                          <p:spTgt spid="369"/>
                                        </p:tgtEl>
                                        <p:attrNameLst>
                                          <p:attrName>ppt_h</p:attrName>
                                        </p:attrNameLst>
                                      </p:cBhvr>
                                      <p:tavLst>
                                        <p:tav tm="0">
                                          <p:val>
                                            <p:strVal val="#ppt_h"/>
                                          </p:val>
                                        </p:tav>
                                        <p:tav tm="100000">
                                          <p:val>
                                            <p:strVal val="#ppt_h"/>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325"/>
                                        </p:tgtEl>
                                        <p:attrNameLst>
                                          <p:attrName>style.visibility</p:attrName>
                                        </p:attrNameLst>
                                      </p:cBhvr>
                                      <p:to>
                                        <p:strVal val="visible"/>
                                      </p:to>
                                    </p:set>
                                    <p:anim calcmode="lin" valueType="num">
                                      <p:cBhvr additive="base">
                                        <p:cTn id="263" dur="500" fill="hold"/>
                                        <p:tgtEl>
                                          <p:spTgt spid="325"/>
                                        </p:tgtEl>
                                        <p:attrNameLst>
                                          <p:attrName>ppt_x</p:attrName>
                                        </p:attrNameLst>
                                      </p:cBhvr>
                                      <p:tavLst>
                                        <p:tav tm="0">
                                          <p:val>
                                            <p:strVal val="#ppt_x"/>
                                          </p:val>
                                        </p:tav>
                                        <p:tav tm="100000">
                                          <p:val>
                                            <p:strVal val="#ppt_x"/>
                                          </p:val>
                                        </p:tav>
                                      </p:tavLst>
                                    </p:anim>
                                    <p:anim calcmode="lin" valueType="num">
                                      <p:cBhvr additive="base">
                                        <p:cTn id="264"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17" presetClass="entr" presetSubtype="8" repeatCount="4000" fill="hold" grpId="0" nodeType="clickEffect">
                                  <p:stCondLst>
                                    <p:cond delay="0"/>
                                  </p:stCondLst>
                                  <p:childTnLst>
                                    <p:set>
                                      <p:cBhvr>
                                        <p:cTn id="268" dur="1" fill="hold">
                                          <p:stCondLst>
                                            <p:cond delay="0"/>
                                          </p:stCondLst>
                                        </p:cTn>
                                        <p:tgtEl>
                                          <p:spTgt spid="262"/>
                                        </p:tgtEl>
                                        <p:attrNameLst>
                                          <p:attrName>style.visibility</p:attrName>
                                        </p:attrNameLst>
                                      </p:cBhvr>
                                      <p:to>
                                        <p:strVal val="visible"/>
                                      </p:to>
                                    </p:set>
                                    <p:anim calcmode="lin" valueType="num">
                                      <p:cBhvr>
                                        <p:cTn id="269" dur="500" fill="hold"/>
                                        <p:tgtEl>
                                          <p:spTgt spid="262"/>
                                        </p:tgtEl>
                                        <p:attrNameLst>
                                          <p:attrName>ppt_x</p:attrName>
                                        </p:attrNameLst>
                                      </p:cBhvr>
                                      <p:tavLst>
                                        <p:tav tm="0">
                                          <p:val>
                                            <p:strVal val="#ppt_x-#ppt_w/2"/>
                                          </p:val>
                                        </p:tav>
                                        <p:tav tm="100000">
                                          <p:val>
                                            <p:strVal val="#ppt_x"/>
                                          </p:val>
                                        </p:tav>
                                      </p:tavLst>
                                    </p:anim>
                                    <p:anim calcmode="lin" valueType="num">
                                      <p:cBhvr>
                                        <p:cTn id="270" dur="500" fill="hold"/>
                                        <p:tgtEl>
                                          <p:spTgt spid="262"/>
                                        </p:tgtEl>
                                        <p:attrNameLst>
                                          <p:attrName>ppt_y</p:attrName>
                                        </p:attrNameLst>
                                      </p:cBhvr>
                                      <p:tavLst>
                                        <p:tav tm="0">
                                          <p:val>
                                            <p:strVal val="#ppt_y"/>
                                          </p:val>
                                        </p:tav>
                                        <p:tav tm="100000">
                                          <p:val>
                                            <p:strVal val="#ppt_y"/>
                                          </p:val>
                                        </p:tav>
                                      </p:tavLst>
                                    </p:anim>
                                    <p:anim calcmode="lin" valueType="num">
                                      <p:cBhvr>
                                        <p:cTn id="271" dur="500" fill="hold"/>
                                        <p:tgtEl>
                                          <p:spTgt spid="262"/>
                                        </p:tgtEl>
                                        <p:attrNameLst>
                                          <p:attrName>ppt_w</p:attrName>
                                        </p:attrNameLst>
                                      </p:cBhvr>
                                      <p:tavLst>
                                        <p:tav tm="0">
                                          <p:val>
                                            <p:fltVal val="0"/>
                                          </p:val>
                                        </p:tav>
                                        <p:tav tm="100000">
                                          <p:val>
                                            <p:strVal val="#ppt_w"/>
                                          </p:val>
                                        </p:tav>
                                      </p:tavLst>
                                    </p:anim>
                                    <p:anim calcmode="lin" valueType="num">
                                      <p:cBhvr>
                                        <p:cTn id="272" dur="500" fill="hold"/>
                                        <p:tgtEl>
                                          <p:spTgt spid="262"/>
                                        </p:tgtEl>
                                        <p:attrNameLst>
                                          <p:attrName>ppt_h</p:attrName>
                                        </p:attrNameLst>
                                      </p:cBhvr>
                                      <p:tavLst>
                                        <p:tav tm="0">
                                          <p:val>
                                            <p:strVal val="#ppt_h"/>
                                          </p:val>
                                        </p:tav>
                                        <p:tav tm="100000">
                                          <p:val>
                                            <p:strVal val="#ppt_h"/>
                                          </p:val>
                                        </p:tav>
                                      </p:tavLst>
                                    </p:anim>
                                  </p:childTnLst>
                                </p:cTn>
                              </p:par>
                            </p:childTnLst>
                          </p:cTn>
                        </p:par>
                      </p:childTnLst>
                    </p:cTn>
                  </p:par>
                  <p:par>
                    <p:cTn id="273" fill="hold">
                      <p:stCondLst>
                        <p:cond delay="indefinite"/>
                      </p:stCondLst>
                      <p:childTnLst>
                        <p:par>
                          <p:cTn id="274" fill="hold">
                            <p:stCondLst>
                              <p:cond delay="0"/>
                            </p:stCondLst>
                            <p:childTnLst>
                              <p:par>
                                <p:cTn id="275" presetID="17" presetClass="entr" presetSubtype="8" repeatCount="4000" fill="hold" nodeType="clickEffect">
                                  <p:stCondLst>
                                    <p:cond delay="0"/>
                                  </p:stCondLst>
                                  <p:childTnLst>
                                    <p:set>
                                      <p:cBhvr>
                                        <p:cTn id="276" dur="1" fill="hold">
                                          <p:stCondLst>
                                            <p:cond delay="0"/>
                                          </p:stCondLst>
                                        </p:cTn>
                                        <p:tgtEl>
                                          <p:spTgt spid="317"/>
                                        </p:tgtEl>
                                        <p:attrNameLst>
                                          <p:attrName>style.visibility</p:attrName>
                                        </p:attrNameLst>
                                      </p:cBhvr>
                                      <p:to>
                                        <p:strVal val="visible"/>
                                      </p:to>
                                    </p:set>
                                    <p:anim calcmode="lin" valueType="num">
                                      <p:cBhvr>
                                        <p:cTn id="277" dur="500" fill="hold"/>
                                        <p:tgtEl>
                                          <p:spTgt spid="317"/>
                                        </p:tgtEl>
                                        <p:attrNameLst>
                                          <p:attrName>ppt_x</p:attrName>
                                        </p:attrNameLst>
                                      </p:cBhvr>
                                      <p:tavLst>
                                        <p:tav tm="0">
                                          <p:val>
                                            <p:strVal val="#ppt_x-#ppt_w/2"/>
                                          </p:val>
                                        </p:tav>
                                        <p:tav tm="100000">
                                          <p:val>
                                            <p:strVal val="#ppt_x"/>
                                          </p:val>
                                        </p:tav>
                                      </p:tavLst>
                                    </p:anim>
                                    <p:anim calcmode="lin" valueType="num">
                                      <p:cBhvr>
                                        <p:cTn id="278" dur="500" fill="hold"/>
                                        <p:tgtEl>
                                          <p:spTgt spid="317"/>
                                        </p:tgtEl>
                                        <p:attrNameLst>
                                          <p:attrName>ppt_y</p:attrName>
                                        </p:attrNameLst>
                                      </p:cBhvr>
                                      <p:tavLst>
                                        <p:tav tm="0">
                                          <p:val>
                                            <p:strVal val="#ppt_y"/>
                                          </p:val>
                                        </p:tav>
                                        <p:tav tm="100000">
                                          <p:val>
                                            <p:strVal val="#ppt_y"/>
                                          </p:val>
                                        </p:tav>
                                      </p:tavLst>
                                    </p:anim>
                                    <p:anim calcmode="lin" valueType="num">
                                      <p:cBhvr>
                                        <p:cTn id="279" dur="500" fill="hold"/>
                                        <p:tgtEl>
                                          <p:spTgt spid="317"/>
                                        </p:tgtEl>
                                        <p:attrNameLst>
                                          <p:attrName>ppt_w</p:attrName>
                                        </p:attrNameLst>
                                      </p:cBhvr>
                                      <p:tavLst>
                                        <p:tav tm="0">
                                          <p:val>
                                            <p:fltVal val="0"/>
                                          </p:val>
                                        </p:tav>
                                        <p:tav tm="100000">
                                          <p:val>
                                            <p:strVal val="#ppt_w"/>
                                          </p:val>
                                        </p:tav>
                                      </p:tavLst>
                                    </p:anim>
                                    <p:anim calcmode="lin" valueType="num">
                                      <p:cBhvr>
                                        <p:cTn id="280" dur="500" fill="hold"/>
                                        <p:tgtEl>
                                          <p:spTgt spid="317"/>
                                        </p:tgtEl>
                                        <p:attrNameLst>
                                          <p:attrName>ppt_h</p:attrName>
                                        </p:attrNameLst>
                                      </p:cBhvr>
                                      <p:tavLst>
                                        <p:tav tm="0">
                                          <p:val>
                                            <p:strVal val="#ppt_h"/>
                                          </p:val>
                                        </p:tav>
                                        <p:tav tm="100000">
                                          <p:val>
                                            <p:strVal val="#ppt_h"/>
                                          </p:val>
                                        </p:tav>
                                      </p:tavLst>
                                    </p:anim>
                                  </p:childTnLst>
                                </p:cTn>
                              </p:par>
                            </p:childTnLst>
                          </p:cTn>
                        </p:par>
                      </p:childTnLst>
                    </p:cTn>
                  </p:par>
                  <p:par>
                    <p:cTn id="281" fill="hold">
                      <p:stCondLst>
                        <p:cond delay="indefinite"/>
                      </p:stCondLst>
                      <p:childTnLst>
                        <p:par>
                          <p:cTn id="282" fill="hold">
                            <p:stCondLst>
                              <p:cond delay="0"/>
                            </p:stCondLst>
                            <p:childTnLst>
                              <p:par>
                                <p:cTn id="283" presetID="17" presetClass="entr" presetSubtype="8" repeatCount="4000" fill="hold" grpId="0" nodeType="clickEffect">
                                  <p:stCondLst>
                                    <p:cond delay="0"/>
                                  </p:stCondLst>
                                  <p:childTnLst>
                                    <p:set>
                                      <p:cBhvr>
                                        <p:cTn id="284" dur="1" fill="hold">
                                          <p:stCondLst>
                                            <p:cond delay="0"/>
                                          </p:stCondLst>
                                        </p:cTn>
                                        <p:tgtEl>
                                          <p:spTgt spid="370"/>
                                        </p:tgtEl>
                                        <p:attrNameLst>
                                          <p:attrName>style.visibility</p:attrName>
                                        </p:attrNameLst>
                                      </p:cBhvr>
                                      <p:to>
                                        <p:strVal val="visible"/>
                                      </p:to>
                                    </p:set>
                                    <p:anim calcmode="lin" valueType="num">
                                      <p:cBhvr>
                                        <p:cTn id="285" dur="500" fill="hold"/>
                                        <p:tgtEl>
                                          <p:spTgt spid="370"/>
                                        </p:tgtEl>
                                        <p:attrNameLst>
                                          <p:attrName>ppt_x</p:attrName>
                                        </p:attrNameLst>
                                      </p:cBhvr>
                                      <p:tavLst>
                                        <p:tav tm="0">
                                          <p:val>
                                            <p:strVal val="#ppt_x-#ppt_w/2"/>
                                          </p:val>
                                        </p:tav>
                                        <p:tav tm="100000">
                                          <p:val>
                                            <p:strVal val="#ppt_x"/>
                                          </p:val>
                                        </p:tav>
                                      </p:tavLst>
                                    </p:anim>
                                    <p:anim calcmode="lin" valueType="num">
                                      <p:cBhvr>
                                        <p:cTn id="286" dur="500" fill="hold"/>
                                        <p:tgtEl>
                                          <p:spTgt spid="370"/>
                                        </p:tgtEl>
                                        <p:attrNameLst>
                                          <p:attrName>ppt_y</p:attrName>
                                        </p:attrNameLst>
                                      </p:cBhvr>
                                      <p:tavLst>
                                        <p:tav tm="0">
                                          <p:val>
                                            <p:strVal val="#ppt_y"/>
                                          </p:val>
                                        </p:tav>
                                        <p:tav tm="100000">
                                          <p:val>
                                            <p:strVal val="#ppt_y"/>
                                          </p:val>
                                        </p:tav>
                                      </p:tavLst>
                                    </p:anim>
                                    <p:anim calcmode="lin" valueType="num">
                                      <p:cBhvr>
                                        <p:cTn id="287" dur="500" fill="hold"/>
                                        <p:tgtEl>
                                          <p:spTgt spid="370"/>
                                        </p:tgtEl>
                                        <p:attrNameLst>
                                          <p:attrName>ppt_w</p:attrName>
                                        </p:attrNameLst>
                                      </p:cBhvr>
                                      <p:tavLst>
                                        <p:tav tm="0">
                                          <p:val>
                                            <p:fltVal val="0"/>
                                          </p:val>
                                        </p:tav>
                                        <p:tav tm="100000">
                                          <p:val>
                                            <p:strVal val="#ppt_w"/>
                                          </p:val>
                                        </p:tav>
                                      </p:tavLst>
                                    </p:anim>
                                    <p:anim calcmode="lin" valueType="num">
                                      <p:cBhvr>
                                        <p:cTn id="288" dur="500" fill="hold"/>
                                        <p:tgtEl>
                                          <p:spTgt spid="370"/>
                                        </p:tgtEl>
                                        <p:attrNameLst>
                                          <p:attrName>ppt_h</p:attrName>
                                        </p:attrNameLst>
                                      </p:cBhvr>
                                      <p:tavLst>
                                        <p:tav tm="0">
                                          <p:val>
                                            <p:strVal val="#ppt_h"/>
                                          </p:val>
                                        </p:tav>
                                        <p:tav tm="100000">
                                          <p:val>
                                            <p:strVal val="#ppt_h"/>
                                          </p:val>
                                        </p:tav>
                                      </p:tavLst>
                                    </p:anim>
                                  </p:childTnLst>
                                </p:cTn>
                              </p:par>
                            </p:childTnLst>
                          </p:cTn>
                        </p:par>
                      </p:childTnLst>
                    </p:cTn>
                  </p:par>
                  <p:par>
                    <p:cTn id="289" fill="hold">
                      <p:stCondLst>
                        <p:cond delay="indefinite"/>
                      </p:stCondLst>
                      <p:childTnLst>
                        <p:par>
                          <p:cTn id="290" fill="hold">
                            <p:stCondLst>
                              <p:cond delay="0"/>
                            </p:stCondLst>
                            <p:childTnLst>
                              <p:par>
                                <p:cTn id="291" presetID="17" presetClass="entr" presetSubtype="8" repeatCount="4000" fill="hold" nodeType="clickEffect">
                                  <p:stCondLst>
                                    <p:cond delay="0"/>
                                  </p:stCondLst>
                                  <p:childTnLst>
                                    <p:set>
                                      <p:cBhvr>
                                        <p:cTn id="292" dur="1" fill="hold">
                                          <p:stCondLst>
                                            <p:cond delay="0"/>
                                          </p:stCondLst>
                                        </p:cTn>
                                        <p:tgtEl>
                                          <p:spTgt spid="371"/>
                                        </p:tgtEl>
                                        <p:attrNameLst>
                                          <p:attrName>style.visibility</p:attrName>
                                        </p:attrNameLst>
                                      </p:cBhvr>
                                      <p:to>
                                        <p:strVal val="visible"/>
                                      </p:to>
                                    </p:set>
                                    <p:anim calcmode="lin" valueType="num">
                                      <p:cBhvr>
                                        <p:cTn id="293" dur="500" fill="hold"/>
                                        <p:tgtEl>
                                          <p:spTgt spid="371"/>
                                        </p:tgtEl>
                                        <p:attrNameLst>
                                          <p:attrName>ppt_x</p:attrName>
                                        </p:attrNameLst>
                                      </p:cBhvr>
                                      <p:tavLst>
                                        <p:tav tm="0">
                                          <p:val>
                                            <p:strVal val="#ppt_x-#ppt_w/2"/>
                                          </p:val>
                                        </p:tav>
                                        <p:tav tm="100000">
                                          <p:val>
                                            <p:strVal val="#ppt_x"/>
                                          </p:val>
                                        </p:tav>
                                      </p:tavLst>
                                    </p:anim>
                                    <p:anim calcmode="lin" valueType="num">
                                      <p:cBhvr>
                                        <p:cTn id="294" dur="500" fill="hold"/>
                                        <p:tgtEl>
                                          <p:spTgt spid="371"/>
                                        </p:tgtEl>
                                        <p:attrNameLst>
                                          <p:attrName>ppt_y</p:attrName>
                                        </p:attrNameLst>
                                      </p:cBhvr>
                                      <p:tavLst>
                                        <p:tav tm="0">
                                          <p:val>
                                            <p:strVal val="#ppt_y"/>
                                          </p:val>
                                        </p:tav>
                                        <p:tav tm="100000">
                                          <p:val>
                                            <p:strVal val="#ppt_y"/>
                                          </p:val>
                                        </p:tav>
                                      </p:tavLst>
                                    </p:anim>
                                    <p:anim calcmode="lin" valueType="num">
                                      <p:cBhvr>
                                        <p:cTn id="295" dur="500" fill="hold"/>
                                        <p:tgtEl>
                                          <p:spTgt spid="371"/>
                                        </p:tgtEl>
                                        <p:attrNameLst>
                                          <p:attrName>ppt_w</p:attrName>
                                        </p:attrNameLst>
                                      </p:cBhvr>
                                      <p:tavLst>
                                        <p:tav tm="0">
                                          <p:val>
                                            <p:fltVal val="0"/>
                                          </p:val>
                                        </p:tav>
                                        <p:tav tm="100000">
                                          <p:val>
                                            <p:strVal val="#ppt_w"/>
                                          </p:val>
                                        </p:tav>
                                      </p:tavLst>
                                    </p:anim>
                                    <p:anim calcmode="lin" valueType="num">
                                      <p:cBhvr>
                                        <p:cTn id="296" dur="500" fill="hold"/>
                                        <p:tgtEl>
                                          <p:spTgt spid="371"/>
                                        </p:tgtEl>
                                        <p:attrNameLst>
                                          <p:attrName>ppt_h</p:attrName>
                                        </p:attrNameLst>
                                      </p:cBhvr>
                                      <p:tavLst>
                                        <p:tav tm="0">
                                          <p:val>
                                            <p:strVal val="#ppt_h"/>
                                          </p:val>
                                        </p:tav>
                                        <p:tav tm="100000">
                                          <p:val>
                                            <p:strVal val="#ppt_h"/>
                                          </p:val>
                                        </p:tav>
                                      </p:tavLst>
                                    </p:anim>
                                  </p:childTnLst>
                                </p:cTn>
                              </p:par>
                            </p:childTnLst>
                          </p:cTn>
                        </p:par>
                      </p:childTnLst>
                    </p:cTn>
                  </p:par>
                  <p:par>
                    <p:cTn id="297" fill="hold">
                      <p:stCondLst>
                        <p:cond delay="indefinite"/>
                      </p:stCondLst>
                      <p:childTnLst>
                        <p:par>
                          <p:cTn id="298" fill="hold">
                            <p:stCondLst>
                              <p:cond delay="0"/>
                            </p:stCondLst>
                            <p:childTnLst>
                              <p:par>
                                <p:cTn id="299" presetID="17" presetClass="entr" presetSubtype="8" repeatCount="4000" fill="hold" grpId="0" nodeType="clickEffect">
                                  <p:stCondLst>
                                    <p:cond delay="0"/>
                                  </p:stCondLst>
                                  <p:childTnLst>
                                    <p:set>
                                      <p:cBhvr>
                                        <p:cTn id="300" dur="1" fill="hold">
                                          <p:stCondLst>
                                            <p:cond delay="0"/>
                                          </p:stCondLst>
                                        </p:cTn>
                                        <p:tgtEl>
                                          <p:spTgt spid="375"/>
                                        </p:tgtEl>
                                        <p:attrNameLst>
                                          <p:attrName>style.visibility</p:attrName>
                                        </p:attrNameLst>
                                      </p:cBhvr>
                                      <p:to>
                                        <p:strVal val="visible"/>
                                      </p:to>
                                    </p:set>
                                    <p:anim calcmode="lin" valueType="num">
                                      <p:cBhvr>
                                        <p:cTn id="301" dur="500" fill="hold"/>
                                        <p:tgtEl>
                                          <p:spTgt spid="375"/>
                                        </p:tgtEl>
                                        <p:attrNameLst>
                                          <p:attrName>ppt_x</p:attrName>
                                        </p:attrNameLst>
                                      </p:cBhvr>
                                      <p:tavLst>
                                        <p:tav tm="0">
                                          <p:val>
                                            <p:strVal val="#ppt_x-#ppt_w/2"/>
                                          </p:val>
                                        </p:tav>
                                        <p:tav tm="100000">
                                          <p:val>
                                            <p:strVal val="#ppt_x"/>
                                          </p:val>
                                        </p:tav>
                                      </p:tavLst>
                                    </p:anim>
                                    <p:anim calcmode="lin" valueType="num">
                                      <p:cBhvr>
                                        <p:cTn id="302" dur="500" fill="hold"/>
                                        <p:tgtEl>
                                          <p:spTgt spid="375"/>
                                        </p:tgtEl>
                                        <p:attrNameLst>
                                          <p:attrName>ppt_y</p:attrName>
                                        </p:attrNameLst>
                                      </p:cBhvr>
                                      <p:tavLst>
                                        <p:tav tm="0">
                                          <p:val>
                                            <p:strVal val="#ppt_y"/>
                                          </p:val>
                                        </p:tav>
                                        <p:tav tm="100000">
                                          <p:val>
                                            <p:strVal val="#ppt_y"/>
                                          </p:val>
                                        </p:tav>
                                      </p:tavLst>
                                    </p:anim>
                                    <p:anim calcmode="lin" valueType="num">
                                      <p:cBhvr>
                                        <p:cTn id="303" dur="500" fill="hold"/>
                                        <p:tgtEl>
                                          <p:spTgt spid="375"/>
                                        </p:tgtEl>
                                        <p:attrNameLst>
                                          <p:attrName>ppt_w</p:attrName>
                                        </p:attrNameLst>
                                      </p:cBhvr>
                                      <p:tavLst>
                                        <p:tav tm="0">
                                          <p:val>
                                            <p:fltVal val="0"/>
                                          </p:val>
                                        </p:tav>
                                        <p:tav tm="100000">
                                          <p:val>
                                            <p:strVal val="#ppt_w"/>
                                          </p:val>
                                        </p:tav>
                                      </p:tavLst>
                                    </p:anim>
                                    <p:anim calcmode="lin" valueType="num">
                                      <p:cBhvr>
                                        <p:cTn id="304" dur="500" fill="hold"/>
                                        <p:tgtEl>
                                          <p:spTgt spid="375"/>
                                        </p:tgtEl>
                                        <p:attrNameLst>
                                          <p:attrName>ppt_h</p:attrName>
                                        </p:attrNameLst>
                                      </p:cBhvr>
                                      <p:tavLst>
                                        <p:tav tm="0">
                                          <p:val>
                                            <p:strVal val="#ppt_h"/>
                                          </p:val>
                                        </p:tav>
                                        <p:tav tm="100000">
                                          <p:val>
                                            <p:strVal val="#ppt_h"/>
                                          </p:val>
                                        </p:tav>
                                      </p:tavLst>
                                    </p:anim>
                                  </p:childTnLst>
                                </p:cTn>
                              </p:par>
                            </p:childTnLst>
                          </p:cTn>
                        </p:par>
                      </p:childTnLst>
                    </p:cTn>
                  </p:par>
                  <p:par>
                    <p:cTn id="305" fill="hold">
                      <p:stCondLst>
                        <p:cond delay="indefinite"/>
                      </p:stCondLst>
                      <p:childTnLst>
                        <p:par>
                          <p:cTn id="306" fill="hold">
                            <p:stCondLst>
                              <p:cond delay="0"/>
                            </p:stCondLst>
                            <p:childTnLst>
                              <p:par>
                                <p:cTn id="307" presetID="17" presetClass="entr" presetSubtype="1" repeatCount="5000" fill="hold" nodeType="clickEffect">
                                  <p:stCondLst>
                                    <p:cond delay="0"/>
                                  </p:stCondLst>
                                  <p:childTnLst>
                                    <p:set>
                                      <p:cBhvr>
                                        <p:cTn id="308" dur="1" fill="hold">
                                          <p:stCondLst>
                                            <p:cond delay="0"/>
                                          </p:stCondLst>
                                        </p:cTn>
                                        <p:tgtEl>
                                          <p:spTgt spid="376"/>
                                        </p:tgtEl>
                                        <p:attrNameLst>
                                          <p:attrName>style.visibility</p:attrName>
                                        </p:attrNameLst>
                                      </p:cBhvr>
                                      <p:to>
                                        <p:strVal val="visible"/>
                                      </p:to>
                                    </p:set>
                                    <p:anim calcmode="lin" valueType="num">
                                      <p:cBhvr>
                                        <p:cTn id="309" dur="500" fill="hold"/>
                                        <p:tgtEl>
                                          <p:spTgt spid="376"/>
                                        </p:tgtEl>
                                        <p:attrNameLst>
                                          <p:attrName>ppt_x</p:attrName>
                                        </p:attrNameLst>
                                      </p:cBhvr>
                                      <p:tavLst>
                                        <p:tav tm="0">
                                          <p:val>
                                            <p:strVal val="#ppt_x"/>
                                          </p:val>
                                        </p:tav>
                                        <p:tav tm="100000">
                                          <p:val>
                                            <p:strVal val="#ppt_x"/>
                                          </p:val>
                                        </p:tav>
                                      </p:tavLst>
                                    </p:anim>
                                    <p:anim calcmode="lin" valueType="num">
                                      <p:cBhvr>
                                        <p:cTn id="310" dur="500" fill="hold"/>
                                        <p:tgtEl>
                                          <p:spTgt spid="376"/>
                                        </p:tgtEl>
                                        <p:attrNameLst>
                                          <p:attrName>ppt_y</p:attrName>
                                        </p:attrNameLst>
                                      </p:cBhvr>
                                      <p:tavLst>
                                        <p:tav tm="0">
                                          <p:val>
                                            <p:strVal val="#ppt_y-#ppt_h/2"/>
                                          </p:val>
                                        </p:tav>
                                        <p:tav tm="100000">
                                          <p:val>
                                            <p:strVal val="#ppt_y"/>
                                          </p:val>
                                        </p:tav>
                                      </p:tavLst>
                                    </p:anim>
                                    <p:anim calcmode="lin" valueType="num">
                                      <p:cBhvr>
                                        <p:cTn id="311" dur="500" fill="hold"/>
                                        <p:tgtEl>
                                          <p:spTgt spid="376"/>
                                        </p:tgtEl>
                                        <p:attrNameLst>
                                          <p:attrName>ppt_w</p:attrName>
                                        </p:attrNameLst>
                                      </p:cBhvr>
                                      <p:tavLst>
                                        <p:tav tm="0">
                                          <p:val>
                                            <p:strVal val="#ppt_w"/>
                                          </p:val>
                                        </p:tav>
                                        <p:tav tm="100000">
                                          <p:val>
                                            <p:strVal val="#ppt_w"/>
                                          </p:val>
                                        </p:tav>
                                      </p:tavLst>
                                    </p:anim>
                                    <p:anim calcmode="lin" valueType="num">
                                      <p:cBhvr>
                                        <p:cTn id="312" dur="500" fill="hold"/>
                                        <p:tgtEl>
                                          <p:spTgt spid="376"/>
                                        </p:tgtEl>
                                        <p:attrNameLst>
                                          <p:attrName>ppt_h</p:attrName>
                                        </p:attrNameLst>
                                      </p:cBhvr>
                                      <p:tavLst>
                                        <p:tav tm="0">
                                          <p:val>
                                            <p:fltVal val="0"/>
                                          </p:val>
                                        </p:tav>
                                        <p:tav tm="100000">
                                          <p:val>
                                            <p:strVal val="#ppt_h"/>
                                          </p:val>
                                        </p:tav>
                                      </p:tavLst>
                                    </p:anim>
                                  </p:childTnLst>
                                </p:cTn>
                              </p:par>
                            </p:childTnLst>
                          </p:cTn>
                        </p:par>
                      </p:childTnLst>
                    </p:cTn>
                  </p:par>
                  <p:par>
                    <p:cTn id="313" fill="hold">
                      <p:stCondLst>
                        <p:cond delay="indefinite"/>
                      </p:stCondLst>
                      <p:childTnLst>
                        <p:par>
                          <p:cTn id="314" fill="hold">
                            <p:stCondLst>
                              <p:cond delay="0"/>
                            </p:stCondLst>
                            <p:childTnLst>
                              <p:par>
                                <p:cTn id="315" presetID="17" presetClass="entr" presetSubtype="10" repeatCount="5000" fill="hold" grpId="0" nodeType="clickEffect">
                                  <p:stCondLst>
                                    <p:cond delay="0"/>
                                  </p:stCondLst>
                                  <p:childTnLst>
                                    <p:set>
                                      <p:cBhvr>
                                        <p:cTn id="316" dur="1" fill="hold">
                                          <p:stCondLst>
                                            <p:cond delay="0"/>
                                          </p:stCondLst>
                                        </p:cTn>
                                        <p:tgtEl>
                                          <p:spTgt spid="258"/>
                                        </p:tgtEl>
                                        <p:attrNameLst>
                                          <p:attrName>style.visibility</p:attrName>
                                        </p:attrNameLst>
                                      </p:cBhvr>
                                      <p:to>
                                        <p:strVal val="visible"/>
                                      </p:to>
                                    </p:set>
                                    <p:anim calcmode="lin" valueType="num">
                                      <p:cBhvr>
                                        <p:cTn id="317" dur="500" fill="hold"/>
                                        <p:tgtEl>
                                          <p:spTgt spid="258"/>
                                        </p:tgtEl>
                                        <p:attrNameLst>
                                          <p:attrName>ppt_w</p:attrName>
                                        </p:attrNameLst>
                                      </p:cBhvr>
                                      <p:tavLst>
                                        <p:tav tm="0">
                                          <p:val>
                                            <p:fltVal val="0"/>
                                          </p:val>
                                        </p:tav>
                                        <p:tav tm="100000">
                                          <p:val>
                                            <p:strVal val="#ppt_w"/>
                                          </p:val>
                                        </p:tav>
                                      </p:tavLst>
                                    </p:anim>
                                    <p:anim calcmode="lin" valueType="num">
                                      <p:cBhvr>
                                        <p:cTn id="318" dur="500" fill="hold"/>
                                        <p:tgtEl>
                                          <p:spTgt spid="258"/>
                                        </p:tgtEl>
                                        <p:attrNameLst>
                                          <p:attrName>ppt_h</p:attrName>
                                        </p:attrNameLst>
                                      </p:cBhvr>
                                      <p:tavLst>
                                        <p:tav tm="0">
                                          <p:val>
                                            <p:strVal val="#ppt_h"/>
                                          </p:val>
                                        </p:tav>
                                        <p:tav tm="100000">
                                          <p:val>
                                            <p:strVal val="#ppt_h"/>
                                          </p:val>
                                        </p:tav>
                                      </p:tavLst>
                                    </p:anim>
                                  </p:childTnLst>
                                </p:cTn>
                              </p:par>
                            </p:childTnLst>
                          </p:cTn>
                        </p:par>
                      </p:childTnLst>
                    </p:cTn>
                  </p:par>
                  <p:par>
                    <p:cTn id="319" fill="hold">
                      <p:stCondLst>
                        <p:cond delay="indefinite"/>
                      </p:stCondLst>
                      <p:childTnLst>
                        <p:par>
                          <p:cTn id="320" fill="hold">
                            <p:stCondLst>
                              <p:cond delay="0"/>
                            </p:stCondLst>
                            <p:childTnLst>
                              <p:par>
                                <p:cTn id="321" presetID="17" presetClass="entr" presetSubtype="10" repeatCount="5000" fill="hold" grpId="0" nodeType="clickEffect">
                                  <p:stCondLst>
                                    <p:cond delay="0"/>
                                  </p:stCondLst>
                                  <p:childTnLst>
                                    <p:set>
                                      <p:cBhvr>
                                        <p:cTn id="322" dur="1" fill="hold">
                                          <p:stCondLst>
                                            <p:cond delay="0"/>
                                          </p:stCondLst>
                                        </p:cTn>
                                        <p:tgtEl>
                                          <p:spTgt spid="259"/>
                                        </p:tgtEl>
                                        <p:attrNameLst>
                                          <p:attrName>style.visibility</p:attrName>
                                        </p:attrNameLst>
                                      </p:cBhvr>
                                      <p:to>
                                        <p:strVal val="visible"/>
                                      </p:to>
                                    </p:set>
                                    <p:anim calcmode="lin" valueType="num">
                                      <p:cBhvr>
                                        <p:cTn id="323" dur="500" fill="hold"/>
                                        <p:tgtEl>
                                          <p:spTgt spid="259"/>
                                        </p:tgtEl>
                                        <p:attrNameLst>
                                          <p:attrName>ppt_w</p:attrName>
                                        </p:attrNameLst>
                                      </p:cBhvr>
                                      <p:tavLst>
                                        <p:tav tm="0">
                                          <p:val>
                                            <p:fltVal val="0"/>
                                          </p:val>
                                        </p:tav>
                                        <p:tav tm="100000">
                                          <p:val>
                                            <p:strVal val="#ppt_w"/>
                                          </p:val>
                                        </p:tav>
                                      </p:tavLst>
                                    </p:anim>
                                    <p:anim calcmode="lin" valueType="num">
                                      <p:cBhvr>
                                        <p:cTn id="324" dur="500" fill="hold"/>
                                        <p:tgtEl>
                                          <p:spTgt spid="259"/>
                                        </p:tgtEl>
                                        <p:attrNameLst>
                                          <p:attrName>ppt_h</p:attrName>
                                        </p:attrNameLst>
                                      </p:cBhvr>
                                      <p:tavLst>
                                        <p:tav tm="0">
                                          <p:val>
                                            <p:strVal val="#ppt_h"/>
                                          </p:val>
                                        </p:tav>
                                        <p:tav tm="100000">
                                          <p:val>
                                            <p:strVal val="#ppt_h"/>
                                          </p:val>
                                        </p:tav>
                                      </p:tavLst>
                                    </p:anim>
                                  </p:childTnLst>
                                </p:cTn>
                              </p:par>
                            </p:childTnLst>
                          </p:cTn>
                        </p:par>
                      </p:childTnLst>
                    </p:cTn>
                  </p:par>
                  <p:par>
                    <p:cTn id="325" fill="hold">
                      <p:stCondLst>
                        <p:cond delay="indefinite"/>
                      </p:stCondLst>
                      <p:childTnLst>
                        <p:par>
                          <p:cTn id="326" fill="hold">
                            <p:stCondLst>
                              <p:cond delay="0"/>
                            </p:stCondLst>
                            <p:childTnLst>
                              <p:par>
                                <p:cTn id="327" presetID="17" presetClass="entr" presetSubtype="10" repeatCount="5000" fill="hold" grpId="0" nodeType="clickEffect">
                                  <p:stCondLst>
                                    <p:cond delay="0"/>
                                  </p:stCondLst>
                                  <p:childTnLst>
                                    <p:set>
                                      <p:cBhvr>
                                        <p:cTn id="328" dur="1" fill="hold">
                                          <p:stCondLst>
                                            <p:cond delay="0"/>
                                          </p:stCondLst>
                                        </p:cTn>
                                        <p:tgtEl>
                                          <p:spTgt spid="260"/>
                                        </p:tgtEl>
                                        <p:attrNameLst>
                                          <p:attrName>style.visibility</p:attrName>
                                        </p:attrNameLst>
                                      </p:cBhvr>
                                      <p:to>
                                        <p:strVal val="visible"/>
                                      </p:to>
                                    </p:set>
                                    <p:anim calcmode="lin" valueType="num">
                                      <p:cBhvr>
                                        <p:cTn id="329" dur="500" fill="hold"/>
                                        <p:tgtEl>
                                          <p:spTgt spid="260"/>
                                        </p:tgtEl>
                                        <p:attrNameLst>
                                          <p:attrName>ppt_w</p:attrName>
                                        </p:attrNameLst>
                                      </p:cBhvr>
                                      <p:tavLst>
                                        <p:tav tm="0">
                                          <p:val>
                                            <p:fltVal val="0"/>
                                          </p:val>
                                        </p:tav>
                                        <p:tav tm="100000">
                                          <p:val>
                                            <p:strVal val="#ppt_w"/>
                                          </p:val>
                                        </p:tav>
                                      </p:tavLst>
                                    </p:anim>
                                    <p:anim calcmode="lin" valueType="num">
                                      <p:cBhvr>
                                        <p:cTn id="330" dur="500" fill="hold"/>
                                        <p:tgtEl>
                                          <p:spTgt spid="260"/>
                                        </p:tgtEl>
                                        <p:attrNameLst>
                                          <p:attrName>ppt_h</p:attrName>
                                        </p:attrNameLst>
                                      </p:cBhvr>
                                      <p:tavLst>
                                        <p:tav tm="0">
                                          <p:val>
                                            <p:strVal val="#ppt_h"/>
                                          </p:val>
                                        </p:tav>
                                        <p:tav tm="100000">
                                          <p:val>
                                            <p:strVal val="#ppt_h"/>
                                          </p:val>
                                        </p:tav>
                                      </p:tavLst>
                                    </p:anim>
                                  </p:childTnLst>
                                </p:cTn>
                              </p:par>
                            </p:childTnLst>
                          </p:cTn>
                        </p:par>
                      </p:childTnLst>
                    </p:cTn>
                  </p:par>
                  <p:par>
                    <p:cTn id="331" fill="hold">
                      <p:stCondLst>
                        <p:cond delay="indefinite"/>
                      </p:stCondLst>
                      <p:childTnLst>
                        <p:par>
                          <p:cTn id="332" fill="hold">
                            <p:stCondLst>
                              <p:cond delay="0"/>
                            </p:stCondLst>
                            <p:childTnLst>
                              <p:par>
                                <p:cTn id="333" presetID="17" presetClass="entr" presetSubtype="10" repeatCount="5000" fill="hold" grpId="0" nodeType="clickEffect">
                                  <p:stCondLst>
                                    <p:cond delay="0"/>
                                  </p:stCondLst>
                                  <p:childTnLst>
                                    <p:set>
                                      <p:cBhvr>
                                        <p:cTn id="334" dur="1" fill="hold">
                                          <p:stCondLst>
                                            <p:cond delay="0"/>
                                          </p:stCondLst>
                                        </p:cTn>
                                        <p:tgtEl>
                                          <p:spTgt spid="261"/>
                                        </p:tgtEl>
                                        <p:attrNameLst>
                                          <p:attrName>style.visibility</p:attrName>
                                        </p:attrNameLst>
                                      </p:cBhvr>
                                      <p:to>
                                        <p:strVal val="visible"/>
                                      </p:to>
                                    </p:set>
                                    <p:anim calcmode="lin" valueType="num">
                                      <p:cBhvr>
                                        <p:cTn id="335" dur="500" fill="hold"/>
                                        <p:tgtEl>
                                          <p:spTgt spid="261"/>
                                        </p:tgtEl>
                                        <p:attrNameLst>
                                          <p:attrName>ppt_w</p:attrName>
                                        </p:attrNameLst>
                                      </p:cBhvr>
                                      <p:tavLst>
                                        <p:tav tm="0">
                                          <p:val>
                                            <p:fltVal val="0"/>
                                          </p:val>
                                        </p:tav>
                                        <p:tav tm="100000">
                                          <p:val>
                                            <p:strVal val="#ppt_w"/>
                                          </p:val>
                                        </p:tav>
                                      </p:tavLst>
                                    </p:anim>
                                    <p:anim calcmode="lin" valueType="num">
                                      <p:cBhvr>
                                        <p:cTn id="336" dur="500" fill="hold"/>
                                        <p:tgtEl>
                                          <p:spTgt spid="261"/>
                                        </p:tgtEl>
                                        <p:attrNameLst>
                                          <p:attrName>ppt_h</p:attrName>
                                        </p:attrNameLst>
                                      </p:cBhvr>
                                      <p:tavLst>
                                        <p:tav tm="0">
                                          <p:val>
                                            <p:strVal val="#ppt_h"/>
                                          </p:val>
                                        </p:tav>
                                        <p:tav tm="100000">
                                          <p:val>
                                            <p:strVal val="#ppt_h"/>
                                          </p:val>
                                        </p:tav>
                                      </p:tavLst>
                                    </p:anim>
                                  </p:childTnLst>
                                </p:cTn>
                              </p:par>
                            </p:childTnLst>
                          </p:cTn>
                        </p:par>
                      </p:childTnLst>
                    </p:cTn>
                  </p:par>
                  <p:par>
                    <p:cTn id="337" fill="hold">
                      <p:stCondLst>
                        <p:cond delay="indefinite"/>
                      </p:stCondLst>
                      <p:childTnLst>
                        <p:par>
                          <p:cTn id="338" fill="hold">
                            <p:stCondLst>
                              <p:cond delay="0"/>
                            </p:stCondLst>
                            <p:childTnLst>
                              <p:par>
                                <p:cTn id="339" presetID="2" presetClass="entr" presetSubtype="4" fill="hold" grpId="0" nodeType="clickEffect">
                                  <p:stCondLst>
                                    <p:cond delay="0"/>
                                  </p:stCondLst>
                                  <p:childTnLst>
                                    <p:set>
                                      <p:cBhvr>
                                        <p:cTn id="340" dur="1" fill="hold">
                                          <p:stCondLst>
                                            <p:cond delay="0"/>
                                          </p:stCondLst>
                                        </p:cTn>
                                        <p:tgtEl>
                                          <p:spTgt spid="385"/>
                                        </p:tgtEl>
                                        <p:attrNameLst>
                                          <p:attrName>style.visibility</p:attrName>
                                        </p:attrNameLst>
                                      </p:cBhvr>
                                      <p:to>
                                        <p:strVal val="visible"/>
                                      </p:to>
                                    </p:set>
                                    <p:anim calcmode="lin" valueType="num">
                                      <p:cBhvr additive="base">
                                        <p:cTn id="341" dur="500" fill="hold"/>
                                        <p:tgtEl>
                                          <p:spTgt spid="385"/>
                                        </p:tgtEl>
                                        <p:attrNameLst>
                                          <p:attrName>ppt_x</p:attrName>
                                        </p:attrNameLst>
                                      </p:cBhvr>
                                      <p:tavLst>
                                        <p:tav tm="0">
                                          <p:val>
                                            <p:strVal val="#ppt_x"/>
                                          </p:val>
                                        </p:tav>
                                        <p:tav tm="100000">
                                          <p:val>
                                            <p:strVal val="#ppt_x"/>
                                          </p:val>
                                        </p:tav>
                                      </p:tavLst>
                                    </p:anim>
                                    <p:anim calcmode="lin" valueType="num">
                                      <p:cBhvr additive="base">
                                        <p:cTn id="342" dur="500" fill="hold"/>
                                        <p:tgtEl>
                                          <p:spTgt spid="3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animBg="1"/>
      <p:bldP spid="260" grpId="0" animBg="1"/>
      <p:bldP spid="261" grpId="0" animBg="1"/>
      <p:bldP spid="262" grpId="0" animBg="1"/>
      <p:bldP spid="321" grpId="0"/>
      <p:bldP spid="322" grpId="0"/>
      <p:bldP spid="323" grpId="0"/>
      <p:bldP spid="324" grpId="0"/>
      <p:bldP spid="325" grpId="0"/>
      <p:bldP spid="326" grpId="0" animBg="1"/>
      <p:bldP spid="327" grpId="0"/>
      <p:bldP spid="328" grpId="0" animBg="1"/>
      <p:bldP spid="333" grpId="0" animBg="1"/>
      <p:bldP spid="334" grpId="0"/>
      <p:bldP spid="335" grpId="0" animBg="1"/>
      <p:bldP spid="340" grpId="0"/>
      <p:bldP spid="341" grpId="0" animBg="1"/>
      <p:bldP spid="346" grpId="0" animBg="1"/>
      <p:bldP spid="351" grpId="0" animBg="1"/>
      <p:bldP spid="356" grpId="0" animBg="1"/>
      <p:bldP spid="361" grpId="0" animBg="1"/>
      <p:bldP spid="362" grpId="0" animBg="1"/>
      <p:bldP spid="363" grpId="0" animBg="1"/>
      <p:bldP spid="364" grpId="0" animBg="1"/>
      <p:bldP spid="369" grpId="0" animBg="1"/>
      <p:bldP spid="370" grpId="0" animBg="1"/>
      <p:bldP spid="375" grpId="0" animBg="1"/>
      <p:bldP spid="380" grpId="0" animBg="1"/>
      <p:bldP spid="381" grpId="0"/>
      <p:bldP spid="383" grpId="0"/>
      <p:bldP spid="384" grpId="0"/>
      <p:bldP spid="38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2"/>
          <p:cNvSpPr>
            <a:spLocks noChangeArrowheads="1"/>
          </p:cNvSpPr>
          <p:nvPr/>
        </p:nvSpPr>
        <p:spPr bwMode="auto">
          <a:xfrm>
            <a:off x="2482850" y="115888"/>
            <a:ext cx="576263" cy="6481762"/>
          </a:xfrm>
          <a:prstGeom prst="rect">
            <a:avLst/>
          </a:prstGeom>
          <a:solidFill>
            <a:srgbClr val="A3B2C1"/>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LDAR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301" name="Rectangle 3"/>
          <p:cNvSpPr>
            <a:spLocks noChangeArrowheads="1"/>
          </p:cNvSpPr>
          <p:nvPr/>
        </p:nvSpPr>
        <p:spPr bwMode="auto">
          <a:xfrm>
            <a:off x="3059113" y="115888"/>
            <a:ext cx="576262" cy="6481762"/>
          </a:xfrm>
          <a:prstGeom prst="rect">
            <a:avLst/>
          </a:prstGeom>
          <a:solidFill>
            <a:srgbClr val="FFCC99"/>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RD M</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302" name="Rectangle 4"/>
          <p:cNvSpPr>
            <a:spLocks noChangeArrowheads="1"/>
          </p:cNvSpPr>
          <p:nvPr/>
        </p:nvSpPr>
        <p:spPr bwMode="auto">
          <a:xfrm>
            <a:off x="3635375" y="115888"/>
            <a:ext cx="576263" cy="6481762"/>
          </a:xfrm>
          <a:prstGeom prst="rect">
            <a:avLst/>
          </a:prstGeom>
          <a:solidFill>
            <a:srgbClr val="FF6600">
              <a:alpha val="47842"/>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LDDR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303" name="Rectangle 5"/>
          <p:cNvSpPr>
            <a:spLocks noChangeArrowheads="1"/>
          </p:cNvSpPr>
          <p:nvPr/>
        </p:nvSpPr>
        <p:spPr bwMode="auto">
          <a:xfrm>
            <a:off x="4211638" y="115888"/>
            <a:ext cx="576262" cy="6481762"/>
          </a:xfrm>
          <a:prstGeom prst="rect">
            <a:avLst/>
          </a:prstGeom>
          <a:solidFill>
            <a:srgbClr val="FF0000">
              <a:alpha val="5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LDIR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PC+1</a:t>
            </a:r>
          </a:p>
        </p:txBody>
      </p:sp>
      <p:sp>
        <p:nvSpPr>
          <p:cNvPr id="304" name="Line 6"/>
          <p:cNvSpPr>
            <a:spLocks noChangeShapeType="1"/>
          </p:cNvSpPr>
          <p:nvPr/>
        </p:nvSpPr>
        <p:spPr bwMode="auto">
          <a:xfrm>
            <a:off x="1763713" y="4197350"/>
            <a:ext cx="24463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05" name="Group 7"/>
          <p:cNvGrpSpPr>
            <a:grpSpLocks/>
          </p:cNvGrpSpPr>
          <p:nvPr/>
        </p:nvGrpSpPr>
        <p:grpSpPr bwMode="auto">
          <a:xfrm>
            <a:off x="2482850" y="115888"/>
            <a:ext cx="4610100" cy="6481762"/>
            <a:chOff x="1519" y="164"/>
            <a:chExt cx="2903" cy="3583"/>
          </a:xfrm>
        </p:grpSpPr>
        <p:sp>
          <p:nvSpPr>
            <p:cNvPr id="306" name="Line 8"/>
            <p:cNvSpPr>
              <a:spLocks noChangeShapeType="1"/>
            </p:cNvSpPr>
            <p:nvPr/>
          </p:nvSpPr>
          <p:spPr bwMode="auto">
            <a:xfrm>
              <a:off x="1519"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7" name="Line 9"/>
            <p:cNvSpPr>
              <a:spLocks noChangeShapeType="1"/>
            </p:cNvSpPr>
            <p:nvPr/>
          </p:nvSpPr>
          <p:spPr bwMode="auto">
            <a:xfrm>
              <a:off x="2971"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8" name="Line 10"/>
            <p:cNvSpPr>
              <a:spLocks noChangeShapeType="1"/>
            </p:cNvSpPr>
            <p:nvPr/>
          </p:nvSpPr>
          <p:spPr bwMode="auto">
            <a:xfrm>
              <a:off x="4422"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09" name="Group 11"/>
          <p:cNvGrpSpPr>
            <a:grpSpLocks/>
          </p:cNvGrpSpPr>
          <p:nvPr/>
        </p:nvGrpSpPr>
        <p:grpSpPr bwMode="auto">
          <a:xfrm>
            <a:off x="1906588" y="1195388"/>
            <a:ext cx="5761037" cy="288925"/>
            <a:chOff x="1156" y="844"/>
            <a:chExt cx="3629" cy="182"/>
          </a:xfrm>
        </p:grpSpPr>
        <p:sp>
          <p:nvSpPr>
            <p:cNvPr id="310" name="Line 12"/>
            <p:cNvSpPr>
              <a:spLocks noChangeShapeType="1"/>
            </p:cNvSpPr>
            <p:nvPr/>
          </p:nvSpPr>
          <p:spPr bwMode="auto">
            <a:xfrm flipV="1">
              <a:off x="151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1" name="Line 13"/>
            <p:cNvSpPr>
              <a:spLocks noChangeShapeType="1"/>
            </p:cNvSpPr>
            <p:nvPr/>
          </p:nvSpPr>
          <p:spPr bwMode="auto">
            <a:xfrm>
              <a:off x="1519"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2" name="Line 14"/>
            <p:cNvSpPr>
              <a:spLocks noChangeShapeType="1"/>
            </p:cNvSpPr>
            <p:nvPr/>
          </p:nvSpPr>
          <p:spPr bwMode="auto">
            <a:xfrm>
              <a:off x="188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3" name="Line 15"/>
            <p:cNvSpPr>
              <a:spLocks noChangeShapeType="1"/>
            </p:cNvSpPr>
            <p:nvPr/>
          </p:nvSpPr>
          <p:spPr bwMode="auto">
            <a:xfrm>
              <a:off x="170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4" name="Line 16"/>
            <p:cNvSpPr>
              <a:spLocks noChangeShapeType="1"/>
            </p:cNvSpPr>
            <p:nvPr/>
          </p:nvSpPr>
          <p:spPr bwMode="auto">
            <a:xfrm>
              <a:off x="1700"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5" name="Line 17"/>
            <p:cNvSpPr>
              <a:spLocks noChangeShapeType="1"/>
            </p:cNvSpPr>
            <p:nvPr/>
          </p:nvSpPr>
          <p:spPr bwMode="auto">
            <a:xfrm>
              <a:off x="188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6" name="Line 18"/>
            <p:cNvSpPr>
              <a:spLocks noChangeShapeType="1"/>
            </p:cNvSpPr>
            <p:nvPr/>
          </p:nvSpPr>
          <p:spPr bwMode="auto">
            <a:xfrm>
              <a:off x="224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7" name="Line 19"/>
            <p:cNvSpPr>
              <a:spLocks noChangeShapeType="1"/>
            </p:cNvSpPr>
            <p:nvPr/>
          </p:nvSpPr>
          <p:spPr bwMode="auto">
            <a:xfrm>
              <a:off x="206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8" name="Line 20"/>
            <p:cNvSpPr>
              <a:spLocks noChangeShapeType="1"/>
            </p:cNvSpPr>
            <p:nvPr/>
          </p:nvSpPr>
          <p:spPr bwMode="auto">
            <a:xfrm>
              <a:off x="206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9" name="Line 21"/>
            <p:cNvSpPr>
              <a:spLocks noChangeShapeType="1"/>
            </p:cNvSpPr>
            <p:nvPr/>
          </p:nvSpPr>
          <p:spPr bwMode="auto">
            <a:xfrm>
              <a:off x="2245"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0" name="Line 22"/>
            <p:cNvSpPr>
              <a:spLocks noChangeShapeType="1"/>
            </p:cNvSpPr>
            <p:nvPr/>
          </p:nvSpPr>
          <p:spPr bwMode="auto">
            <a:xfrm>
              <a:off x="260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1" name="Line 23"/>
            <p:cNvSpPr>
              <a:spLocks noChangeShapeType="1"/>
            </p:cNvSpPr>
            <p:nvPr/>
          </p:nvSpPr>
          <p:spPr bwMode="auto">
            <a:xfrm>
              <a:off x="242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2" name="Line 24"/>
            <p:cNvSpPr>
              <a:spLocks noChangeShapeType="1"/>
            </p:cNvSpPr>
            <p:nvPr/>
          </p:nvSpPr>
          <p:spPr bwMode="auto">
            <a:xfrm>
              <a:off x="2426"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3" name="Line 25"/>
            <p:cNvSpPr>
              <a:spLocks noChangeShapeType="1"/>
            </p:cNvSpPr>
            <p:nvPr/>
          </p:nvSpPr>
          <p:spPr bwMode="auto">
            <a:xfrm>
              <a:off x="2608"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4" name="Line 26"/>
            <p:cNvSpPr>
              <a:spLocks noChangeShapeType="1"/>
            </p:cNvSpPr>
            <p:nvPr/>
          </p:nvSpPr>
          <p:spPr bwMode="auto">
            <a:xfrm>
              <a:off x="297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5" name="Line 27"/>
            <p:cNvSpPr>
              <a:spLocks noChangeShapeType="1"/>
            </p:cNvSpPr>
            <p:nvPr/>
          </p:nvSpPr>
          <p:spPr bwMode="auto">
            <a:xfrm>
              <a:off x="279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6" name="Line 28"/>
            <p:cNvSpPr>
              <a:spLocks noChangeShapeType="1"/>
            </p:cNvSpPr>
            <p:nvPr/>
          </p:nvSpPr>
          <p:spPr bwMode="auto">
            <a:xfrm>
              <a:off x="2789"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7" name="Line 29"/>
            <p:cNvSpPr>
              <a:spLocks noChangeShapeType="1"/>
            </p:cNvSpPr>
            <p:nvPr/>
          </p:nvSpPr>
          <p:spPr bwMode="auto">
            <a:xfrm>
              <a:off x="2971"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8" name="Line 30"/>
            <p:cNvSpPr>
              <a:spLocks noChangeShapeType="1"/>
            </p:cNvSpPr>
            <p:nvPr/>
          </p:nvSpPr>
          <p:spPr bwMode="auto">
            <a:xfrm>
              <a:off x="333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9" name="Line 31"/>
            <p:cNvSpPr>
              <a:spLocks noChangeShapeType="1"/>
            </p:cNvSpPr>
            <p:nvPr/>
          </p:nvSpPr>
          <p:spPr bwMode="auto">
            <a:xfrm>
              <a:off x="315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0" name="Line 32"/>
            <p:cNvSpPr>
              <a:spLocks noChangeShapeType="1"/>
            </p:cNvSpPr>
            <p:nvPr/>
          </p:nvSpPr>
          <p:spPr bwMode="auto">
            <a:xfrm>
              <a:off x="3152"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1" name="Line 33"/>
            <p:cNvSpPr>
              <a:spLocks noChangeShapeType="1"/>
            </p:cNvSpPr>
            <p:nvPr/>
          </p:nvSpPr>
          <p:spPr bwMode="auto">
            <a:xfrm>
              <a:off x="3334"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2" name="Line 34"/>
            <p:cNvSpPr>
              <a:spLocks noChangeShapeType="1"/>
            </p:cNvSpPr>
            <p:nvPr/>
          </p:nvSpPr>
          <p:spPr bwMode="auto">
            <a:xfrm>
              <a:off x="369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3" name="Line 35"/>
            <p:cNvSpPr>
              <a:spLocks noChangeShapeType="1"/>
            </p:cNvSpPr>
            <p:nvPr/>
          </p:nvSpPr>
          <p:spPr bwMode="auto">
            <a:xfrm>
              <a:off x="351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4" name="Line 36"/>
            <p:cNvSpPr>
              <a:spLocks noChangeShapeType="1"/>
            </p:cNvSpPr>
            <p:nvPr/>
          </p:nvSpPr>
          <p:spPr bwMode="auto">
            <a:xfrm>
              <a:off x="3515"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5" name="Line 37"/>
            <p:cNvSpPr>
              <a:spLocks noChangeShapeType="1"/>
            </p:cNvSpPr>
            <p:nvPr/>
          </p:nvSpPr>
          <p:spPr bwMode="auto">
            <a:xfrm>
              <a:off x="3697"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6" name="Line 38"/>
            <p:cNvSpPr>
              <a:spLocks noChangeShapeType="1"/>
            </p:cNvSpPr>
            <p:nvPr/>
          </p:nvSpPr>
          <p:spPr bwMode="auto">
            <a:xfrm>
              <a:off x="406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7" name="Line 39"/>
            <p:cNvSpPr>
              <a:spLocks noChangeShapeType="1"/>
            </p:cNvSpPr>
            <p:nvPr/>
          </p:nvSpPr>
          <p:spPr bwMode="auto">
            <a:xfrm>
              <a:off x="387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8" name="Line 40"/>
            <p:cNvSpPr>
              <a:spLocks noChangeShapeType="1"/>
            </p:cNvSpPr>
            <p:nvPr/>
          </p:nvSpPr>
          <p:spPr bwMode="auto">
            <a:xfrm>
              <a:off x="3878"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9" name="Line 41"/>
            <p:cNvSpPr>
              <a:spLocks noChangeShapeType="1"/>
            </p:cNvSpPr>
            <p:nvPr/>
          </p:nvSpPr>
          <p:spPr bwMode="auto">
            <a:xfrm>
              <a:off x="4060"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0" name="Line 42"/>
            <p:cNvSpPr>
              <a:spLocks noChangeShapeType="1"/>
            </p:cNvSpPr>
            <p:nvPr/>
          </p:nvSpPr>
          <p:spPr bwMode="auto">
            <a:xfrm>
              <a:off x="442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1" name="Line 43"/>
            <p:cNvSpPr>
              <a:spLocks noChangeShapeType="1"/>
            </p:cNvSpPr>
            <p:nvPr/>
          </p:nvSpPr>
          <p:spPr bwMode="auto">
            <a:xfrm>
              <a:off x="424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2" name="Line 44"/>
            <p:cNvSpPr>
              <a:spLocks noChangeShapeType="1"/>
            </p:cNvSpPr>
            <p:nvPr/>
          </p:nvSpPr>
          <p:spPr bwMode="auto">
            <a:xfrm>
              <a:off x="4241"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3" name="Line 45"/>
            <p:cNvSpPr>
              <a:spLocks noChangeShapeType="1"/>
            </p:cNvSpPr>
            <p:nvPr/>
          </p:nvSpPr>
          <p:spPr bwMode="auto">
            <a:xfrm>
              <a:off x="442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4" name="Line 46"/>
            <p:cNvSpPr>
              <a:spLocks noChangeShapeType="1"/>
            </p:cNvSpPr>
            <p:nvPr/>
          </p:nvSpPr>
          <p:spPr bwMode="auto">
            <a:xfrm>
              <a:off x="478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5" name="Line 47"/>
            <p:cNvSpPr>
              <a:spLocks noChangeShapeType="1"/>
            </p:cNvSpPr>
            <p:nvPr/>
          </p:nvSpPr>
          <p:spPr bwMode="auto">
            <a:xfrm>
              <a:off x="460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6" name="Line 48"/>
            <p:cNvSpPr>
              <a:spLocks noChangeShapeType="1"/>
            </p:cNvSpPr>
            <p:nvPr/>
          </p:nvSpPr>
          <p:spPr bwMode="auto">
            <a:xfrm>
              <a:off x="460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7" name="Line 49"/>
            <p:cNvSpPr>
              <a:spLocks noChangeShapeType="1"/>
            </p:cNvSpPr>
            <p:nvPr/>
          </p:nvSpPr>
          <p:spPr bwMode="auto">
            <a:xfrm flipV="1">
              <a:off x="115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8" name="Line 50"/>
            <p:cNvSpPr>
              <a:spLocks noChangeShapeType="1"/>
            </p:cNvSpPr>
            <p:nvPr/>
          </p:nvSpPr>
          <p:spPr bwMode="auto">
            <a:xfrm>
              <a:off x="1156"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9" name="Line 51"/>
            <p:cNvSpPr>
              <a:spLocks noChangeShapeType="1"/>
            </p:cNvSpPr>
            <p:nvPr/>
          </p:nvSpPr>
          <p:spPr bwMode="auto">
            <a:xfrm>
              <a:off x="133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0" name="Line 52"/>
            <p:cNvSpPr>
              <a:spLocks noChangeShapeType="1"/>
            </p:cNvSpPr>
            <p:nvPr/>
          </p:nvSpPr>
          <p:spPr bwMode="auto">
            <a:xfrm>
              <a:off x="1337"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51" name="Group 53"/>
          <p:cNvGrpSpPr>
            <a:grpSpLocks/>
          </p:cNvGrpSpPr>
          <p:nvPr/>
        </p:nvGrpSpPr>
        <p:grpSpPr bwMode="auto">
          <a:xfrm>
            <a:off x="3059113" y="2781300"/>
            <a:ext cx="576262" cy="288925"/>
            <a:chOff x="1156" y="1524"/>
            <a:chExt cx="363" cy="182"/>
          </a:xfrm>
        </p:grpSpPr>
        <p:sp>
          <p:nvSpPr>
            <p:cNvPr id="352" name="Line 54"/>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3" name="Line 55"/>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4" name="Line 56"/>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55" name="Group 57"/>
          <p:cNvGrpSpPr>
            <a:grpSpLocks/>
          </p:cNvGrpSpPr>
          <p:nvPr/>
        </p:nvGrpSpPr>
        <p:grpSpPr bwMode="auto">
          <a:xfrm>
            <a:off x="3635375" y="3332163"/>
            <a:ext cx="576263" cy="288925"/>
            <a:chOff x="1156" y="1524"/>
            <a:chExt cx="363" cy="182"/>
          </a:xfrm>
        </p:grpSpPr>
        <p:sp>
          <p:nvSpPr>
            <p:cNvPr id="356" name="Line 58"/>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7" name="Line 59"/>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8" name="Line 60"/>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59" name="Group 61"/>
          <p:cNvGrpSpPr>
            <a:grpSpLocks/>
          </p:cNvGrpSpPr>
          <p:nvPr/>
        </p:nvGrpSpPr>
        <p:grpSpPr bwMode="auto">
          <a:xfrm>
            <a:off x="4211638" y="3908425"/>
            <a:ext cx="576262" cy="288925"/>
            <a:chOff x="1156" y="1524"/>
            <a:chExt cx="363" cy="182"/>
          </a:xfrm>
        </p:grpSpPr>
        <p:sp>
          <p:nvSpPr>
            <p:cNvPr id="360" name="Line 62"/>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1" name="Line 63"/>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2" name="Line 64"/>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63" name="Text Box 65"/>
          <p:cNvSpPr txBox="1">
            <a:spLocks noChangeArrowheads="1"/>
          </p:cNvSpPr>
          <p:nvPr/>
        </p:nvSpPr>
        <p:spPr bwMode="auto">
          <a:xfrm>
            <a:off x="1331913" y="119538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Φ</a:t>
            </a:r>
          </a:p>
        </p:txBody>
      </p:sp>
      <p:sp>
        <p:nvSpPr>
          <p:cNvPr id="364" name="Text Box 66"/>
          <p:cNvSpPr txBox="1">
            <a:spLocks noChangeArrowheads="1"/>
          </p:cNvSpPr>
          <p:nvPr/>
        </p:nvSpPr>
        <p:spPr bwMode="auto">
          <a:xfrm>
            <a:off x="1187450" y="2227263"/>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1</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65" name="Text Box 67"/>
          <p:cNvSpPr txBox="1">
            <a:spLocks noChangeArrowheads="1"/>
          </p:cNvSpPr>
          <p:nvPr/>
        </p:nvSpPr>
        <p:spPr bwMode="auto">
          <a:xfrm>
            <a:off x="1187450" y="273208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2</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66" name="Text Box 68"/>
          <p:cNvSpPr txBox="1">
            <a:spLocks noChangeArrowheads="1"/>
          </p:cNvSpPr>
          <p:nvPr/>
        </p:nvSpPr>
        <p:spPr bwMode="auto">
          <a:xfrm>
            <a:off x="1187450" y="3260725"/>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3</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67" name="Text Box 69"/>
          <p:cNvSpPr txBox="1">
            <a:spLocks noChangeArrowheads="1"/>
          </p:cNvSpPr>
          <p:nvPr/>
        </p:nvSpPr>
        <p:spPr bwMode="auto">
          <a:xfrm>
            <a:off x="1187450" y="383698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4</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68" name="Line 70"/>
          <p:cNvSpPr>
            <a:spLocks noChangeShapeType="1"/>
          </p:cNvSpPr>
          <p:nvPr/>
        </p:nvSpPr>
        <p:spPr bwMode="auto">
          <a:xfrm>
            <a:off x="2482850" y="763588"/>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9" name="Text Box 71"/>
          <p:cNvSpPr txBox="1">
            <a:spLocks noChangeArrowheads="1"/>
          </p:cNvSpPr>
          <p:nvPr/>
        </p:nvSpPr>
        <p:spPr bwMode="auto">
          <a:xfrm>
            <a:off x="2987675" y="23495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70" name="Line 72"/>
          <p:cNvSpPr>
            <a:spLocks noChangeShapeType="1"/>
          </p:cNvSpPr>
          <p:nvPr/>
        </p:nvSpPr>
        <p:spPr bwMode="auto">
          <a:xfrm>
            <a:off x="1763713" y="1989138"/>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371" name="Group 73"/>
          <p:cNvGrpSpPr>
            <a:grpSpLocks/>
          </p:cNvGrpSpPr>
          <p:nvPr/>
        </p:nvGrpSpPr>
        <p:grpSpPr bwMode="auto">
          <a:xfrm>
            <a:off x="2482850" y="1700213"/>
            <a:ext cx="2305050" cy="288925"/>
            <a:chOff x="1156" y="1524"/>
            <a:chExt cx="363" cy="182"/>
          </a:xfrm>
        </p:grpSpPr>
        <p:sp>
          <p:nvSpPr>
            <p:cNvPr id="372" name="Line 74"/>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3" name="Line 75"/>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4" name="Line 76"/>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75" name="Line 77"/>
          <p:cNvSpPr>
            <a:spLocks noChangeShapeType="1"/>
          </p:cNvSpPr>
          <p:nvPr/>
        </p:nvSpPr>
        <p:spPr bwMode="auto">
          <a:xfrm>
            <a:off x="4787900" y="1989138"/>
            <a:ext cx="230346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6" name="Text Box 78"/>
          <p:cNvSpPr txBox="1">
            <a:spLocks noChangeArrowheads="1"/>
          </p:cNvSpPr>
          <p:nvPr/>
        </p:nvSpPr>
        <p:spPr bwMode="auto">
          <a:xfrm>
            <a:off x="825500" y="174783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u="none" strike="noStrike" kern="0" cap="none" spc="0" normalizeH="0" baseline="0" noProof="0" smtClean="0">
                <a:ln>
                  <a:noFill/>
                </a:ln>
                <a:solidFill>
                  <a:srgbClr val="000000"/>
                </a:solidFill>
                <a:effectLst/>
                <a:uLnTx/>
                <a:uFillTx/>
                <a:latin typeface="宋体" pitchFamily="2" charset="-122"/>
                <a:ea typeface="宋体" pitchFamily="2" charset="-122"/>
              </a:rPr>
              <a:t>取指</a:t>
            </a:r>
            <a:endParaRPr kumimoji="0" lang="zh-CN" altLang="el-GR"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77" name="Line 79"/>
          <p:cNvSpPr>
            <a:spLocks noChangeShapeType="1"/>
          </p:cNvSpPr>
          <p:nvPr/>
        </p:nvSpPr>
        <p:spPr bwMode="auto">
          <a:xfrm>
            <a:off x="1763713" y="2493963"/>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378" name="Group 80"/>
          <p:cNvGrpSpPr>
            <a:grpSpLocks/>
          </p:cNvGrpSpPr>
          <p:nvPr/>
        </p:nvGrpSpPr>
        <p:grpSpPr bwMode="auto">
          <a:xfrm>
            <a:off x="2482850" y="2205038"/>
            <a:ext cx="576263" cy="288925"/>
            <a:chOff x="1156" y="1524"/>
            <a:chExt cx="363" cy="182"/>
          </a:xfrm>
        </p:grpSpPr>
        <p:sp>
          <p:nvSpPr>
            <p:cNvPr id="379" name="Line 81"/>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0" name="Line 82"/>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1" name="Line 83"/>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82" name="Line 84"/>
          <p:cNvSpPr>
            <a:spLocks noChangeShapeType="1"/>
          </p:cNvSpPr>
          <p:nvPr/>
        </p:nvSpPr>
        <p:spPr bwMode="auto">
          <a:xfrm>
            <a:off x="3059113" y="2493963"/>
            <a:ext cx="17287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83" name="Group 85"/>
          <p:cNvGrpSpPr>
            <a:grpSpLocks/>
          </p:cNvGrpSpPr>
          <p:nvPr/>
        </p:nvGrpSpPr>
        <p:grpSpPr bwMode="auto">
          <a:xfrm>
            <a:off x="4786313" y="2205038"/>
            <a:ext cx="576262" cy="288925"/>
            <a:chOff x="1156" y="1524"/>
            <a:chExt cx="363" cy="182"/>
          </a:xfrm>
        </p:grpSpPr>
        <p:sp>
          <p:nvSpPr>
            <p:cNvPr id="384" name="Line 86"/>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5" name="Line 87"/>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6" name="Line 88"/>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87" name="Line 89"/>
          <p:cNvSpPr>
            <a:spLocks noChangeShapeType="1"/>
          </p:cNvSpPr>
          <p:nvPr/>
        </p:nvSpPr>
        <p:spPr bwMode="auto">
          <a:xfrm>
            <a:off x="5362575" y="2493963"/>
            <a:ext cx="172878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88" name="Group 90"/>
          <p:cNvGrpSpPr>
            <a:grpSpLocks/>
          </p:cNvGrpSpPr>
          <p:nvPr/>
        </p:nvGrpSpPr>
        <p:grpSpPr bwMode="auto">
          <a:xfrm>
            <a:off x="7091363" y="2205038"/>
            <a:ext cx="576262" cy="288925"/>
            <a:chOff x="1156" y="1524"/>
            <a:chExt cx="363" cy="182"/>
          </a:xfrm>
        </p:grpSpPr>
        <p:sp>
          <p:nvSpPr>
            <p:cNvPr id="389" name="Line 91"/>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0" name="Line 92"/>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1" name="Line 93"/>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92" name="Line 94"/>
          <p:cNvSpPr>
            <a:spLocks noChangeShapeType="1"/>
          </p:cNvSpPr>
          <p:nvPr/>
        </p:nvSpPr>
        <p:spPr bwMode="auto">
          <a:xfrm>
            <a:off x="1690688" y="3070225"/>
            <a:ext cx="13684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93" name="Group 95"/>
          <p:cNvGrpSpPr>
            <a:grpSpLocks/>
          </p:cNvGrpSpPr>
          <p:nvPr/>
        </p:nvGrpSpPr>
        <p:grpSpPr bwMode="auto">
          <a:xfrm>
            <a:off x="5364163" y="2781300"/>
            <a:ext cx="576262" cy="288925"/>
            <a:chOff x="1156" y="1524"/>
            <a:chExt cx="363" cy="182"/>
          </a:xfrm>
        </p:grpSpPr>
        <p:sp>
          <p:nvSpPr>
            <p:cNvPr id="394" name="Line 96"/>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5" name="Line 97"/>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6" name="Line 98"/>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97" name="Line 99"/>
          <p:cNvSpPr>
            <a:spLocks noChangeShapeType="1"/>
          </p:cNvSpPr>
          <p:nvPr/>
        </p:nvSpPr>
        <p:spPr bwMode="auto">
          <a:xfrm>
            <a:off x="5940425" y="3068638"/>
            <a:ext cx="1727200" cy="1587"/>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8" name="Line 100"/>
          <p:cNvSpPr>
            <a:spLocks noChangeShapeType="1"/>
          </p:cNvSpPr>
          <p:nvPr/>
        </p:nvSpPr>
        <p:spPr bwMode="auto">
          <a:xfrm flipV="1">
            <a:off x="3635375" y="3068638"/>
            <a:ext cx="1728788" cy="1587"/>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9" name="Line 101"/>
          <p:cNvSpPr>
            <a:spLocks noChangeShapeType="1"/>
          </p:cNvSpPr>
          <p:nvPr/>
        </p:nvSpPr>
        <p:spPr bwMode="auto">
          <a:xfrm>
            <a:off x="1690688" y="3644900"/>
            <a:ext cx="19446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0" name="Line 102"/>
          <p:cNvSpPr>
            <a:spLocks noChangeShapeType="1"/>
          </p:cNvSpPr>
          <p:nvPr/>
        </p:nvSpPr>
        <p:spPr bwMode="auto">
          <a:xfrm>
            <a:off x="4211638" y="3644900"/>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01" name="Group 103"/>
          <p:cNvGrpSpPr>
            <a:grpSpLocks/>
          </p:cNvGrpSpPr>
          <p:nvPr/>
        </p:nvGrpSpPr>
        <p:grpSpPr bwMode="auto">
          <a:xfrm>
            <a:off x="5938838" y="3332163"/>
            <a:ext cx="576262" cy="288925"/>
            <a:chOff x="1156" y="1524"/>
            <a:chExt cx="363" cy="182"/>
          </a:xfrm>
        </p:grpSpPr>
        <p:sp>
          <p:nvSpPr>
            <p:cNvPr id="402" name="Line 104"/>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3" name="Line 105"/>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4" name="Line 106"/>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05" name="Line 107"/>
          <p:cNvSpPr>
            <a:spLocks noChangeShapeType="1"/>
          </p:cNvSpPr>
          <p:nvPr/>
        </p:nvSpPr>
        <p:spPr bwMode="auto">
          <a:xfrm>
            <a:off x="6515100" y="3644900"/>
            <a:ext cx="11525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6" name="Line 108"/>
          <p:cNvSpPr>
            <a:spLocks noChangeShapeType="1"/>
          </p:cNvSpPr>
          <p:nvPr/>
        </p:nvSpPr>
        <p:spPr bwMode="auto">
          <a:xfrm>
            <a:off x="4787900" y="4221163"/>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07" name="Group 109"/>
          <p:cNvGrpSpPr>
            <a:grpSpLocks/>
          </p:cNvGrpSpPr>
          <p:nvPr/>
        </p:nvGrpSpPr>
        <p:grpSpPr bwMode="auto">
          <a:xfrm>
            <a:off x="6515100" y="3932238"/>
            <a:ext cx="576263" cy="288925"/>
            <a:chOff x="1156" y="1524"/>
            <a:chExt cx="363" cy="182"/>
          </a:xfrm>
        </p:grpSpPr>
        <p:sp>
          <p:nvSpPr>
            <p:cNvPr id="408" name="Line 110"/>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9" name="Line 111"/>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0" name="Line 112"/>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11" name="Line 113"/>
          <p:cNvSpPr>
            <a:spLocks noChangeShapeType="1"/>
          </p:cNvSpPr>
          <p:nvPr/>
        </p:nvSpPr>
        <p:spPr bwMode="auto">
          <a:xfrm>
            <a:off x="7092950" y="4221163"/>
            <a:ext cx="57467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12" name="Group 114"/>
          <p:cNvGrpSpPr>
            <a:grpSpLocks/>
          </p:cNvGrpSpPr>
          <p:nvPr/>
        </p:nvGrpSpPr>
        <p:grpSpPr bwMode="auto">
          <a:xfrm>
            <a:off x="3059113" y="115888"/>
            <a:ext cx="1152525" cy="5688012"/>
            <a:chOff x="1882" y="164"/>
            <a:chExt cx="726" cy="3583"/>
          </a:xfrm>
        </p:grpSpPr>
        <p:sp>
          <p:nvSpPr>
            <p:cNvPr id="413" name="Line 115"/>
            <p:cNvSpPr>
              <a:spLocks noChangeShapeType="1"/>
            </p:cNvSpPr>
            <p:nvPr/>
          </p:nvSpPr>
          <p:spPr bwMode="auto">
            <a:xfrm>
              <a:off x="1882"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4" name="Line 116"/>
            <p:cNvSpPr>
              <a:spLocks noChangeShapeType="1"/>
            </p:cNvSpPr>
            <p:nvPr/>
          </p:nvSpPr>
          <p:spPr bwMode="auto">
            <a:xfrm>
              <a:off x="2245"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5" name="Line 117"/>
            <p:cNvSpPr>
              <a:spLocks noChangeShapeType="1"/>
            </p:cNvSpPr>
            <p:nvPr/>
          </p:nvSpPr>
          <p:spPr bwMode="auto">
            <a:xfrm>
              <a:off x="2608"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16" name="Line 118"/>
          <p:cNvSpPr>
            <a:spLocks noChangeShapeType="1"/>
          </p:cNvSpPr>
          <p:nvPr/>
        </p:nvSpPr>
        <p:spPr bwMode="auto">
          <a:xfrm>
            <a:off x="4786313" y="760413"/>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7" name="Text Box 119"/>
          <p:cNvSpPr txBox="1">
            <a:spLocks noChangeArrowheads="1"/>
          </p:cNvSpPr>
          <p:nvPr/>
        </p:nvSpPr>
        <p:spPr bwMode="auto">
          <a:xfrm>
            <a:off x="5291138" y="23177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18" name="Text Box 120"/>
          <p:cNvSpPr txBox="1">
            <a:spLocks noChangeArrowheads="1"/>
          </p:cNvSpPr>
          <p:nvPr/>
        </p:nvSpPr>
        <p:spPr bwMode="auto">
          <a:xfrm>
            <a:off x="5003800" y="1555750"/>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状态周期电位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19" name="Text Box 121"/>
          <p:cNvSpPr txBox="1">
            <a:spLocks noChangeArrowheads="1"/>
          </p:cNvSpPr>
          <p:nvPr/>
        </p:nvSpPr>
        <p:spPr bwMode="auto">
          <a:xfrm>
            <a:off x="2051050" y="177323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20" name="Text Box 122"/>
          <p:cNvSpPr txBox="1">
            <a:spLocks noChangeArrowheads="1"/>
          </p:cNvSpPr>
          <p:nvPr/>
        </p:nvSpPr>
        <p:spPr bwMode="auto">
          <a:xfrm>
            <a:off x="2051050" y="727075"/>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节拍脉冲</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21" name="Line 123"/>
          <p:cNvSpPr>
            <a:spLocks noChangeShapeType="1"/>
          </p:cNvSpPr>
          <p:nvPr/>
        </p:nvSpPr>
        <p:spPr bwMode="auto">
          <a:xfrm>
            <a:off x="1765300" y="4725988"/>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422" name="Group 124"/>
          <p:cNvGrpSpPr>
            <a:grpSpLocks/>
          </p:cNvGrpSpPr>
          <p:nvPr/>
        </p:nvGrpSpPr>
        <p:grpSpPr bwMode="auto">
          <a:xfrm>
            <a:off x="2484438" y="4437063"/>
            <a:ext cx="2305050" cy="288925"/>
            <a:chOff x="1156" y="1524"/>
            <a:chExt cx="363" cy="182"/>
          </a:xfrm>
        </p:grpSpPr>
        <p:sp>
          <p:nvSpPr>
            <p:cNvPr id="423" name="Line 125"/>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4" name="Line 126"/>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5" name="Line 127"/>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26" name="Line 128"/>
          <p:cNvSpPr>
            <a:spLocks noChangeShapeType="1"/>
          </p:cNvSpPr>
          <p:nvPr/>
        </p:nvSpPr>
        <p:spPr bwMode="auto">
          <a:xfrm>
            <a:off x="4789488" y="4725988"/>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7" name="Text Box 129"/>
          <p:cNvSpPr txBox="1">
            <a:spLocks noChangeArrowheads="1"/>
          </p:cNvSpPr>
          <p:nvPr/>
        </p:nvSpPr>
        <p:spPr bwMode="auto">
          <a:xfrm>
            <a:off x="827088" y="4484688"/>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LDAR</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28" name="Line 130"/>
          <p:cNvSpPr>
            <a:spLocks noChangeShapeType="1"/>
          </p:cNvSpPr>
          <p:nvPr/>
        </p:nvSpPr>
        <p:spPr bwMode="auto">
          <a:xfrm>
            <a:off x="1765300" y="5157788"/>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429" name="Group 131"/>
          <p:cNvGrpSpPr>
            <a:grpSpLocks/>
          </p:cNvGrpSpPr>
          <p:nvPr/>
        </p:nvGrpSpPr>
        <p:grpSpPr bwMode="auto">
          <a:xfrm>
            <a:off x="2484438" y="4868863"/>
            <a:ext cx="2305050" cy="288925"/>
            <a:chOff x="1156" y="1524"/>
            <a:chExt cx="363" cy="182"/>
          </a:xfrm>
        </p:grpSpPr>
        <p:sp>
          <p:nvSpPr>
            <p:cNvPr id="430" name="Line 132"/>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1" name="Line 133"/>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2" name="Line 134"/>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33" name="Line 135"/>
          <p:cNvSpPr>
            <a:spLocks noChangeShapeType="1"/>
          </p:cNvSpPr>
          <p:nvPr/>
        </p:nvSpPr>
        <p:spPr bwMode="auto">
          <a:xfrm>
            <a:off x="4789488" y="5157788"/>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4" name="Text Box 136"/>
          <p:cNvSpPr txBox="1">
            <a:spLocks noChangeArrowheads="1"/>
          </p:cNvSpPr>
          <p:nvPr/>
        </p:nvSpPr>
        <p:spPr bwMode="auto">
          <a:xfrm>
            <a:off x="827088" y="4916488"/>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RD M</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35" name="Line 137"/>
          <p:cNvSpPr>
            <a:spLocks noChangeShapeType="1"/>
          </p:cNvSpPr>
          <p:nvPr/>
        </p:nvSpPr>
        <p:spPr bwMode="auto">
          <a:xfrm>
            <a:off x="1765300" y="5661025"/>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436" name="Group 138"/>
          <p:cNvGrpSpPr>
            <a:grpSpLocks/>
          </p:cNvGrpSpPr>
          <p:nvPr/>
        </p:nvGrpSpPr>
        <p:grpSpPr bwMode="auto">
          <a:xfrm>
            <a:off x="2484438" y="5372100"/>
            <a:ext cx="2305050" cy="288925"/>
            <a:chOff x="1156" y="1524"/>
            <a:chExt cx="363" cy="182"/>
          </a:xfrm>
        </p:grpSpPr>
        <p:sp>
          <p:nvSpPr>
            <p:cNvPr id="437" name="Line 139"/>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8" name="Line 140"/>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9" name="Line 141"/>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40" name="Line 142"/>
          <p:cNvSpPr>
            <a:spLocks noChangeShapeType="1"/>
          </p:cNvSpPr>
          <p:nvPr/>
        </p:nvSpPr>
        <p:spPr bwMode="auto">
          <a:xfrm>
            <a:off x="4789488" y="5661025"/>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1" name="Text Box 143"/>
          <p:cNvSpPr txBox="1">
            <a:spLocks noChangeArrowheads="1"/>
          </p:cNvSpPr>
          <p:nvPr/>
        </p:nvSpPr>
        <p:spPr bwMode="auto">
          <a:xfrm>
            <a:off x="827088" y="541972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LDDR</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42" name="Line 144"/>
          <p:cNvSpPr>
            <a:spLocks noChangeShapeType="1"/>
          </p:cNvSpPr>
          <p:nvPr/>
        </p:nvSpPr>
        <p:spPr bwMode="auto">
          <a:xfrm>
            <a:off x="1765300" y="6092825"/>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443" name="Group 145"/>
          <p:cNvGrpSpPr>
            <a:grpSpLocks/>
          </p:cNvGrpSpPr>
          <p:nvPr/>
        </p:nvGrpSpPr>
        <p:grpSpPr bwMode="auto">
          <a:xfrm>
            <a:off x="2484438" y="5803900"/>
            <a:ext cx="2305050" cy="288925"/>
            <a:chOff x="1156" y="1524"/>
            <a:chExt cx="363" cy="182"/>
          </a:xfrm>
        </p:grpSpPr>
        <p:sp>
          <p:nvSpPr>
            <p:cNvPr id="444" name="Line 146"/>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5" name="Line 147"/>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6" name="Line 148"/>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47" name="Line 149"/>
          <p:cNvSpPr>
            <a:spLocks noChangeShapeType="1"/>
          </p:cNvSpPr>
          <p:nvPr/>
        </p:nvSpPr>
        <p:spPr bwMode="auto">
          <a:xfrm>
            <a:off x="4789488" y="6092825"/>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8" name="Text Box 150"/>
          <p:cNvSpPr txBox="1">
            <a:spLocks noChangeArrowheads="1"/>
          </p:cNvSpPr>
          <p:nvPr/>
        </p:nvSpPr>
        <p:spPr bwMode="auto">
          <a:xfrm>
            <a:off x="827088" y="5851525"/>
            <a:ext cx="10810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LDIR PC+1</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449"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711949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7"/>
                                        </p:tgtEl>
                                        <p:attrNameLst>
                                          <p:attrName>style.visibility</p:attrName>
                                        </p:attrNameLst>
                                      </p:cBhvr>
                                      <p:to>
                                        <p:strVal val="visible"/>
                                      </p:to>
                                    </p:set>
                                    <p:anim calcmode="lin" valueType="num">
                                      <p:cBhvr additive="base">
                                        <p:cTn id="7" dur="500" fill="hold"/>
                                        <p:tgtEl>
                                          <p:spTgt spid="427"/>
                                        </p:tgtEl>
                                        <p:attrNameLst>
                                          <p:attrName>ppt_x</p:attrName>
                                        </p:attrNameLst>
                                      </p:cBhvr>
                                      <p:tavLst>
                                        <p:tav tm="0">
                                          <p:val>
                                            <p:strVal val="#ppt_x"/>
                                          </p:val>
                                        </p:tav>
                                        <p:tav tm="100000">
                                          <p:val>
                                            <p:strVal val="#ppt_x"/>
                                          </p:val>
                                        </p:tav>
                                      </p:tavLst>
                                    </p:anim>
                                    <p:anim calcmode="lin" valueType="num">
                                      <p:cBhvr additive="base">
                                        <p:cTn id="8" dur="500" fill="hold"/>
                                        <p:tgtEl>
                                          <p:spTgt spid="4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repeatCount="4000" fill="hold" grpId="0" nodeType="clickEffect">
                                  <p:stCondLst>
                                    <p:cond delay="0"/>
                                  </p:stCondLst>
                                  <p:childTnLst>
                                    <p:set>
                                      <p:cBhvr>
                                        <p:cTn id="12" dur="1" fill="hold">
                                          <p:stCondLst>
                                            <p:cond delay="0"/>
                                          </p:stCondLst>
                                        </p:cTn>
                                        <p:tgtEl>
                                          <p:spTgt spid="421"/>
                                        </p:tgtEl>
                                        <p:attrNameLst>
                                          <p:attrName>style.visibility</p:attrName>
                                        </p:attrNameLst>
                                      </p:cBhvr>
                                      <p:to>
                                        <p:strVal val="visible"/>
                                      </p:to>
                                    </p:set>
                                    <p:anim calcmode="lin" valueType="num">
                                      <p:cBhvr>
                                        <p:cTn id="13" dur="500" fill="hold"/>
                                        <p:tgtEl>
                                          <p:spTgt spid="421"/>
                                        </p:tgtEl>
                                        <p:attrNameLst>
                                          <p:attrName>ppt_x</p:attrName>
                                        </p:attrNameLst>
                                      </p:cBhvr>
                                      <p:tavLst>
                                        <p:tav tm="0">
                                          <p:val>
                                            <p:strVal val="#ppt_x-#ppt_w/2"/>
                                          </p:val>
                                        </p:tav>
                                        <p:tav tm="100000">
                                          <p:val>
                                            <p:strVal val="#ppt_x"/>
                                          </p:val>
                                        </p:tav>
                                      </p:tavLst>
                                    </p:anim>
                                    <p:anim calcmode="lin" valueType="num">
                                      <p:cBhvr>
                                        <p:cTn id="14" dur="500" fill="hold"/>
                                        <p:tgtEl>
                                          <p:spTgt spid="421"/>
                                        </p:tgtEl>
                                        <p:attrNameLst>
                                          <p:attrName>ppt_y</p:attrName>
                                        </p:attrNameLst>
                                      </p:cBhvr>
                                      <p:tavLst>
                                        <p:tav tm="0">
                                          <p:val>
                                            <p:strVal val="#ppt_y"/>
                                          </p:val>
                                        </p:tav>
                                        <p:tav tm="100000">
                                          <p:val>
                                            <p:strVal val="#ppt_y"/>
                                          </p:val>
                                        </p:tav>
                                      </p:tavLst>
                                    </p:anim>
                                    <p:anim calcmode="lin" valueType="num">
                                      <p:cBhvr>
                                        <p:cTn id="15" dur="500" fill="hold"/>
                                        <p:tgtEl>
                                          <p:spTgt spid="421"/>
                                        </p:tgtEl>
                                        <p:attrNameLst>
                                          <p:attrName>ppt_w</p:attrName>
                                        </p:attrNameLst>
                                      </p:cBhvr>
                                      <p:tavLst>
                                        <p:tav tm="0">
                                          <p:val>
                                            <p:fltVal val="0"/>
                                          </p:val>
                                        </p:tav>
                                        <p:tav tm="100000">
                                          <p:val>
                                            <p:strVal val="#ppt_w"/>
                                          </p:val>
                                        </p:tav>
                                      </p:tavLst>
                                    </p:anim>
                                    <p:anim calcmode="lin" valueType="num">
                                      <p:cBhvr>
                                        <p:cTn id="16" dur="500" fill="hold"/>
                                        <p:tgtEl>
                                          <p:spTgt spid="4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repeatCount="4000" fill="hold" nodeType="clickEffect">
                                  <p:stCondLst>
                                    <p:cond delay="0"/>
                                  </p:stCondLst>
                                  <p:childTnLst>
                                    <p:set>
                                      <p:cBhvr>
                                        <p:cTn id="20" dur="1" fill="hold">
                                          <p:stCondLst>
                                            <p:cond delay="0"/>
                                          </p:stCondLst>
                                        </p:cTn>
                                        <p:tgtEl>
                                          <p:spTgt spid="422"/>
                                        </p:tgtEl>
                                        <p:attrNameLst>
                                          <p:attrName>style.visibility</p:attrName>
                                        </p:attrNameLst>
                                      </p:cBhvr>
                                      <p:to>
                                        <p:strVal val="visible"/>
                                      </p:to>
                                    </p:set>
                                    <p:anim calcmode="lin" valueType="num">
                                      <p:cBhvr>
                                        <p:cTn id="21" dur="500" fill="hold"/>
                                        <p:tgtEl>
                                          <p:spTgt spid="422"/>
                                        </p:tgtEl>
                                        <p:attrNameLst>
                                          <p:attrName>ppt_x</p:attrName>
                                        </p:attrNameLst>
                                      </p:cBhvr>
                                      <p:tavLst>
                                        <p:tav tm="0">
                                          <p:val>
                                            <p:strVal val="#ppt_x-#ppt_w/2"/>
                                          </p:val>
                                        </p:tav>
                                        <p:tav tm="100000">
                                          <p:val>
                                            <p:strVal val="#ppt_x"/>
                                          </p:val>
                                        </p:tav>
                                      </p:tavLst>
                                    </p:anim>
                                    <p:anim calcmode="lin" valueType="num">
                                      <p:cBhvr>
                                        <p:cTn id="22" dur="500" fill="hold"/>
                                        <p:tgtEl>
                                          <p:spTgt spid="422"/>
                                        </p:tgtEl>
                                        <p:attrNameLst>
                                          <p:attrName>ppt_y</p:attrName>
                                        </p:attrNameLst>
                                      </p:cBhvr>
                                      <p:tavLst>
                                        <p:tav tm="0">
                                          <p:val>
                                            <p:strVal val="#ppt_y"/>
                                          </p:val>
                                        </p:tav>
                                        <p:tav tm="100000">
                                          <p:val>
                                            <p:strVal val="#ppt_y"/>
                                          </p:val>
                                        </p:tav>
                                      </p:tavLst>
                                    </p:anim>
                                    <p:anim calcmode="lin" valueType="num">
                                      <p:cBhvr>
                                        <p:cTn id="23" dur="500" fill="hold"/>
                                        <p:tgtEl>
                                          <p:spTgt spid="422"/>
                                        </p:tgtEl>
                                        <p:attrNameLst>
                                          <p:attrName>ppt_w</p:attrName>
                                        </p:attrNameLst>
                                      </p:cBhvr>
                                      <p:tavLst>
                                        <p:tav tm="0">
                                          <p:val>
                                            <p:fltVal val="0"/>
                                          </p:val>
                                        </p:tav>
                                        <p:tav tm="100000">
                                          <p:val>
                                            <p:strVal val="#ppt_w"/>
                                          </p:val>
                                        </p:tav>
                                      </p:tavLst>
                                    </p:anim>
                                    <p:anim calcmode="lin" valueType="num">
                                      <p:cBhvr>
                                        <p:cTn id="24" dur="500" fill="hold"/>
                                        <p:tgtEl>
                                          <p:spTgt spid="42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repeatCount="5000" fill="hold" grpId="0" nodeType="clickEffect">
                                  <p:stCondLst>
                                    <p:cond delay="0"/>
                                  </p:stCondLst>
                                  <p:childTnLst>
                                    <p:set>
                                      <p:cBhvr>
                                        <p:cTn id="28" dur="1" fill="hold">
                                          <p:stCondLst>
                                            <p:cond delay="0"/>
                                          </p:stCondLst>
                                        </p:cTn>
                                        <p:tgtEl>
                                          <p:spTgt spid="426"/>
                                        </p:tgtEl>
                                        <p:attrNameLst>
                                          <p:attrName>style.visibility</p:attrName>
                                        </p:attrNameLst>
                                      </p:cBhvr>
                                      <p:to>
                                        <p:strVal val="visible"/>
                                      </p:to>
                                    </p:set>
                                    <p:anim calcmode="lin" valueType="num">
                                      <p:cBhvr>
                                        <p:cTn id="29" dur="500" fill="hold"/>
                                        <p:tgtEl>
                                          <p:spTgt spid="426"/>
                                        </p:tgtEl>
                                        <p:attrNameLst>
                                          <p:attrName>ppt_x</p:attrName>
                                        </p:attrNameLst>
                                      </p:cBhvr>
                                      <p:tavLst>
                                        <p:tav tm="0">
                                          <p:val>
                                            <p:strVal val="#ppt_x-#ppt_w/2"/>
                                          </p:val>
                                        </p:tav>
                                        <p:tav tm="100000">
                                          <p:val>
                                            <p:strVal val="#ppt_x"/>
                                          </p:val>
                                        </p:tav>
                                      </p:tavLst>
                                    </p:anim>
                                    <p:anim calcmode="lin" valueType="num">
                                      <p:cBhvr>
                                        <p:cTn id="30" dur="500" fill="hold"/>
                                        <p:tgtEl>
                                          <p:spTgt spid="426"/>
                                        </p:tgtEl>
                                        <p:attrNameLst>
                                          <p:attrName>ppt_y</p:attrName>
                                        </p:attrNameLst>
                                      </p:cBhvr>
                                      <p:tavLst>
                                        <p:tav tm="0">
                                          <p:val>
                                            <p:strVal val="#ppt_y"/>
                                          </p:val>
                                        </p:tav>
                                        <p:tav tm="100000">
                                          <p:val>
                                            <p:strVal val="#ppt_y"/>
                                          </p:val>
                                        </p:tav>
                                      </p:tavLst>
                                    </p:anim>
                                    <p:anim calcmode="lin" valueType="num">
                                      <p:cBhvr>
                                        <p:cTn id="31" dur="500" fill="hold"/>
                                        <p:tgtEl>
                                          <p:spTgt spid="426"/>
                                        </p:tgtEl>
                                        <p:attrNameLst>
                                          <p:attrName>ppt_w</p:attrName>
                                        </p:attrNameLst>
                                      </p:cBhvr>
                                      <p:tavLst>
                                        <p:tav tm="0">
                                          <p:val>
                                            <p:fltVal val="0"/>
                                          </p:val>
                                        </p:tav>
                                        <p:tav tm="100000">
                                          <p:val>
                                            <p:strVal val="#ppt_w"/>
                                          </p:val>
                                        </p:tav>
                                      </p:tavLst>
                                    </p:anim>
                                    <p:anim calcmode="lin" valueType="num">
                                      <p:cBhvr>
                                        <p:cTn id="32" dur="500" fill="hold"/>
                                        <p:tgtEl>
                                          <p:spTgt spid="42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ppt_x"/>
                                          </p:val>
                                        </p:tav>
                                        <p:tav tm="100000">
                                          <p:val>
                                            <p:strVal val="#ppt_x"/>
                                          </p:val>
                                        </p:tav>
                                      </p:tavLst>
                                    </p:anim>
                                    <p:anim calcmode="lin" valueType="num">
                                      <p:cBhvr additive="base">
                                        <p:cTn id="38" dur="500" fill="hold"/>
                                        <p:tgtEl>
                                          <p:spTgt spid="4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repeatCount="4000" fill="hold" grpId="0" nodeType="clickEffect">
                                  <p:stCondLst>
                                    <p:cond delay="0"/>
                                  </p:stCondLst>
                                  <p:childTnLst>
                                    <p:set>
                                      <p:cBhvr>
                                        <p:cTn id="42" dur="1" fill="hold">
                                          <p:stCondLst>
                                            <p:cond delay="0"/>
                                          </p:stCondLst>
                                        </p:cTn>
                                        <p:tgtEl>
                                          <p:spTgt spid="428"/>
                                        </p:tgtEl>
                                        <p:attrNameLst>
                                          <p:attrName>style.visibility</p:attrName>
                                        </p:attrNameLst>
                                      </p:cBhvr>
                                      <p:to>
                                        <p:strVal val="visible"/>
                                      </p:to>
                                    </p:set>
                                    <p:anim calcmode="lin" valueType="num">
                                      <p:cBhvr>
                                        <p:cTn id="43" dur="500" fill="hold"/>
                                        <p:tgtEl>
                                          <p:spTgt spid="428"/>
                                        </p:tgtEl>
                                        <p:attrNameLst>
                                          <p:attrName>ppt_x</p:attrName>
                                        </p:attrNameLst>
                                      </p:cBhvr>
                                      <p:tavLst>
                                        <p:tav tm="0">
                                          <p:val>
                                            <p:strVal val="#ppt_x-#ppt_w/2"/>
                                          </p:val>
                                        </p:tav>
                                        <p:tav tm="100000">
                                          <p:val>
                                            <p:strVal val="#ppt_x"/>
                                          </p:val>
                                        </p:tav>
                                      </p:tavLst>
                                    </p:anim>
                                    <p:anim calcmode="lin" valueType="num">
                                      <p:cBhvr>
                                        <p:cTn id="44" dur="500" fill="hold"/>
                                        <p:tgtEl>
                                          <p:spTgt spid="428"/>
                                        </p:tgtEl>
                                        <p:attrNameLst>
                                          <p:attrName>ppt_y</p:attrName>
                                        </p:attrNameLst>
                                      </p:cBhvr>
                                      <p:tavLst>
                                        <p:tav tm="0">
                                          <p:val>
                                            <p:strVal val="#ppt_y"/>
                                          </p:val>
                                        </p:tav>
                                        <p:tav tm="100000">
                                          <p:val>
                                            <p:strVal val="#ppt_y"/>
                                          </p:val>
                                        </p:tav>
                                      </p:tavLst>
                                    </p:anim>
                                    <p:anim calcmode="lin" valueType="num">
                                      <p:cBhvr>
                                        <p:cTn id="45" dur="500" fill="hold"/>
                                        <p:tgtEl>
                                          <p:spTgt spid="428"/>
                                        </p:tgtEl>
                                        <p:attrNameLst>
                                          <p:attrName>ppt_w</p:attrName>
                                        </p:attrNameLst>
                                      </p:cBhvr>
                                      <p:tavLst>
                                        <p:tav tm="0">
                                          <p:val>
                                            <p:fltVal val="0"/>
                                          </p:val>
                                        </p:tav>
                                        <p:tav tm="100000">
                                          <p:val>
                                            <p:strVal val="#ppt_w"/>
                                          </p:val>
                                        </p:tav>
                                      </p:tavLst>
                                    </p:anim>
                                    <p:anim calcmode="lin" valueType="num">
                                      <p:cBhvr>
                                        <p:cTn id="46" dur="500" fill="hold"/>
                                        <p:tgtEl>
                                          <p:spTgt spid="428"/>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repeatCount="4000" fill="hold" nodeType="clickEffect">
                                  <p:stCondLst>
                                    <p:cond delay="0"/>
                                  </p:stCondLst>
                                  <p:childTnLst>
                                    <p:set>
                                      <p:cBhvr>
                                        <p:cTn id="50" dur="1" fill="hold">
                                          <p:stCondLst>
                                            <p:cond delay="0"/>
                                          </p:stCondLst>
                                        </p:cTn>
                                        <p:tgtEl>
                                          <p:spTgt spid="429"/>
                                        </p:tgtEl>
                                        <p:attrNameLst>
                                          <p:attrName>style.visibility</p:attrName>
                                        </p:attrNameLst>
                                      </p:cBhvr>
                                      <p:to>
                                        <p:strVal val="visible"/>
                                      </p:to>
                                    </p:set>
                                    <p:anim calcmode="lin" valueType="num">
                                      <p:cBhvr>
                                        <p:cTn id="51" dur="500" fill="hold"/>
                                        <p:tgtEl>
                                          <p:spTgt spid="429"/>
                                        </p:tgtEl>
                                        <p:attrNameLst>
                                          <p:attrName>ppt_x</p:attrName>
                                        </p:attrNameLst>
                                      </p:cBhvr>
                                      <p:tavLst>
                                        <p:tav tm="0">
                                          <p:val>
                                            <p:strVal val="#ppt_x-#ppt_w/2"/>
                                          </p:val>
                                        </p:tav>
                                        <p:tav tm="100000">
                                          <p:val>
                                            <p:strVal val="#ppt_x"/>
                                          </p:val>
                                        </p:tav>
                                      </p:tavLst>
                                    </p:anim>
                                    <p:anim calcmode="lin" valueType="num">
                                      <p:cBhvr>
                                        <p:cTn id="52" dur="500" fill="hold"/>
                                        <p:tgtEl>
                                          <p:spTgt spid="429"/>
                                        </p:tgtEl>
                                        <p:attrNameLst>
                                          <p:attrName>ppt_y</p:attrName>
                                        </p:attrNameLst>
                                      </p:cBhvr>
                                      <p:tavLst>
                                        <p:tav tm="0">
                                          <p:val>
                                            <p:strVal val="#ppt_y"/>
                                          </p:val>
                                        </p:tav>
                                        <p:tav tm="100000">
                                          <p:val>
                                            <p:strVal val="#ppt_y"/>
                                          </p:val>
                                        </p:tav>
                                      </p:tavLst>
                                    </p:anim>
                                    <p:anim calcmode="lin" valueType="num">
                                      <p:cBhvr>
                                        <p:cTn id="53" dur="500" fill="hold"/>
                                        <p:tgtEl>
                                          <p:spTgt spid="429"/>
                                        </p:tgtEl>
                                        <p:attrNameLst>
                                          <p:attrName>ppt_w</p:attrName>
                                        </p:attrNameLst>
                                      </p:cBhvr>
                                      <p:tavLst>
                                        <p:tav tm="0">
                                          <p:val>
                                            <p:fltVal val="0"/>
                                          </p:val>
                                        </p:tav>
                                        <p:tav tm="100000">
                                          <p:val>
                                            <p:strVal val="#ppt_w"/>
                                          </p:val>
                                        </p:tav>
                                      </p:tavLst>
                                    </p:anim>
                                    <p:anim calcmode="lin" valueType="num">
                                      <p:cBhvr>
                                        <p:cTn id="54" dur="500" fill="hold"/>
                                        <p:tgtEl>
                                          <p:spTgt spid="429"/>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8" repeatCount="5000" fill="hold" grpId="0" nodeType="clickEffect">
                                  <p:stCondLst>
                                    <p:cond delay="0"/>
                                  </p:stCondLst>
                                  <p:childTnLst>
                                    <p:set>
                                      <p:cBhvr>
                                        <p:cTn id="58" dur="1" fill="hold">
                                          <p:stCondLst>
                                            <p:cond delay="0"/>
                                          </p:stCondLst>
                                        </p:cTn>
                                        <p:tgtEl>
                                          <p:spTgt spid="433"/>
                                        </p:tgtEl>
                                        <p:attrNameLst>
                                          <p:attrName>style.visibility</p:attrName>
                                        </p:attrNameLst>
                                      </p:cBhvr>
                                      <p:to>
                                        <p:strVal val="visible"/>
                                      </p:to>
                                    </p:set>
                                    <p:anim calcmode="lin" valueType="num">
                                      <p:cBhvr>
                                        <p:cTn id="59" dur="500" fill="hold"/>
                                        <p:tgtEl>
                                          <p:spTgt spid="433"/>
                                        </p:tgtEl>
                                        <p:attrNameLst>
                                          <p:attrName>ppt_x</p:attrName>
                                        </p:attrNameLst>
                                      </p:cBhvr>
                                      <p:tavLst>
                                        <p:tav tm="0">
                                          <p:val>
                                            <p:strVal val="#ppt_x-#ppt_w/2"/>
                                          </p:val>
                                        </p:tav>
                                        <p:tav tm="100000">
                                          <p:val>
                                            <p:strVal val="#ppt_x"/>
                                          </p:val>
                                        </p:tav>
                                      </p:tavLst>
                                    </p:anim>
                                    <p:anim calcmode="lin" valueType="num">
                                      <p:cBhvr>
                                        <p:cTn id="60" dur="500" fill="hold"/>
                                        <p:tgtEl>
                                          <p:spTgt spid="433"/>
                                        </p:tgtEl>
                                        <p:attrNameLst>
                                          <p:attrName>ppt_y</p:attrName>
                                        </p:attrNameLst>
                                      </p:cBhvr>
                                      <p:tavLst>
                                        <p:tav tm="0">
                                          <p:val>
                                            <p:strVal val="#ppt_y"/>
                                          </p:val>
                                        </p:tav>
                                        <p:tav tm="100000">
                                          <p:val>
                                            <p:strVal val="#ppt_y"/>
                                          </p:val>
                                        </p:tav>
                                      </p:tavLst>
                                    </p:anim>
                                    <p:anim calcmode="lin" valueType="num">
                                      <p:cBhvr>
                                        <p:cTn id="61" dur="500" fill="hold"/>
                                        <p:tgtEl>
                                          <p:spTgt spid="433"/>
                                        </p:tgtEl>
                                        <p:attrNameLst>
                                          <p:attrName>ppt_w</p:attrName>
                                        </p:attrNameLst>
                                      </p:cBhvr>
                                      <p:tavLst>
                                        <p:tav tm="0">
                                          <p:val>
                                            <p:fltVal val="0"/>
                                          </p:val>
                                        </p:tav>
                                        <p:tav tm="100000">
                                          <p:val>
                                            <p:strVal val="#ppt_w"/>
                                          </p:val>
                                        </p:tav>
                                      </p:tavLst>
                                    </p:anim>
                                    <p:anim calcmode="lin" valueType="num">
                                      <p:cBhvr>
                                        <p:cTn id="62" dur="500" fill="hold"/>
                                        <p:tgtEl>
                                          <p:spTgt spid="43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41"/>
                                        </p:tgtEl>
                                        <p:attrNameLst>
                                          <p:attrName>style.visibility</p:attrName>
                                        </p:attrNameLst>
                                      </p:cBhvr>
                                      <p:to>
                                        <p:strVal val="visible"/>
                                      </p:to>
                                    </p:set>
                                    <p:anim calcmode="lin" valueType="num">
                                      <p:cBhvr additive="base">
                                        <p:cTn id="67" dur="500" fill="hold"/>
                                        <p:tgtEl>
                                          <p:spTgt spid="441"/>
                                        </p:tgtEl>
                                        <p:attrNameLst>
                                          <p:attrName>ppt_x</p:attrName>
                                        </p:attrNameLst>
                                      </p:cBhvr>
                                      <p:tavLst>
                                        <p:tav tm="0">
                                          <p:val>
                                            <p:strVal val="#ppt_x"/>
                                          </p:val>
                                        </p:tav>
                                        <p:tav tm="100000">
                                          <p:val>
                                            <p:strVal val="#ppt_x"/>
                                          </p:val>
                                        </p:tav>
                                      </p:tavLst>
                                    </p:anim>
                                    <p:anim calcmode="lin" valueType="num">
                                      <p:cBhvr additive="base">
                                        <p:cTn id="68" dur="500" fill="hold"/>
                                        <p:tgtEl>
                                          <p:spTgt spid="4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8" repeatCount="4000" fill="hold" grpId="0" nodeType="clickEffect">
                                  <p:stCondLst>
                                    <p:cond delay="0"/>
                                  </p:stCondLst>
                                  <p:childTnLst>
                                    <p:set>
                                      <p:cBhvr>
                                        <p:cTn id="72" dur="1" fill="hold">
                                          <p:stCondLst>
                                            <p:cond delay="0"/>
                                          </p:stCondLst>
                                        </p:cTn>
                                        <p:tgtEl>
                                          <p:spTgt spid="435"/>
                                        </p:tgtEl>
                                        <p:attrNameLst>
                                          <p:attrName>style.visibility</p:attrName>
                                        </p:attrNameLst>
                                      </p:cBhvr>
                                      <p:to>
                                        <p:strVal val="visible"/>
                                      </p:to>
                                    </p:set>
                                    <p:anim calcmode="lin" valueType="num">
                                      <p:cBhvr>
                                        <p:cTn id="73" dur="500" fill="hold"/>
                                        <p:tgtEl>
                                          <p:spTgt spid="435"/>
                                        </p:tgtEl>
                                        <p:attrNameLst>
                                          <p:attrName>ppt_x</p:attrName>
                                        </p:attrNameLst>
                                      </p:cBhvr>
                                      <p:tavLst>
                                        <p:tav tm="0">
                                          <p:val>
                                            <p:strVal val="#ppt_x-#ppt_w/2"/>
                                          </p:val>
                                        </p:tav>
                                        <p:tav tm="100000">
                                          <p:val>
                                            <p:strVal val="#ppt_x"/>
                                          </p:val>
                                        </p:tav>
                                      </p:tavLst>
                                    </p:anim>
                                    <p:anim calcmode="lin" valueType="num">
                                      <p:cBhvr>
                                        <p:cTn id="74" dur="500" fill="hold"/>
                                        <p:tgtEl>
                                          <p:spTgt spid="435"/>
                                        </p:tgtEl>
                                        <p:attrNameLst>
                                          <p:attrName>ppt_y</p:attrName>
                                        </p:attrNameLst>
                                      </p:cBhvr>
                                      <p:tavLst>
                                        <p:tav tm="0">
                                          <p:val>
                                            <p:strVal val="#ppt_y"/>
                                          </p:val>
                                        </p:tav>
                                        <p:tav tm="100000">
                                          <p:val>
                                            <p:strVal val="#ppt_y"/>
                                          </p:val>
                                        </p:tav>
                                      </p:tavLst>
                                    </p:anim>
                                    <p:anim calcmode="lin" valueType="num">
                                      <p:cBhvr>
                                        <p:cTn id="75" dur="500" fill="hold"/>
                                        <p:tgtEl>
                                          <p:spTgt spid="435"/>
                                        </p:tgtEl>
                                        <p:attrNameLst>
                                          <p:attrName>ppt_w</p:attrName>
                                        </p:attrNameLst>
                                      </p:cBhvr>
                                      <p:tavLst>
                                        <p:tav tm="0">
                                          <p:val>
                                            <p:fltVal val="0"/>
                                          </p:val>
                                        </p:tav>
                                        <p:tav tm="100000">
                                          <p:val>
                                            <p:strVal val="#ppt_w"/>
                                          </p:val>
                                        </p:tav>
                                      </p:tavLst>
                                    </p:anim>
                                    <p:anim calcmode="lin" valueType="num">
                                      <p:cBhvr>
                                        <p:cTn id="76" dur="500" fill="hold"/>
                                        <p:tgtEl>
                                          <p:spTgt spid="435"/>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8" repeatCount="4000" fill="hold" nodeType="clickEffect">
                                  <p:stCondLst>
                                    <p:cond delay="0"/>
                                  </p:stCondLst>
                                  <p:childTnLst>
                                    <p:set>
                                      <p:cBhvr>
                                        <p:cTn id="80" dur="1" fill="hold">
                                          <p:stCondLst>
                                            <p:cond delay="0"/>
                                          </p:stCondLst>
                                        </p:cTn>
                                        <p:tgtEl>
                                          <p:spTgt spid="436"/>
                                        </p:tgtEl>
                                        <p:attrNameLst>
                                          <p:attrName>style.visibility</p:attrName>
                                        </p:attrNameLst>
                                      </p:cBhvr>
                                      <p:to>
                                        <p:strVal val="visible"/>
                                      </p:to>
                                    </p:set>
                                    <p:anim calcmode="lin" valueType="num">
                                      <p:cBhvr>
                                        <p:cTn id="81" dur="500" fill="hold"/>
                                        <p:tgtEl>
                                          <p:spTgt spid="436"/>
                                        </p:tgtEl>
                                        <p:attrNameLst>
                                          <p:attrName>ppt_x</p:attrName>
                                        </p:attrNameLst>
                                      </p:cBhvr>
                                      <p:tavLst>
                                        <p:tav tm="0">
                                          <p:val>
                                            <p:strVal val="#ppt_x-#ppt_w/2"/>
                                          </p:val>
                                        </p:tav>
                                        <p:tav tm="100000">
                                          <p:val>
                                            <p:strVal val="#ppt_x"/>
                                          </p:val>
                                        </p:tav>
                                      </p:tavLst>
                                    </p:anim>
                                    <p:anim calcmode="lin" valueType="num">
                                      <p:cBhvr>
                                        <p:cTn id="82" dur="500" fill="hold"/>
                                        <p:tgtEl>
                                          <p:spTgt spid="436"/>
                                        </p:tgtEl>
                                        <p:attrNameLst>
                                          <p:attrName>ppt_y</p:attrName>
                                        </p:attrNameLst>
                                      </p:cBhvr>
                                      <p:tavLst>
                                        <p:tav tm="0">
                                          <p:val>
                                            <p:strVal val="#ppt_y"/>
                                          </p:val>
                                        </p:tav>
                                        <p:tav tm="100000">
                                          <p:val>
                                            <p:strVal val="#ppt_y"/>
                                          </p:val>
                                        </p:tav>
                                      </p:tavLst>
                                    </p:anim>
                                    <p:anim calcmode="lin" valueType="num">
                                      <p:cBhvr>
                                        <p:cTn id="83" dur="500" fill="hold"/>
                                        <p:tgtEl>
                                          <p:spTgt spid="436"/>
                                        </p:tgtEl>
                                        <p:attrNameLst>
                                          <p:attrName>ppt_w</p:attrName>
                                        </p:attrNameLst>
                                      </p:cBhvr>
                                      <p:tavLst>
                                        <p:tav tm="0">
                                          <p:val>
                                            <p:fltVal val="0"/>
                                          </p:val>
                                        </p:tav>
                                        <p:tav tm="100000">
                                          <p:val>
                                            <p:strVal val="#ppt_w"/>
                                          </p:val>
                                        </p:tav>
                                      </p:tavLst>
                                    </p:anim>
                                    <p:anim calcmode="lin" valueType="num">
                                      <p:cBhvr>
                                        <p:cTn id="84" dur="500" fill="hold"/>
                                        <p:tgtEl>
                                          <p:spTgt spid="43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8" repeatCount="5000" fill="hold" grpId="0" nodeType="clickEffect">
                                  <p:stCondLst>
                                    <p:cond delay="0"/>
                                  </p:stCondLst>
                                  <p:childTnLst>
                                    <p:set>
                                      <p:cBhvr>
                                        <p:cTn id="88" dur="1" fill="hold">
                                          <p:stCondLst>
                                            <p:cond delay="0"/>
                                          </p:stCondLst>
                                        </p:cTn>
                                        <p:tgtEl>
                                          <p:spTgt spid="440"/>
                                        </p:tgtEl>
                                        <p:attrNameLst>
                                          <p:attrName>style.visibility</p:attrName>
                                        </p:attrNameLst>
                                      </p:cBhvr>
                                      <p:to>
                                        <p:strVal val="visible"/>
                                      </p:to>
                                    </p:set>
                                    <p:anim calcmode="lin" valueType="num">
                                      <p:cBhvr>
                                        <p:cTn id="89" dur="500" fill="hold"/>
                                        <p:tgtEl>
                                          <p:spTgt spid="440"/>
                                        </p:tgtEl>
                                        <p:attrNameLst>
                                          <p:attrName>ppt_x</p:attrName>
                                        </p:attrNameLst>
                                      </p:cBhvr>
                                      <p:tavLst>
                                        <p:tav tm="0">
                                          <p:val>
                                            <p:strVal val="#ppt_x-#ppt_w/2"/>
                                          </p:val>
                                        </p:tav>
                                        <p:tav tm="100000">
                                          <p:val>
                                            <p:strVal val="#ppt_x"/>
                                          </p:val>
                                        </p:tav>
                                      </p:tavLst>
                                    </p:anim>
                                    <p:anim calcmode="lin" valueType="num">
                                      <p:cBhvr>
                                        <p:cTn id="90" dur="500" fill="hold"/>
                                        <p:tgtEl>
                                          <p:spTgt spid="440"/>
                                        </p:tgtEl>
                                        <p:attrNameLst>
                                          <p:attrName>ppt_y</p:attrName>
                                        </p:attrNameLst>
                                      </p:cBhvr>
                                      <p:tavLst>
                                        <p:tav tm="0">
                                          <p:val>
                                            <p:strVal val="#ppt_y"/>
                                          </p:val>
                                        </p:tav>
                                        <p:tav tm="100000">
                                          <p:val>
                                            <p:strVal val="#ppt_y"/>
                                          </p:val>
                                        </p:tav>
                                      </p:tavLst>
                                    </p:anim>
                                    <p:anim calcmode="lin" valueType="num">
                                      <p:cBhvr>
                                        <p:cTn id="91" dur="500" fill="hold"/>
                                        <p:tgtEl>
                                          <p:spTgt spid="440"/>
                                        </p:tgtEl>
                                        <p:attrNameLst>
                                          <p:attrName>ppt_w</p:attrName>
                                        </p:attrNameLst>
                                      </p:cBhvr>
                                      <p:tavLst>
                                        <p:tav tm="0">
                                          <p:val>
                                            <p:fltVal val="0"/>
                                          </p:val>
                                        </p:tav>
                                        <p:tav tm="100000">
                                          <p:val>
                                            <p:strVal val="#ppt_w"/>
                                          </p:val>
                                        </p:tav>
                                      </p:tavLst>
                                    </p:anim>
                                    <p:anim calcmode="lin" valueType="num">
                                      <p:cBhvr>
                                        <p:cTn id="92" dur="500" fill="hold"/>
                                        <p:tgtEl>
                                          <p:spTgt spid="440"/>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48"/>
                                        </p:tgtEl>
                                        <p:attrNameLst>
                                          <p:attrName>style.visibility</p:attrName>
                                        </p:attrNameLst>
                                      </p:cBhvr>
                                      <p:to>
                                        <p:strVal val="visible"/>
                                      </p:to>
                                    </p:set>
                                    <p:anim calcmode="lin" valueType="num">
                                      <p:cBhvr additive="base">
                                        <p:cTn id="97" dur="500" fill="hold"/>
                                        <p:tgtEl>
                                          <p:spTgt spid="448"/>
                                        </p:tgtEl>
                                        <p:attrNameLst>
                                          <p:attrName>ppt_x</p:attrName>
                                        </p:attrNameLst>
                                      </p:cBhvr>
                                      <p:tavLst>
                                        <p:tav tm="0">
                                          <p:val>
                                            <p:strVal val="#ppt_x"/>
                                          </p:val>
                                        </p:tav>
                                        <p:tav tm="100000">
                                          <p:val>
                                            <p:strVal val="#ppt_x"/>
                                          </p:val>
                                        </p:tav>
                                      </p:tavLst>
                                    </p:anim>
                                    <p:anim calcmode="lin" valueType="num">
                                      <p:cBhvr additive="base">
                                        <p:cTn id="98" dur="500" fill="hold"/>
                                        <p:tgtEl>
                                          <p:spTgt spid="44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8" repeatCount="4000" fill="hold" grpId="0" nodeType="clickEffect">
                                  <p:stCondLst>
                                    <p:cond delay="0"/>
                                  </p:stCondLst>
                                  <p:childTnLst>
                                    <p:set>
                                      <p:cBhvr>
                                        <p:cTn id="102" dur="1" fill="hold">
                                          <p:stCondLst>
                                            <p:cond delay="0"/>
                                          </p:stCondLst>
                                        </p:cTn>
                                        <p:tgtEl>
                                          <p:spTgt spid="442"/>
                                        </p:tgtEl>
                                        <p:attrNameLst>
                                          <p:attrName>style.visibility</p:attrName>
                                        </p:attrNameLst>
                                      </p:cBhvr>
                                      <p:to>
                                        <p:strVal val="visible"/>
                                      </p:to>
                                    </p:set>
                                    <p:anim calcmode="lin" valueType="num">
                                      <p:cBhvr>
                                        <p:cTn id="103" dur="500" fill="hold"/>
                                        <p:tgtEl>
                                          <p:spTgt spid="442"/>
                                        </p:tgtEl>
                                        <p:attrNameLst>
                                          <p:attrName>ppt_x</p:attrName>
                                        </p:attrNameLst>
                                      </p:cBhvr>
                                      <p:tavLst>
                                        <p:tav tm="0">
                                          <p:val>
                                            <p:strVal val="#ppt_x-#ppt_w/2"/>
                                          </p:val>
                                        </p:tav>
                                        <p:tav tm="100000">
                                          <p:val>
                                            <p:strVal val="#ppt_x"/>
                                          </p:val>
                                        </p:tav>
                                      </p:tavLst>
                                    </p:anim>
                                    <p:anim calcmode="lin" valueType="num">
                                      <p:cBhvr>
                                        <p:cTn id="104" dur="500" fill="hold"/>
                                        <p:tgtEl>
                                          <p:spTgt spid="442"/>
                                        </p:tgtEl>
                                        <p:attrNameLst>
                                          <p:attrName>ppt_y</p:attrName>
                                        </p:attrNameLst>
                                      </p:cBhvr>
                                      <p:tavLst>
                                        <p:tav tm="0">
                                          <p:val>
                                            <p:strVal val="#ppt_y"/>
                                          </p:val>
                                        </p:tav>
                                        <p:tav tm="100000">
                                          <p:val>
                                            <p:strVal val="#ppt_y"/>
                                          </p:val>
                                        </p:tav>
                                      </p:tavLst>
                                    </p:anim>
                                    <p:anim calcmode="lin" valueType="num">
                                      <p:cBhvr>
                                        <p:cTn id="105" dur="500" fill="hold"/>
                                        <p:tgtEl>
                                          <p:spTgt spid="442"/>
                                        </p:tgtEl>
                                        <p:attrNameLst>
                                          <p:attrName>ppt_w</p:attrName>
                                        </p:attrNameLst>
                                      </p:cBhvr>
                                      <p:tavLst>
                                        <p:tav tm="0">
                                          <p:val>
                                            <p:fltVal val="0"/>
                                          </p:val>
                                        </p:tav>
                                        <p:tav tm="100000">
                                          <p:val>
                                            <p:strVal val="#ppt_w"/>
                                          </p:val>
                                        </p:tav>
                                      </p:tavLst>
                                    </p:anim>
                                    <p:anim calcmode="lin" valueType="num">
                                      <p:cBhvr>
                                        <p:cTn id="106" dur="500" fill="hold"/>
                                        <p:tgtEl>
                                          <p:spTgt spid="44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8" repeatCount="4000" fill="hold" nodeType="clickEffect">
                                  <p:stCondLst>
                                    <p:cond delay="0"/>
                                  </p:stCondLst>
                                  <p:childTnLst>
                                    <p:set>
                                      <p:cBhvr>
                                        <p:cTn id="110" dur="1" fill="hold">
                                          <p:stCondLst>
                                            <p:cond delay="0"/>
                                          </p:stCondLst>
                                        </p:cTn>
                                        <p:tgtEl>
                                          <p:spTgt spid="443"/>
                                        </p:tgtEl>
                                        <p:attrNameLst>
                                          <p:attrName>style.visibility</p:attrName>
                                        </p:attrNameLst>
                                      </p:cBhvr>
                                      <p:to>
                                        <p:strVal val="visible"/>
                                      </p:to>
                                    </p:set>
                                    <p:anim calcmode="lin" valueType="num">
                                      <p:cBhvr>
                                        <p:cTn id="111" dur="500" fill="hold"/>
                                        <p:tgtEl>
                                          <p:spTgt spid="443"/>
                                        </p:tgtEl>
                                        <p:attrNameLst>
                                          <p:attrName>ppt_x</p:attrName>
                                        </p:attrNameLst>
                                      </p:cBhvr>
                                      <p:tavLst>
                                        <p:tav tm="0">
                                          <p:val>
                                            <p:strVal val="#ppt_x-#ppt_w/2"/>
                                          </p:val>
                                        </p:tav>
                                        <p:tav tm="100000">
                                          <p:val>
                                            <p:strVal val="#ppt_x"/>
                                          </p:val>
                                        </p:tav>
                                      </p:tavLst>
                                    </p:anim>
                                    <p:anim calcmode="lin" valueType="num">
                                      <p:cBhvr>
                                        <p:cTn id="112" dur="500" fill="hold"/>
                                        <p:tgtEl>
                                          <p:spTgt spid="443"/>
                                        </p:tgtEl>
                                        <p:attrNameLst>
                                          <p:attrName>ppt_y</p:attrName>
                                        </p:attrNameLst>
                                      </p:cBhvr>
                                      <p:tavLst>
                                        <p:tav tm="0">
                                          <p:val>
                                            <p:strVal val="#ppt_y"/>
                                          </p:val>
                                        </p:tav>
                                        <p:tav tm="100000">
                                          <p:val>
                                            <p:strVal val="#ppt_y"/>
                                          </p:val>
                                        </p:tav>
                                      </p:tavLst>
                                    </p:anim>
                                    <p:anim calcmode="lin" valueType="num">
                                      <p:cBhvr>
                                        <p:cTn id="113" dur="500" fill="hold"/>
                                        <p:tgtEl>
                                          <p:spTgt spid="443"/>
                                        </p:tgtEl>
                                        <p:attrNameLst>
                                          <p:attrName>ppt_w</p:attrName>
                                        </p:attrNameLst>
                                      </p:cBhvr>
                                      <p:tavLst>
                                        <p:tav tm="0">
                                          <p:val>
                                            <p:fltVal val="0"/>
                                          </p:val>
                                        </p:tav>
                                        <p:tav tm="100000">
                                          <p:val>
                                            <p:strVal val="#ppt_w"/>
                                          </p:val>
                                        </p:tav>
                                      </p:tavLst>
                                    </p:anim>
                                    <p:anim calcmode="lin" valueType="num">
                                      <p:cBhvr>
                                        <p:cTn id="114" dur="500" fill="hold"/>
                                        <p:tgtEl>
                                          <p:spTgt spid="443"/>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8" repeatCount="5000" fill="hold" grpId="0" nodeType="clickEffect">
                                  <p:stCondLst>
                                    <p:cond delay="0"/>
                                  </p:stCondLst>
                                  <p:childTnLst>
                                    <p:set>
                                      <p:cBhvr>
                                        <p:cTn id="118" dur="1" fill="hold">
                                          <p:stCondLst>
                                            <p:cond delay="0"/>
                                          </p:stCondLst>
                                        </p:cTn>
                                        <p:tgtEl>
                                          <p:spTgt spid="447"/>
                                        </p:tgtEl>
                                        <p:attrNameLst>
                                          <p:attrName>style.visibility</p:attrName>
                                        </p:attrNameLst>
                                      </p:cBhvr>
                                      <p:to>
                                        <p:strVal val="visible"/>
                                      </p:to>
                                    </p:set>
                                    <p:anim calcmode="lin" valueType="num">
                                      <p:cBhvr>
                                        <p:cTn id="119" dur="500" fill="hold"/>
                                        <p:tgtEl>
                                          <p:spTgt spid="447"/>
                                        </p:tgtEl>
                                        <p:attrNameLst>
                                          <p:attrName>ppt_x</p:attrName>
                                        </p:attrNameLst>
                                      </p:cBhvr>
                                      <p:tavLst>
                                        <p:tav tm="0">
                                          <p:val>
                                            <p:strVal val="#ppt_x-#ppt_w/2"/>
                                          </p:val>
                                        </p:tav>
                                        <p:tav tm="100000">
                                          <p:val>
                                            <p:strVal val="#ppt_x"/>
                                          </p:val>
                                        </p:tav>
                                      </p:tavLst>
                                    </p:anim>
                                    <p:anim calcmode="lin" valueType="num">
                                      <p:cBhvr>
                                        <p:cTn id="120" dur="500" fill="hold"/>
                                        <p:tgtEl>
                                          <p:spTgt spid="447"/>
                                        </p:tgtEl>
                                        <p:attrNameLst>
                                          <p:attrName>ppt_y</p:attrName>
                                        </p:attrNameLst>
                                      </p:cBhvr>
                                      <p:tavLst>
                                        <p:tav tm="0">
                                          <p:val>
                                            <p:strVal val="#ppt_y"/>
                                          </p:val>
                                        </p:tav>
                                        <p:tav tm="100000">
                                          <p:val>
                                            <p:strVal val="#ppt_y"/>
                                          </p:val>
                                        </p:tav>
                                      </p:tavLst>
                                    </p:anim>
                                    <p:anim calcmode="lin" valueType="num">
                                      <p:cBhvr>
                                        <p:cTn id="121" dur="500" fill="hold"/>
                                        <p:tgtEl>
                                          <p:spTgt spid="447"/>
                                        </p:tgtEl>
                                        <p:attrNameLst>
                                          <p:attrName>ppt_w</p:attrName>
                                        </p:attrNameLst>
                                      </p:cBhvr>
                                      <p:tavLst>
                                        <p:tav tm="0">
                                          <p:val>
                                            <p:fltVal val="0"/>
                                          </p:val>
                                        </p:tav>
                                        <p:tav tm="100000">
                                          <p:val>
                                            <p:strVal val="#ppt_w"/>
                                          </p:val>
                                        </p:tav>
                                      </p:tavLst>
                                    </p:anim>
                                    <p:anim calcmode="lin" valueType="num">
                                      <p:cBhvr>
                                        <p:cTn id="122" dur="500" fill="hold"/>
                                        <p:tgtEl>
                                          <p:spTgt spid="4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P spid="426" grpId="0" animBg="1"/>
      <p:bldP spid="427" grpId="0"/>
      <p:bldP spid="428" grpId="0" animBg="1"/>
      <p:bldP spid="433" grpId="0" animBg="1"/>
      <p:bldP spid="434" grpId="0"/>
      <p:bldP spid="435" grpId="0" animBg="1"/>
      <p:bldP spid="440" grpId="0" animBg="1"/>
      <p:bldP spid="441" grpId="0"/>
      <p:bldP spid="442" grpId="0" animBg="1"/>
      <p:bldP spid="447" grpId="0" animBg="1"/>
      <p:bldP spid="4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2"/>
          <p:cNvSpPr>
            <a:spLocks noChangeArrowheads="1"/>
          </p:cNvSpPr>
          <p:nvPr/>
        </p:nvSpPr>
        <p:spPr bwMode="auto">
          <a:xfrm>
            <a:off x="2482850" y="115888"/>
            <a:ext cx="576263" cy="6481762"/>
          </a:xfrm>
          <a:prstGeom prst="rect">
            <a:avLst/>
          </a:prstGeom>
          <a:solidFill>
            <a:srgbClr val="A3B2C1"/>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LDAR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444" name="Rectangle 3"/>
          <p:cNvSpPr>
            <a:spLocks noChangeArrowheads="1"/>
          </p:cNvSpPr>
          <p:nvPr/>
        </p:nvSpPr>
        <p:spPr bwMode="auto">
          <a:xfrm>
            <a:off x="3059113" y="115888"/>
            <a:ext cx="576262" cy="6481762"/>
          </a:xfrm>
          <a:prstGeom prst="rect">
            <a:avLst/>
          </a:prstGeom>
          <a:solidFill>
            <a:srgbClr val="FFCC99"/>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RD M</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445" name="Rectangle 4"/>
          <p:cNvSpPr>
            <a:spLocks noChangeArrowheads="1"/>
          </p:cNvSpPr>
          <p:nvPr/>
        </p:nvSpPr>
        <p:spPr bwMode="auto">
          <a:xfrm>
            <a:off x="3635375" y="115888"/>
            <a:ext cx="576263" cy="6481762"/>
          </a:xfrm>
          <a:prstGeom prst="rect">
            <a:avLst/>
          </a:prstGeom>
          <a:solidFill>
            <a:srgbClr val="FF6600">
              <a:alpha val="47842"/>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LDDR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446" name="Rectangle 5"/>
          <p:cNvSpPr>
            <a:spLocks noChangeArrowheads="1"/>
          </p:cNvSpPr>
          <p:nvPr/>
        </p:nvSpPr>
        <p:spPr bwMode="auto">
          <a:xfrm>
            <a:off x="4211638" y="115888"/>
            <a:ext cx="576262" cy="6481762"/>
          </a:xfrm>
          <a:prstGeom prst="rect">
            <a:avLst/>
          </a:prstGeom>
          <a:solidFill>
            <a:srgbClr val="FF0000">
              <a:alpha val="5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LDIR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PC+1</a:t>
            </a:r>
          </a:p>
        </p:txBody>
      </p:sp>
      <p:sp>
        <p:nvSpPr>
          <p:cNvPr id="447" name="Line 6"/>
          <p:cNvSpPr>
            <a:spLocks noChangeShapeType="1"/>
          </p:cNvSpPr>
          <p:nvPr/>
        </p:nvSpPr>
        <p:spPr bwMode="auto">
          <a:xfrm>
            <a:off x="1763713" y="4197350"/>
            <a:ext cx="24463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48" name="Group 7"/>
          <p:cNvGrpSpPr>
            <a:grpSpLocks/>
          </p:cNvGrpSpPr>
          <p:nvPr/>
        </p:nvGrpSpPr>
        <p:grpSpPr bwMode="auto">
          <a:xfrm>
            <a:off x="2482850" y="115888"/>
            <a:ext cx="4610100" cy="6481762"/>
            <a:chOff x="1519" y="164"/>
            <a:chExt cx="2903" cy="3583"/>
          </a:xfrm>
        </p:grpSpPr>
        <p:sp>
          <p:nvSpPr>
            <p:cNvPr id="449" name="Line 8"/>
            <p:cNvSpPr>
              <a:spLocks noChangeShapeType="1"/>
            </p:cNvSpPr>
            <p:nvPr/>
          </p:nvSpPr>
          <p:spPr bwMode="auto">
            <a:xfrm>
              <a:off x="1519"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0" name="Line 9"/>
            <p:cNvSpPr>
              <a:spLocks noChangeShapeType="1"/>
            </p:cNvSpPr>
            <p:nvPr/>
          </p:nvSpPr>
          <p:spPr bwMode="auto">
            <a:xfrm>
              <a:off x="2971"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1" name="Line 10"/>
            <p:cNvSpPr>
              <a:spLocks noChangeShapeType="1"/>
            </p:cNvSpPr>
            <p:nvPr/>
          </p:nvSpPr>
          <p:spPr bwMode="auto">
            <a:xfrm>
              <a:off x="4422"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452" name="Group 11"/>
          <p:cNvGrpSpPr>
            <a:grpSpLocks/>
          </p:cNvGrpSpPr>
          <p:nvPr/>
        </p:nvGrpSpPr>
        <p:grpSpPr bwMode="auto">
          <a:xfrm>
            <a:off x="1906588" y="1195388"/>
            <a:ext cx="5761037" cy="288925"/>
            <a:chOff x="1156" y="844"/>
            <a:chExt cx="3629" cy="182"/>
          </a:xfrm>
        </p:grpSpPr>
        <p:sp>
          <p:nvSpPr>
            <p:cNvPr id="453" name="Line 12"/>
            <p:cNvSpPr>
              <a:spLocks noChangeShapeType="1"/>
            </p:cNvSpPr>
            <p:nvPr/>
          </p:nvSpPr>
          <p:spPr bwMode="auto">
            <a:xfrm flipV="1">
              <a:off x="151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4" name="Line 13"/>
            <p:cNvSpPr>
              <a:spLocks noChangeShapeType="1"/>
            </p:cNvSpPr>
            <p:nvPr/>
          </p:nvSpPr>
          <p:spPr bwMode="auto">
            <a:xfrm>
              <a:off x="1519"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5" name="Line 14"/>
            <p:cNvSpPr>
              <a:spLocks noChangeShapeType="1"/>
            </p:cNvSpPr>
            <p:nvPr/>
          </p:nvSpPr>
          <p:spPr bwMode="auto">
            <a:xfrm>
              <a:off x="188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6" name="Line 15"/>
            <p:cNvSpPr>
              <a:spLocks noChangeShapeType="1"/>
            </p:cNvSpPr>
            <p:nvPr/>
          </p:nvSpPr>
          <p:spPr bwMode="auto">
            <a:xfrm>
              <a:off x="170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7" name="Line 16"/>
            <p:cNvSpPr>
              <a:spLocks noChangeShapeType="1"/>
            </p:cNvSpPr>
            <p:nvPr/>
          </p:nvSpPr>
          <p:spPr bwMode="auto">
            <a:xfrm>
              <a:off x="1700"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8" name="Line 17"/>
            <p:cNvSpPr>
              <a:spLocks noChangeShapeType="1"/>
            </p:cNvSpPr>
            <p:nvPr/>
          </p:nvSpPr>
          <p:spPr bwMode="auto">
            <a:xfrm>
              <a:off x="188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9" name="Line 18"/>
            <p:cNvSpPr>
              <a:spLocks noChangeShapeType="1"/>
            </p:cNvSpPr>
            <p:nvPr/>
          </p:nvSpPr>
          <p:spPr bwMode="auto">
            <a:xfrm>
              <a:off x="224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0" name="Line 19"/>
            <p:cNvSpPr>
              <a:spLocks noChangeShapeType="1"/>
            </p:cNvSpPr>
            <p:nvPr/>
          </p:nvSpPr>
          <p:spPr bwMode="auto">
            <a:xfrm>
              <a:off x="206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1" name="Line 20"/>
            <p:cNvSpPr>
              <a:spLocks noChangeShapeType="1"/>
            </p:cNvSpPr>
            <p:nvPr/>
          </p:nvSpPr>
          <p:spPr bwMode="auto">
            <a:xfrm>
              <a:off x="206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2" name="Line 21"/>
            <p:cNvSpPr>
              <a:spLocks noChangeShapeType="1"/>
            </p:cNvSpPr>
            <p:nvPr/>
          </p:nvSpPr>
          <p:spPr bwMode="auto">
            <a:xfrm>
              <a:off x="2245"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3" name="Line 22"/>
            <p:cNvSpPr>
              <a:spLocks noChangeShapeType="1"/>
            </p:cNvSpPr>
            <p:nvPr/>
          </p:nvSpPr>
          <p:spPr bwMode="auto">
            <a:xfrm>
              <a:off x="260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4" name="Line 23"/>
            <p:cNvSpPr>
              <a:spLocks noChangeShapeType="1"/>
            </p:cNvSpPr>
            <p:nvPr/>
          </p:nvSpPr>
          <p:spPr bwMode="auto">
            <a:xfrm>
              <a:off x="242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5" name="Line 24"/>
            <p:cNvSpPr>
              <a:spLocks noChangeShapeType="1"/>
            </p:cNvSpPr>
            <p:nvPr/>
          </p:nvSpPr>
          <p:spPr bwMode="auto">
            <a:xfrm>
              <a:off x="2426"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6" name="Line 25"/>
            <p:cNvSpPr>
              <a:spLocks noChangeShapeType="1"/>
            </p:cNvSpPr>
            <p:nvPr/>
          </p:nvSpPr>
          <p:spPr bwMode="auto">
            <a:xfrm>
              <a:off x="2608"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7" name="Line 26"/>
            <p:cNvSpPr>
              <a:spLocks noChangeShapeType="1"/>
            </p:cNvSpPr>
            <p:nvPr/>
          </p:nvSpPr>
          <p:spPr bwMode="auto">
            <a:xfrm>
              <a:off x="297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8" name="Line 27"/>
            <p:cNvSpPr>
              <a:spLocks noChangeShapeType="1"/>
            </p:cNvSpPr>
            <p:nvPr/>
          </p:nvSpPr>
          <p:spPr bwMode="auto">
            <a:xfrm>
              <a:off x="279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9" name="Line 28"/>
            <p:cNvSpPr>
              <a:spLocks noChangeShapeType="1"/>
            </p:cNvSpPr>
            <p:nvPr/>
          </p:nvSpPr>
          <p:spPr bwMode="auto">
            <a:xfrm>
              <a:off x="2789"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0" name="Line 29"/>
            <p:cNvSpPr>
              <a:spLocks noChangeShapeType="1"/>
            </p:cNvSpPr>
            <p:nvPr/>
          </p:nvSpPr>
          <p:spPr bwMode="auto">
            <a:xfrm>
              <a:off x="2971"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1" name="Line 30"/>
            <p:cNvSpPr>
              <a:spLocks noChangeShapeType="1"/>
            </p:cNvSpPr>
            <p:nvPr/>
          </p:nvSpPr>
          <p:spPr bwMode="auto">
            <a:xfrm>
              <a:off x="333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2" name="Line 31"/>
            <p:cNvSpPr>
              <a:spLocks noChangeShapeType="1"/>
            </p:cNvSpPr>
            <p:nvPr/>
          </p:nvSpPr>
          <p:spPr bwMode="auto">
            <a:xfrm>
              <a:off x="315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3" name="Line 32"/>
            <p:cNvSpPr>
              <a:spLocks noChangeShapeType="1"/>
            </p:cNvSpPr>
            <p:nvPr/>
          </p:nvSpPr>
          <p:spPr bwMode="auto">
            <a:xfrm>
              <a:off x="3152"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4" name="Line 33"/>
            <p:cNvSpPr>
              <a:spLocks noChangeShapeType="1"/>
            </p:cNvSpPr>
            <p:nvPr/>
          </p:nvSpPr>
          <p:spPr bwMode="auto">
            <a:xfrm>
              <a:off x="3334"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5" name="Line 34"/>
            <p:cNvSpPr>
              <a:spLocks noChangeShapeType="1"/>
            </p:cNvSpPr>
            <p:nvPr/>
          </p:nvSpPr>
          <p:spPr bwMode="auto">
            <a:xfrm>
              <a:off x="369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6" name="Line 35"/>
            <p:cNvSpPr>
              <a:spLocks noChangeShapeType="1"/>
            </p:cNvSpPr>
            <p:nvPr/>
          </p:nvSpPr>
          <p:spPr bwMode="auto">
            <a:xfrm>
              <a:off x="351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7" name="Line 36"/>
            <p:cNvSpPr>
              <a:spLocks noChangeShapeType="1"/>
            </p:cNvSpPr>
            <p:nvPr/>
          </p:nvSpPr>
          <p:spPr bwMode="auto">
            <a:xfrm>
              <a:off x="3515"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8" name="Line 37"/>
            <p:cNvSpPr>
              <a:spLocks noChangeShapeType="1"/>
            </p:cNvSpPr>
            <p:nvPr/>
          </p:nvSpPr>
          <p:spPr bwMode="auto">
            <a:xfrm>
              <a:off x="3697"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9" name="Line 38"/>
            <p:cNvSpPr>
              <a:spLocks noChangeShapeType="1"/>
            </p:cNvSpPr>
            <p:nvPr/>
          </p:nvSpPr>
          <p:spPr bwMode="auto">
            <a:xfrm>
              <a:off x="406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0" name="Line 39"/>
            <p:cNvSpPr>
              <a:spLocks noChangeShapeType="1"/>
            </p:cNvSpPr>
            <p:nvPr/>
          </p:nvSpPr>
          <p:spPr bwMode="auto">
            <a:xfrm>
              <a:off x="387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1" name="Line 40"/>
            <p:cNvSpPr>
              <a:spLocks noChangeShapeType="1"/>
            </p:cNvSpPr>
            <p:nvPr/>
          </p:nvSpPr>
          <p:spPr bwMode="auto">
            <a:xfrm>
              <a:off x="3878"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2" name="Line 41"/>
            <p:cNvSpPr>
              <a:spLocks noChangeShapeType="1"/>
            </p:cNvSpPr>
            <p:nvPr/>
          </p:nvSpPr>
          <p:spPr bwMode="auto">
            <a:xfrm>
              <a:off x="4060"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3" name="Line 42"/>
            <p:cNvSpPr>
              <a:spLocks noChangeShapeType="1"/>
            </p:cNvSpPr>
            <p:nvPr/>
          </p:nvSpPr>
          <p:spPr bwMode="auto">
            <a:xfrm>
              <a:off x="442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4" name="Line 43"/>
            <p:cNvSpPr>
              <a:spLocks noChangeShapeType="1"/>
            </p:cNvSpPr>
            <p:nvPr/>
          </p:nvSpPr>
          <p:spPr bwMode="auto">
            <a:xfrm>
              <a:off x="424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5" name="Line 44"/>
            <p:cNvSpPr>
              <a:spLocks noChangeShapeType="1"/>
            </p:cNvSpPr>
            <p:nvPr/>
          </p:nvSpPr>
          <p:spPr bwMode="auto">
            <a:xfrm>
              <a:off x="4241"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6" name="Line 45"/>
            <p:cNvSpPr>
              <a:spLocks noChangeShapeType="1"/>
            </p:cNvSpPr>
            <p:nvPr/>
          </p:nvSpPr>
          <p:spPr bwMode="auto">
            <a:xfrm>
              <a:off x="442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7" name="Line 46"/>
            <p:cNvSpPr>
              <a:spLocks noChangeShapeType="1"/>
            </p:cNvSpPr>
            <p:nvPr/>
          </p:nvSpPr>
          <p:spPr bwMode="auto">
            <a:xfrm>
              <a:off x="478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8" name="Line 47"/>
            <p:cNvSpPr>
              <a:spLocks noChangeShapeType="1"/>
            </p:cNvSpPr>
            <p:nvPr/>
          </p:nvSpPr>
          <p:spPr bwMode="auto">
            <a:xfrm>
              <a:off x="460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9" name="Line 48"/>
            <p:cNvSpPr>
              <a:spLocks noChangeShapeType="1"/>
            </p:cNvSpPr>
            <p:nvPr/>
          </p:nvSpPr>
          <p:spPr bwMode="auto">
            <a:xfrm>
              <a:off x="460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0" name="Line 49"/>
            <p:cNvSpPr>
              <a:spLocks noChangeShapeType="1"/>
            </p:cNvSpPr>
            <p:nvPr/>
          </p:nvSpPr>
          <p:spPr bwMode="auto">
            <a:xfrm flipV="1">
              <a:off x="115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1" name="Line 50"/>
            <p:cNvSpPr>
              <a:spLocks noChangeShapeType="1"/>
            </p:cNvSpPr>
            <p:nvPr/>
          </p:nvSpPr>
          <p:spPr bwMode="auto">
            <a:xfrm>
              <a:off x="1156"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2" name="Line 51"/>
            <p:cNvSpPr>
              <a:spLocks noChangeShapeType="1"/>
            </p:cNvSpPr>
            <p:nvPr/>
          </p:nvSpPr>
          <p:spPr bwMode="auto">
            <a:xfrm>
              <a:off x="133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3" name="Line 52"/>
            <p:cNvSpPr>
              <a:spLocks noChangeShapeType="1"/>
            </p:cNvSpPr>
            <p:nvPr/>
          </p:nvSpPr>
          <p:spPr bwMode="auto">
            <a:xfrm>
              <a:off x="1337"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494" name="Group 53"/>
          <p:cNvGrpSpPr>
            <a:grpSpLocks/>
          </p:cNvGrpSpPr>
          <p:nvPr/>
        </p:nvGrpSpPr>
        <p:grpSpPr bwMode="auto">
          <a:xfrm>
            <a:off x="3059113" y="2781300"/>
            <a:ext cx="576262" cy="288925"/>
            <a:chOff x="1156" y="1524"/>
            <a:chExt cx="363" cy="182"/>
          </a:xfrm>
        </p:grpSpPr>
        <p:sp>
          <p:nvSpPr>
            <p:cNvPr id="495" name="Line 54"/>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6" name="Line 55"/>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7" name="Line 56"/>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498" name="Group 57"/>
          <p:cNvGrpSpPr>
            <a:grpSpLocks/>
          </p:cNvGrpSpPr>
          <p:nvPr/>
        </p:nvGrpSpPr>
        <p:grpSpPr bwMode="auto">
          <a:xfrm>
            <a:off x="3635375" y="3332163"/>
            <a:ext cx="576263" cy="288925"/>
            <a:chOff x="1156" y="1524"/>
            <a:chExt cx="363" cy="182"/>
          </a:xfrm>
        </p:grpSpPr>
        <p:sp>
          <p:nvSpPr>
            <p:cNvPr id="499" name="Line 58"/>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0" name="Line 59"/>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1" name="Line 60"/>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502" name="Group 61"/>
          <p:cNvGrpSpPr>
            <a:grpSpLocks/>
          </p:cNvGrpSpPr>
          <p:nvPr/>
        </p:nvGrpSpPr>
        <p:grpSpPr bwMode="auto">
          <a:xfrm>
            <a:off x="4211638" y="3908425"/>
            <a:ext cx="576262" cy="288925"/>
            <a:chOff x="1156" y="1524"/>
            <a:chExt cx="363" cy="182"/>
          </a:xfrm>
        </p:grpSpPr>
        <p:sp>
          <p:nvSpPr>
            <p:cNvPr id="503" name="Line 62"/>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4" name="Line 63"/>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5" name="Line 64"/>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06" name="Text Box 65"/>
          <p:cNvSpPr txBox="1">
            <a:spLocks noChangeArrowheads="1"/>
          </p:cNvSpPr>
          <p:nvPr/>
        </p:nvSpPr>
        <p:spPr bwMode="auto">
          <a:xfrm>
            <a:off x="1331913" y="119538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Φ</a:t>
            </a:r>
          </a:p>
        </p:txBody>
      </p:sp>
      <p:sp>
        <p:nvSpPr>
          <p:cNvPr id="507" name="Text Box 66"/>
          <p:cNvSpPr txBox="1">
            <a:spLocks noChangeArrowheads="1"/>
          </p:cNvSpPr>
          <p:nvPr/>
        </p:nvSpPr>
        <p:spPr bwMode="auto">
          <a:xfrm>
            <a:off x="1187450" y="273208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2</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08" name="Text Box 67"/>
          <p:cNvSpPr txBox="1">
            <a:spLocks noChangeArrowheads="1"/>
          </p:cNvSpPr>
          <p:nvPr/>
        </p:nvSpPr>
        <p:spPr bwMode="auto">
          <a:xfrm>
            <a:off x="1187450" y="3260725"/>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3</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09" name="Text Box 68"/>
          <p:cNvSpPr txBox="1">
            <a:spLocks noChangeArrowheads="1"/>
          </p:cNvSpPr>
          <p:nvPr/>
        </p:nvSpPr>
        <p:spPr bwMode="auto">
          <a:xfrm>
            <a:off x="1187450" y="383698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rPr>
              <a:t>4</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10" name="Line 69"/>
          <p:cNvSpPr>
            <a:spLocks noChangeShapeType="1"/>
          </p:cNvSpPr>
          <p:nvPr/>
        </p:nvSpPr>
        <p:spPr bwMode="auto">
          <a:xfrm>
            <a:off x="2482850" y="763588"/>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1" name="Text Box 70"/>
          <p:cNvSpPr txBox="1">
            <a:spLocks noChangeArrowheads="1"/>
          </p:cNvSpPr>
          <p:nvPr/>
        </p:nvSpPr>
        <p:spPr bwMode="auto">
          <a:xfrm>
            <a:off x="2987675" y="23495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12" name="Line 71"/>
          <p:cNvSpPr>
            <a:spLocks noChangeShapeType="1"/>
          </p:cNvSpPr>
          <p:nvPr/>
        </p:nvSpPr>
        <p:spPr bwMode="auto">
          <a:xfrm>
            <a:off x="1763713" y="1989138"/>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513" name="Group 72"/>
          <p:cNvGrpSpPr>
            <a:grpSpLocks/>
          </p:cNvGrpSpPr>
          <p:nvPr/>
        </p:nvGrpSpPr>
        <p:grpSpPr bwMode="auto">
          <a:xfrm>
            <a:off x="2482850" y="1700213"/>
            <a:ext cx="2305050" cy="288925"/>
            <a:chOff x="1156" y="1524"/>
            <a:chExt cx="363" cy="182"/>
          </a:xfrm>
        </p:grpSpPr>
        <p:sp>
          <p:nvSpPr>
            <p:cNvPr id="514" name="Line 73"/>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5" name="Line 74"/>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6" name="Line 75"/>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17" name="Line 76"/>
          <p:cNvSpPr>
            <a:spLocks noChangeShapeType="1"/>
          </p:cNvSpPr>
          <p:nvPr/>
        </p:nvSpPr>
        <p:spPr bwMode="auto">
          <a:xfrm>
            <a:off x="4787900" y="1989138"/>
            <a:ext cx="230346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8" name="Text Box 77"/>
          <p:cNvSpPr txBox="1">
            <a:spLocks noChangeArrowheads="1"/>
          </p:cNvSpPr>
          <p:nvPr/>
        </p:nvSpPr>
        <p:spPr bwMode="auto">
          <a:xfrm>
            <a:off x="825500" y="174783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u="none" strike="noStrike" kern="0" cap="none" spc="0" normalizeH="0" baseline="0" noProof="0" smtClean="0">
                <a:ln>
                  <a:noFill/>
                </a:ln>
                <a:solidFill>
                  <a:srgbClr val="000000"/>
                </a:solidFill>
                <a:effectLst/>
                <a:uLnTx/>
                <a:uFillTx/>
                <a:latin typeface="宋体" pitchFamily="2" charset="-122"/>
                <a:ea typeface="宋体" pitchFamily="2" charset="-122"/>
              </a:rPr>
              <a:t>取指</a:t>
            </a:r>
            <a:endParaRPr kumimoji="0" lang="zh-CN" altLang="el-GR"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grpSp>
        <p:nvGrpSpPr>
          <p:cNvPr id="519" name="Group 78"/>
          <p:cNvGrpSpPr>
            <a:grpSpLocks/>
          </p:cNvGrpSpPr>
          <p:nvPr/>
        </p:nvGrpSpPr>
        <p:grpSpPr bwMode="auto">
          <a:xfrm>
            <a:off x="1187450" y="2205038"/>
            <a:ext cx="6480175" cy="479425"/>
            <a:chOff x="748" y="1389"/>
            <a:chExt cx="4082" cy="302"/>
          </a:xfrm>
        </p:grpSpPr>
        <p:sp>
          <p:nvSpPr>
            <p:cNvPr id="520" name="Text Box 79"/>
            <p:cNvSpPr txBox="1">
              <a:spLocks noChangeArrowheads="1"/>
            </p:cNvSpPr>
            <p:nvPr/>
          </p:nvSpPr>
          <p:spPr bwMode="auto">
            <a:xfrm>
              <a:off x="748" y="1403"/>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T</a:t>
              </a:r>
              <a:r>
                <a:rPr kumimoji="0" lang="en-US" altLang="zh-CN" sz="2400" b="0" i="0" u="none" strike="noStrike" kern="0" cap="none" spc="0" normalizeH="0" baseline="-25000" noProof="0" smtClean="0">
                  <a:ln>
                    <a:noFill/>
                  </a:ln>
                  <a:solidFill>
                    <a:srgbClr val="000000"/>
                  </a:solidFill>
                  <a:effectLst/>
                  <a:uLnTx/>
                  <a:uFillTx/>
                  <a:latin typeface="宋体" pitchFamily="2" charset="-122"/>
                  <a:ea typeface="宋体" pitchFamily="2" charset="-122"/>
                </a:rPr>
                <a:t>1</a:t>
              </a:r>
              <a:endParaRPr kumimoji="0" lang="el-GR" altLang="zh-CN"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21" name="Line 80"/>
            <p:cNvSpPr>
              <a:spLocks noChangeShapeType="1"/>
            </p:cNvSpPr>
            <p:nvPr/>
          </p:nvSpPr>
          <p:spPr bwMode="auto">
            <a:xfrm>
              <a:off x="1111" y="1571"/>
              <a:ext cx="45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22" name="Group 81"/>
            <p:cNvGrpSpPr>
              <a:grpSpLocks/>
            </p:cNvGrpSpPr>
            <p:nvPr/>
          </p:nvGrpSpPr>
          <p:grpSpPr bwMode="auto">
            <a:xfrm>
              <a:off x="1564" y="1389"/>
              <a:ext cx="363" cy="182"/>
              <a:chOff x="1156" y="1524"/>
              <a:chExt cx="363" cy="182"/>
            </a:xfrm>
          </p:grpSpPr>
          <p:sp>
            <p:nvSpPr>
              <p:cNvPr id="533" name="Line 82"/>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4" name="Line 83"/>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5" name="Line 84"/>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23" name="Line 85"/>
            <p:cNvSpPr>
              <a:spLocks noChangeShapeType="1"/>
            </p:cNvSpPr>
            <p:nvPr/>
          </p:nvSpPr>
          <p:spPr bwMode="auto">
            <a:xfrm>
              <a:off x="1927" y="1571"/>
              <a:ext cx="1089"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24" name="Group 86"/>
            <p:cNvGrpSpPr>
              <a:grpSpLocks/>
            </p:cNvGrpSpPr>
            <p:nvPr/>
          </p:nvGrpSpPr>
          <p:grpSpPr bwMode="auto">
            <a:xfrm>
              <a:off x="3015" y="1389"/>
              <a:ext cx="363" cy="182"/>
              <a:chOff x="1156" y="1524"/>
              <a:chExt cx="363" cy="182"/>
            </a:xfrm>
          </p:grpSpPr>
          <p:sp>
            <p:nvSpPr>
              <p:cNvPr id="530" name="Line 8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1" name="Line 8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2" name="Line 8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25" name="Line 90"/>
            <p:cNvSpPr>
              <a:spLocks noChangeShapeType="1"/>
            </p:cNvSpPr>
            <p:nvPr/>
          </p:nvSpPr>
          <p:spPr bwMode="auto">
            <a:xfrm>
              <a:off x="3378" y="1571"/>
              <a:ext cx="1089"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26" name="Group 91"/>
            <p:cNvGrpSpPr>
              <a:grpSpLocks/>
            </p:cNvGrpSpPr>
            <p:nvPr/>
          </p:nvGrpSpPr>
          <p:grpSpPr bwMode="auto">
            <a:xfrm>
              <a:off x="4467" y="1389"/>
              <a:ext cx="363" cy="182"/>
              <a:chOff x="1156" y="1524"/>
              <a:chExt cx="363" cy="182"/>
            </a:xfrm>
          </p:grpSpPr>
          <p:sp>
            <p:nvSpPr>
              <p:cNvPr id="527" name="Line 92"/>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8" name="Line 93"/>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9" name="Line 94"/>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sp>
        <p:nvSpPr>
          <p:cNvPr id="536" name="Line 95"/>
          <p:cNvSpPr>
            <a:spLocks noChangeShapeType="1"/>
          </p:cNvSpPr>
          <p:nvPr/>
        </p:nvSpPr>
        <p:spPr bwMode="auto">
          <a:xfrm>
            <a:off x="1690688" y="3070225"/>
            <a:ext cx="13684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37" name="Group 96"/>
          <p:cNvGrpSpPr>
            <a:grpSpLocks/>
          </p:cNvGrpSpPr>
          <p:nvPr/>
        </p:nvGrpSpPr>
        <p:grpSpPr bwMode="auto">
          <a:xfrm>
            <a:off x="5364163" y="2781300"/>
            <a:ext cx="576262" cy="288925"/>
            <a:chOff x="1156" y="1524"/>
            <a:chExt cx="363" cy="182"/>
          </a:xfrm>
        </p:grpSpPr>
        <p:sp>
          <p:nvSpPr>
            <p:cNvPr id="538" name="Line 97"/>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9" name="Line 98"/>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0" name="Line 99"/>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41" name="Line 100"/>
          <p:cNvSpPr>
            <a:spLocks noChangeShapeType="1"/>
          </p:cNvSpPr>
          <p:nvPr/>
        </p:nvSpPr>
        <p:spPr bwMode="auto">
          <a:xfrm>
            <a:off x="5940425" y="3068638"/>
            <a:ext cx="1727200" cy="1587"/>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2" name="Line 101"/>
          <p:cNvSpPr>
            <a:spLocks noChangeShapeType="1"/>
          </p:cNvSpPr>
          <p:nvPr/>
        </p:nvSpPr>
        <p:spPr bwMode="auto">
          <a:xfrm flipV="1">
            <a:off x="3635375" y="3068638"/>
            <a:ext cx="1728788" cy="1587"/>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3" name="Line 102"/>
          <p:cNvSpPr>
            <a:spLocks noChangeShapeType="1"/>
          </p:cNvSpPr>
          <p:nvPr/>
        </p:nvSpPr>
        <p:spPr bwMode="auto">
          <a:xfrm>
            <a:off x="1690688" y="3644900"/>
            <a:ext cx="194468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4" name="Line 103"/>
          <p:cNvSpPr>
            <a:spLocks noChangeShapeType="1"/>
          </p:cNvSpPr>
          <p:nvPr/>
        </p:nvSpPr>
        <p:spPr bwMode="auto">
          <a:xfrm>
            <a:off x="4211638" y="3644900"/>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45" name="Group 104"/>
          <p:cNvGrpSpPr>
            <a:grpSpLocks/>
          </p:cNvGrpSpPr>
          <p:nvPr/>
        </p:nvGrpSpPr>
        <p:grpSpPr bwMode="auto">
          <a:xfrm>
            <a:off x="5938838" y="3332163"/>
            <a:ext cx="576262" cy="288925"/>
            <a:chOff x="1156" y="1524"/>
            <a:chExt cx="363" cy="182"/>
          </a:xfrm>
        </p:grpSpPr>
        <p:sp>
          <p:nvSpPr>
            <p:cNvPr id="546" name="Line 105"/>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7" name="Line 106"/>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8" name="Line 107"/>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49" name="Line 108"/>
          <p:cNvSpPr>
            <a:spLocks noChangeShapeType="1"/>
          </p:cNvSpPr>
          <p:nvPr/>
        </p:nvSpPr>
        <p:spPr bwMode="auto">
          <a:xfrm>
            <a:off x="6515100" y="3644900"/>
            <a:ext cx="11525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0" name="Line 109"/>
          <p:cNvSpPr>
            <a:spLocks noChangeShapeType="1"/>
          </p:cNvSpPr>
          <p:nvPr/>
        </p:nvSpPr>
        <p:spPr bwMode="auto">
          <a:xfrm>
            <a:off x="4787900" y="4221163"/>
            <a:ext cx="17272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51" name="Group 110"/>
          <p:cNvGrpSpPr>
            <a:grpSpLocks/>
          </p:cNvGrpSpPr>
          <p:nvPr/>
        </p:nvGrpSpPr>
        <p:grpSpPr bwMode="auto">
          <a:xfrm>
            <a:off x="6515100" y="3932238"/>
            <a:ext cx="576263" cy="288925"/>
            <a:chOff x="1156" y="1524"/>
            <a:chExt cx="363" cy="182"/>
          </a:xfrm>
        </p:grpSpPr>
        <p:sp>
          <p:nvSpPr>
            <p:cNvPr id="552" name="Line 111"/>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3" name="Line 112"/>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4" name="Line 113"/>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55" name="Line 114"/>
          <p:cNvSpPr>
            <a:spLocks noChangeShapeType="1"/>
          </p:cNvSpPr>
          <p:nvPr/>
        </p:nvSpPr>
        <p:spPr bwMode="auto">
          <a:xfrm>
            <a:off x="7092950" y="4221163"/>
            <a:ext cx="57467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56" name="Group 115"/>
          <p:cNvGrpSpPr>
            <a:grpSpLocks/>
          </p:cNvGrpSpPr>
          <p:nvPr/>
        </p:nvGrpSpPr>
        <p:grpSpPr bwMode="auto">
          <a:xfrm>
            <a:off x="3059113" y="115888"/>
            <a:ext cx="1152525" cy="5688012"/>
            <a:chOff x="1882" y="164"/>
            <a:chExt cx="726" cy="3583"/>
          </a:xfrm>
        </p:grpSpPr>
        <p:sp>
          <p:nvSpPr>
            <p:cNvPr id="557" name="Line 116"/>
            <p:cNvSpPr>
              <a:spLocks noChangeShapeType="1"/>
            </p:cNvSpPr>
            <p:nvPr/>
          </p:nvSpPr>
          <p:spPr bwMode="auto">
            <a:xfrm>
              <a:off x="1882"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8" name="Line 117"/>
            <p:cNvSpPr>
              <a:spLocks noChangeShapeType="1"/>
            </p:cNvSpPr>
            <p:nvPr/>
          </p:nvSpPr>
          <p:spPr bwMode="auto">
            <a:xfrm>
              <a:off x="2245"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9" name="Line 118"/>
            <p:cNvSpPr>
              <a:spLocks noChangeShapeType="1"/>
            </p:cNvSpPr>
            <p:nvPr/>
          </p:nvSpPr>
          <p:spPr bwMode="auto">
            <a:xfrm>
              <a:off x="2608"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60" name="Line 119"/>
          <p:cNvSpPr>
            <a:spLocks noChangeShapeType="1"/>
          </p:cNvSpPr>
          <p:nvPr/>
        </p:nvSpPr>
        <p:spPr bwMode="auto">
          <a:xfrm>
            <a:off x="4786313" y="760413"/>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1" name="Text Box 120"/>
          <p:cNvSpPr txBox="1">
            <a:spLocks noChangeArrowheads="1"/>
          </p:cNvSpPr>
          <p:nvPr/>
        </p:nvSpPr>
        <p:spPr bwMode="auto">
          <a:xfrm>
            <a:off x="5291138" y="23177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62" name="Text Box 121"/>
          <p:cNvSpPr txBox="1">
            <a:spLocks noChangeArrowheads="1"/>
          </p:cNvSpPr>
          <p:nvPr/>
        </p:nvSpPr>
        <p:spPr bwMode="auto">
          <a:xfrm>
            <a:off x="5003800" y="1555750"/>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状态周期电位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63" name="Text Box 122"/>
          <p:cNvSpPr txBox="1">
            <a:spLocks noChangeArrowheads="1"/>
          </p:cNvSpPr>
          <p:nvPr/>
        </p:nvSpPr>
        <p:spPr bwMode="auto">
          <a:xfrm>
            <a:off x="2051050" y="177323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节拍电位</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564" name="Text Box 123"/>
          <p:cNvSpPr txBox="1">
            <a:spLocks noChangeArrowheads="1"/>
          </p:cNvSpPr>
          <p:nvPr/>
        </p:nvSpPr>
        <p:spPr bwMode="auto">
          <a:xfrm>
            <a:off x="2051050" y="727075"/>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宋体" pitchFamily="2" charset="-122"/>
                <a:ea typeface="宋体" pitchFamily="2" charset="-122"/>
              </a:rPr>
              <a:t>节拍脉冲</a:t>
            </a:r>
            <a:endParaRPr kumimoji="0" lang="zh-CN" altLang="el-GR" sz="20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grpSp>
        <p:nvGrpSpPr>
          <p:cNvPr id="565" name="Group 124"/>
          <p:cNvGrpSpPr>
            <a:grpSpLocks/>
          </p:cNvGrpSpPr>
          <p:nvPr/>
        </p:nvGrpSpPr>
        <p:grpSpPr bwMode="auto">
          <a:xfrm>
            <a:off x="827088" y="4437063"/>
            <a:ext cx="6265862" cy="504825"/>
            <a:chOff x="521" y="2795"/>
            <a:chExt cx="3947" cy="318"/>
          </a:xfrm>
        </p:grpSpPr>
        <p:sp>
          <p:nvSpPr>
            <p:cNvPr id="566" name="Line 125"/>
            <p:cNvSpPr>
              <a:spLocks noChangeShapeType="1"/>
            </p:cNvSpPr>
            <p:nvPr/>
          </p:nvSpPr>
          <p:spPr bwMode="auto">
            <a:xfrm>
              <a:off x="1112" y="2977"/>
              <a:ext cx="45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567" name="Group 126"/>
            <p:cNvGrpSpPr>
              <a:grpSpLocks/>
            </p:cNvGrpSpPr>
            <p:nvPr/>
          </p:nvGrpSpPr>
          <p:grpSpPr bwMode="auto">
            <a:xfrm>
              <a:off x="1565" y="2795"/>
              <a:ext cx="1452" cy="182"/>
              <a:chOff x="1156" y="1524"/>
              <a:chExt cx="363" cy="182"/>
            </a:xfrm>
          </p:grpSpPr>
          <p:sp>
            <p:nvSpPr>
              <p:cNvPr id="570" name="Line 12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571" name="Line 12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572" name="Line 12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sp>
          <p:nvSpPr>
            <p:cNvPr id="568" name="Line 130"/>
            <p:cNvSpPr>
              <a:spLocks noChangeShapeType="1"/>
            </p:cNvSpPr>
            <p:nvPr/>
          </p:nvSpPr>
          <p:spPr bwMode="auto">
            <a:xfrm>
              <a:off x="3017" y="2977"/>
              <a:ext cx="1451"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569" name="Text Box 131"/>
            <p:cNvSpPr txBox="1">
              <a:spLocks noChangeArrowheads="1"/>
            </p:cNvSpPr>
            <p:nvPr/>
          </p:nvSpPr>
          <p:spPr bwMode="auto">
            <a:xfrm>
              <a:off x="521" y="2825"/>
              <a:ext cx="6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smtClean="0">
                  <a:ln>
                    <a:noFill/>
                  </a:ln>
                  <a:solidFill>
                    <a:srgbClr val="000000"/>
                  </a:solidFill>
                  <a:effectLst/>
                  <a:uLnTx/>
                  <a:uFillTx/>
                  <a:latin typeface="宋体" pitchFamily="2" charset="-122"/>
                  <a:ea typeface="宋体" pitchFamily="2" charset="-122"/>
                </a:rPr>
                <a:t>LDAR</a:t>
              </a:r>
              <a:endParaRPr kumimoji="0" lang="el-GR" altLang="zh-CN" sz="2400" b="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grpSp>
      <p:grpSp>
        <p:nvGrpSpPr>
          <p:cNvPr id="573" name="Group 132"/>
          <p:cNvGrpSpPr>
            <a:grpSpLocks/>
          </p:cNvGrpSpPr>
          <p:nvPr/>
        </p:nvGrpSpPr>
        <p:grpSpPr bwMode="auto">
          <a:xfrm>
            <a:off x="179388" y="5013325"/>
            <a:ext cx="6913562" cy="720725"/>
            <a:chOff x="113" y="3158"/>
            <a:chExt cx="4355" cy="454"/>
          </a:xfrm>
        </p:grpSpPr>
        <p:sp>
          <p:nvSpPr>
            <p:cNvPr id="574" name="Text Box 133"/>
            <p:cNvSpPr txBox="1">
              <a:spLocks noChangeArrowheads="1"/>
            </p:cNvSpPr>
            <p:nvPr/>
          </p:nvSpPr>
          <p:spPr bwMode="auto">
            <a:xfrm>
              <a:off x="113" y="3324"/>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dirty="0" smtClean="0">
                  <a:ln>
                    <a:noFill/>
                  </a:ln>
                  <a:solidFill>
                    <a:srgbClr val="000000"/>
                  </a:solidFill>
                  <a:effectLst/>
                  <a:uLnTx/>
                  <a:uFillTx/>
                  <a:latin typeface="宋体" pitchFamily="2" charset="-122"/>
                  <a:ea typeface="宋体" pitchFamily="2" charset="-122"/>
                </a:rPr>
                <a:t>LDAR’=</a:t>
              </a:r>
              <a:r>
                <a:rPr kumimoji="0" lang="en-US" altLang="zh-CN" sz="2400" b="0" u="none" strike="noStrike" kern="0" cap="none" spc="0" normalizeH="0" baseline="0" noProof="0" dirty="0" err="1" smtClean="0">
                  <a:ln>
                    <a:noFill/>
                  </a:ln>
                  <a:solidFill>
                    <a:srgbClr val="000000"/>
                  </a:solidFill>
                  <a:effectLst/>
                  <a:uLnTx/>
                  <a:uFillTx/>
                  <a:latin typeface="宋体" pitchFamily="2" charset="-122"/>
                  <a:ea typeface="宋体" pitchFamily="2" charset="-122"/>
                </a:rPr>
                <a:t>lDAR</a:t>
              </a:r>
              <a:r>
                <a:rPr kumimoji="0" lang="en-US" altLang="zh-CN" sz="2400" b="0" u="none" strike="noStrike" kern="0" cap="none" spc="0" normalizeH="0" baseline="0" noProof="0" dirty="0" smtClean="0">
                  <a:ln>
                    <a:noFill/>
                  </a:ln>
                  <a:solidFill>
                    <a:srgbClr val="000000"/>
                  </a:solidFill>
                  <a:effectLst/>
                  <a:uLnTx/>
                  <a:uFillTx/>
                  <a:latin typeface="宋体" pitchFamily="2" charset="-122"/>
                  <a:ea typeface="宋体" pitchFamily="2" charset="-122"/>
                </a:rPr>
                <a:t>*T</a:t>
              </a:r>
              <a:r>
                <a:rPr kumimoji="0" lang="en-US" altLang="zh-CN" sz="2400" b="0" u="none" strike="noStrike" kern="0" cap="none" spc="0" normalizeH="0" baseline="-25000" noProof="0" dirty="0" smtClean="0">
                  <a:ln>
                    <a:noFill/>
                  </a:ln>
                  <a:solidFill>
                    <a:srgbClr val="000000"/>
                  </a:solidFill>
                  <a:effectLst/>
                  <a:uLnTx/>
                  <a:uFillTx/>
                  <a:latin typeface="宋体" pitchFamily="2" charset="-122"/>
                  <a:ea typeface="宋体" pitchFamily="2" charset="-122"/>
                </a:rPr>
                <a:t>1</a:t>
              </a:r>
              <a:endParaRPr kumimoji="0" lang="el-GR" altLang="zh-CN" sz="2400" b="0" u="none" strike="noStrike" kern="0" cap="none" spc="0" normalizeH="0" baseline="-25000" noProof="0" dirty="0" smtClean="0">
                <a:ln>
                  <a:noFill/>
                </a:ln>
                <a:solidFill>
                  <a:srgbClr val="000000"/>
                </a:solidFill>
                <a:effectLst/>
                <a:uLnTx/>
                <a:uFillTx/>
                <a:latin typeface="宋体" pitchFamily="2" charset="-122"/>
                <a:ea typeface="宋体" pitchFamily="2" charset="-122"/>
              </a:endParaRPr>
            </a:p>
          </p:txBody>
        </p:sp>
        <p:sp>
          <p:nvSpPr>
            <p:cNvPr id="575" name="Line 134"/>
            <p:cNvSpPr>
              <a:spLocks noChangeShapeType="1"/>
            </p:cNvSpPr>
            <p:nvPr/>
          </p:nvSpPr>
          <p:spPr bwMode="auto">
            <a:xfrm>
              <a:off x="1111" y="3340"/>
              <a:ext cx="45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76" name="Group 135"/>
            <p:cNvGrpSpPr>
              <a:grpSpLocks/>
            </p:cNvGrpSpPr>
            <p:nvPr/>
          </p:nvGrpSpPr>
          <p:grpSpPr bwMode="auto">
            <a:xfrm>
              <a:off x="1564" y="3158"/>
              <a:ext cx="363" cy="182"/>
              <a:chOff x="1156" y="1524"/>
              <a:chExt cx="363" cy="182"/>
            </a:xfrm>
          </p:grpSpPr>
          <p:sp>
            <p:nvSpPr>
              <p:cNvPr id="578" name="Line 136"/>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9" name="Line 137"/>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0" name="Line 138"/>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77" name="Line 139"/>
            <p:cNvSpPr>
              <a:spLocks noChangeShapeType="1"/>
            </p:cNvSpPr>
            <p:nvPr/>
          </p:nvSpPr>
          <p:spPr bwMode="auto">
            <a:xfrm flipV="1">
              <a:off x="1927" y="3339"/>
              <a:ext cx="2541" cy="1"/>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81" name="Line 140"/>
          <p:cNvSpPr>
            <a:spLocks noChangeShapeType="1"/>
          </p:cNvSpPr>
          <p:nvPr/>
        </p:nvSpPr>
        <p:spPr bwMode="auto">
          <a:xfrm flipV="1">
            <a:off x="2771775" y="0"/>
            <a:ext cx="0" cy="6597650"/>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82" name="Group 141"/>
          <p:cNvGrpSpPr>
            <a:grpSpLocks/>
          </p:cNvGrpSpPr>
          <p:nvPr/>
        </p:nvGrpSpPr>
        <p:grpSpPr bwMode="auto">
          <a:xfrm>
            <a:off x="179388" y="5588000"/>
            <a:ext cx="6913562" cy="649288"/>
            <a:chOff x="113" y="3520"/>
            <a:chExt cx="4355" cy="409"/>
          </a:xfrm>
        </p:grpSpPr>
        <p:sp>
          <p:nvSpPr>
            <p:cNvPr id="583" name="Line 142"/>
            <p:cNvSpPr>
              <a:spLocks noChangeShapeType="1"/>
            </p:cNvSpPr>
            <p:nvPr/>
          </p:nvSpPr>
          <p:spPr bwMode="auto">
            <a:xfrm>
              <a:off x="1111" y="3702"/>
              <a:ext cx="81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84" name="Group 143"/>
            <p:cNvGrpSpPr>
              <a:grpSpLocks/>
            </p:cNvGrpSpPr>
            <p:nvPr/>
          </p:nvGrpSpPr>
          <p:grpSpPr bwMode="auto">
            <a:xfrm>
              <a:off x="1926" y="3520"/>
              <a:ext cx="363" cy="182"/>
              <a:chOff x="1156" y="1524"/>
              <a:chExt cx="363" cy="182"/>
            </a:xfrm>
          </p:grpSpPr>
          <p:sp>
            <p:nvSpPr>
              <p:cNvPr id="587" name="Line 144"/>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8" name="Line 145"/>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9" name="Line 146"/>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85" name="Line 147"/>
            <p:cNvSpPr>
              <a:spLocks noChangeShapeType="1"/>
            </p:cNvSpPr>
            <p:nvPr/>
          </p:nvSpPr>
          <p:spPr bwMode="auto">
            <a:xfrm flipV="1">
              <a:off x="2289" y="3702"/>
              <a:ext cx="2179"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6" name="Text Box 148"/>
            <p:cNvSpPr txBox="1">
              <a:spLocks noChangeArrowheads="1"/>
            </p:cNvSpPr>
            <p:nvPr/>
          </p:nvSpPr>
          <p:spPr bwMode="auto">
            <a:xfrm>
              <a:off x="113" y="3641"/>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u="none" strike="noStrike" kern="0" cap="none" spc="0" normalizeH="0" baseline="0" noProof="0" dirty="0" smtClean="0">
                  <a:ln>
                    <a:noFill/>
                  </a:ln>
                  <a:solidFill>
                    <a:srgbClr val="000000"/>
                  </a:solidFill>
                  <a:effectLst/>
                  <a:uLnTx/>
                  <a:uFillTx/>
                  <a:latin typeface="宋体" pitchFamily="2" charset="-122"/>
                  <a:ea typeface="宋体" pitchFamily="2" charset="-122"/>
                </a:rPr>
                <a:t>RD’=RD*T</a:t>
              </a:r>
              <a:r>
                <a:rPr kumimoji="0" lang="en-US" altLang="zh-CN" sz="2400" b="0" u="none" strike="noStrike" kern="0" cap="none" spc="0" normalizeH="0" baseline="-25000" noProof="0" dirty="0" smtClean="0">
                  <a:ln>
                    <a:noFill/>
                  </a:ln>
                  <a:solidFill>
                    <a:srgbClr val="000000"/>
                  </a:solidFill>
                  <a:effectLst/>
                  <a:uLnTx/>
                  <a:uFillTx/>
                  <a:latin typeface="宋体" pitchFamily="2" charset="-122"/>
                  <a:ea typeface="宋体" pitchFamily="2" charset="-122"/>
                </a:rPr>
                <a:t>2</a:t>
              </a:r>
              <a:endParaRPr kumimoji="0" lang="el-GR" altLang="zh-CN" sz="2400" b="0" u="none" strike="noStrike" kern="0" cap="none" spc="0" normalizeH="0" baseline="-25000" noProof="0" dirty="0" smtClean="0">
                <a:ln>
                  <a:noFill/>
                </a:ln>
                <a:solidFill>
                  <a:srgbClr val="000000"/>
                </a:solidFill>
                <a:effectLst/>
                <a:uLnTx/>
                <a:uFillTx/>
                <a:latin typeface="宋体" pitchFamily="2" charset="-122"/>
                <a:ea typeface="宋体" pitchFamily="2" charset="-122"/>
              </a:endParaRPr>
            </a:p>
          </p:txBody>
        </p:sp>
      </p:grpSp>
      <p:sp>
        <p:nvSpPr>
          <p:cNvPr id="590"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8921785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2"/>
          <p:cNvSpPr>
            <a:spLocks noChangeArrowheads="1"/>
          </p:cNvSpPr>
          <p:nvPr/>
        </p:nvSpPr>
        <p:spPr bwMode="auto">
          <a:xfrm>
            <a:off x="2482850" y="115888"/>
            <a:ext cx="576263" cy="6481762"/>
          </a:xfrm>
          <a:prstGeom prst="rect">
            <a:avLst/>
          </a:prstGeom>
          <a:solidFill>
            <a:srgbClr val="A3B2C1"/>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LDAR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259" name="Rectangle 3"/>
          <p:cNvSpPr>
            <a:spLocks noChangeArrowheads="1"/>
          </p:cNvSpPr>
          <p:nvPr/>
        </p:nvSpPr>
        <p:spPr bwMode="auto">
          <a:xfrm>
            <a:off x="3059113" y="115888"/>
            <a:ext cx="576262" cy="6481762"/>
          </a:xfrm>
          <a:prstGeom prst="rect">
            <a:avLst/>
          </a:prstGeom>
          <a:solidFill>
            <a:srgbClr val="FFCC99"/>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RD M</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260" name="Rectangle 4"/>
          <p:cNvSpPr>
            <a:spLocks noChangeArrowheads="1"/>
          </p:cNvSpPr>
          <p:nvPr/>
        </p:nvSpPr>
        <p:spPr bwMode="auto">
          <a:xfrm>
            <a:off x="3635375" y="115888"/>
            <a:ext cx="576263" cy="6481762"/>
          </a:xfrm>
          <a:prstGeom prst="rect">
            <a:avLst/>
          </a:prstGeom>
          <a:solidFill>
            <a:srgbClr val="FF6600">
              <a:alpha val="47842"/>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pitchFamily="34" charset="0"/>
              </a:rPr>
              <a:t>LDDR</a:t>
            </a:r>
            <a:endParaRPr kumimoji="0" lang="en-US" altLang="zh-CN" sz="2000" b="1" i="0" u="none" strike="noStrike" kern="0" cap="none" spc="0" normalizeH="0" baseline="0" noProof="0" smtClean="0">
              <a:ln>
                <a:noFill/>
              </a:ln>
              <a:solidFill>
                <a:srgbClr val="000000"/>
              </a:solidFill>
              <a:effectLst/>
              <a:uLnTx/>
              <a:uFillTx/>
              <a:latin typeface="Arial" pitchFamily="34" charset="0"/>
            </a:endParaRPr>
          </a:p>
        </p:txBody>
      </p:sp>
      <p:sp>
        <p:nvSpPr>
          <p:cNvPr id="261" name="Rectangle 5"/>
          <p:cNvSpPr>
            <a:spLocks noChangeArrowheads="1"/>
          </p:cNvSpPr>
          <p:nvPr/>
        </p:nvSpPr>
        <p:spPr bwMode="auto">
          <a:xfrm>
            <a:off x="4211638" y="115888"/>
            <a:ext cx="576262" cy="6481762"/>
          </a:xfrm>
          <a:prstGeom prst="rect">
            <a:avLst/>
          </a:prstGeom>
          <a:solidFill>
            <a:srgbClr val="FF0000">
              <a:alpha val="50195"/>
            </a:srgbClr>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LDIR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smtClean="0">
                <a:ln>
                  <a:noFill/>
                </a:ln>
                <a:solidFill>
                  <a:srgbClr val="66FF33"/>
                </a:solidFill>
                <a:effectLst/>
                <a:uLnTx/>
                <a:uFillTx/>
                <a:latin typeface="Arial" pitchFamily="34" charset="0"/>
              </a:rPr>
              <a:t>PC+1</a:t>
            </a:r>
          </a:p>
        </p:txBody>
      </p:sp>
      <p:grpSp>
        <p:nvGrpSpPr>
          <p:cNvPr id="262" name="Group 6"/>
          <p:cNvGrpSpPr>
            <a:grpSpLocks/>
          </p:cNvGrpSpPr>
          <p:nvPr/>
        </p:nvGrpSpPr>
        <p:grpSpPr bwMode="auto">
          <a:xfrm>
            <a:off x="2482850" y="115888"/>
            <a:ext cx="4610100" cy="6481762"/>
            <a:chOff x="1519" y="164"/>
            <a:chExt cx="2903" cy="3583"/>
          </a:xfrm>
        </p:grpSpPr>
        <p:sp>
          <p:nvSpPr>
            <p:cNvPr id="263" name="Line 7"/>
            <p:cNvSpPr>
              <a:spLocks noChangeShapeType="1"/>
            </p:cNvSpPr>
            <p:nvPr/>
          </p:nvSpPr>
          <p:spPr bwMode="auto">
            <a:xfrm>
              <a:off x="1519"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Line 8"/>
            <p:cNvSpPr>
              <a:spLocks noChangeShapeType="1"/>
            </p:cNvSpPr>
            <p:nvPr/>
          </p:nvSpPr>
          <p:spPr bwMode="auto">
            <a:xfrm>
              <a:off x="2971"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Line 9"/>
            <p:cNvSpPr>
              <a:spLocks noChangeShapeType="1"/>
            </p:cNvSpPr>
            <p:nvPr/>
          </p:nvSpPr>
          <p:spPr bwMode="auto">
            <a:xfrm>
              <a:off x="4422" y="164"/>
              <a:ext cx="0" cy="3583"/>
            </a:xfrm>
            <a:prstGeom prst="line">
              <a:avLst/>
            </a:prstGeom>
            <a:noFill/>
            <a:ln w="12700">
              <a:solidFill>
                <a:srgbClr val="0033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66" name="Group 10"/>
          <p:cNvGrpSpPr>
            <a:grpSpLocks/>
          </p:cNvGrpSpPr>
          <p:nvPr/>
        </p:nvGrpSpPr>
        <p:grpSpPr bwMode="auto">
          <a:xfrm>
            <a:off x="1906588" y="1195388"/>
            <a:ext cx="5761037" cy="288925"/>
            <a:chOff x="1156" y="844"/>
            <a:chExt cx="3629" cy="182"/>
          </a:xfrm>
        </p:grpSpPr>
        <p:sp>
          <p:nvSpPr>
            <p:cNvPr id="267" name="Line 11"/>
            <p:cNvSpPr>
              <a:spLocks noChangeShapeType="1"/>
            </p:cNvSpPr>
            <p:nvPr/>
          </p:nvSpPr>
          <p:spPr bwMode="auto">
            <a:xfrm flipV="1">
              <a:off x="151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Line 12"/>
            <p:cNvSpPr>
              <a:spLocks noChangeShapeType="1"/>
            </p:cNvSpPr>
            <p:nvPr/>
          </p:nvSpPr>
          <p:spPr bwMode="auto">
            <a:xfrm>
              <a:off x="1519"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9" name="Line 13"/>
            <p:cNvSpPr>
              <a:spLocks noChangeShapeType="1"/>
            </p:cNvSpPr>
            <p:nvPr/>
          </p:nvSpPr>
          <p:spPr bwMode="auto">
            <a:xfrm>
              <a:off x="188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0" name="Line 14"/>
            <p:cNvSpPr>
              <a:spLocks noChangeShapeType="1"/>
            </p:cNvSpPr>
            <p:nvPr/>
          </p:nvSpPr>
          <p:spPr bwMode="auto">
            <a:xfrm>
              <a:off x="170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Line 15"/>
            <p:cNvSpPr>
              <a:spLocks noChangeShapeType="1"/>
            </p:cNvSpPr>
            <p:nvPr/>
          </p:nvSpPr>
          <p:spPr bwMode="auto">
            <a:xfrm>
              <a:off x="1700"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2" name="Line 16"/>
            <p:cNvSpPr>
              <a:spLocks noChangeShapeType="1"/>
            </p:cNvSpPr>
            <p:nvPr/>
          </p:nvSpPr>
          <p:spPr bwMode="auto">
            <a:xfrm>
              <a:off x="188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3" name="Line 17"/>
            <p:cNvSpPr>
              <a:spLocks noChangeShapeType="1"/>
            </p:cNvSpPr>
            <p:nvPr/>
          </p:nvSpPr>
          <p:spPr bwMode="auto">
            <a:xfrm>
              <a:off x="224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Line 18"/>
            <p:cNvSpPr>
              <a:spLocks noChangeShapeType="1"/>
            </p:cNvSpPr>
            <p:nvPr/>
          </p:nvSpPr>
          <p:spPr bwMode="auto">
            <a:xfrm>
              <a:off x="206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Line 19"/>
            <p:cNvSpPr>
              <a:spLocks noChangeShapeType="1"/>
            </p:cNvSpPr>
            <p:nvPr/>
          </p:nvSpPr>
          <p:spPr bwMode="auto">
            <a:xfrm>
              <a:off x="206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6" name="Line 20"/>
            <p:cNvSpPr>
              <a:spLocks noChangeShapeType="1"/>
            </p:cNvSpPr>
            <p:nvPr/>
          </p:nvSpPr>
          <p:spPr bwMode="auto">
            <a:xfrm>
              <a:off x="2245"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7" name="Line 21"/>
            <p:cNvSpPr>
              <a:spLocks noChangeShapeType="1"/>
            </p:cNvSpPr>
            <p:nvPr/>
          </p:nvSpPr>
          <p:spPr bwMode="auto">
            <a:xfrm>
              <a:off x="260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Line 22"/>
            <p:cNvSpPr>
              <a:spLocks noChangeShapeType="1"/>
            </p:cNvSpPr>
            <p:nvPr/>
          </p:nvSpPr>
          <p:spPr bwMode="auto">
            <a:xfrm>
              <a:off x="242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Line 23"/>
            <p:cNvSpPr>
              <a:spLocks noChangeShapeType="1"/>
            </p:cNvSpPr>
            <p:nvPr/>
          </p:nvSpPr>
          <p:spPr bwMode="auto">
            <a:xfrm>
              <a:off x="2426"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0" name="Line 24"/>
            <p:cNvSpPr>
              <a:spLocks noChangeShapeType="1"/>
            </p:cNvSpPr>
            <p:nvPr/>
          </p:nvSpPr>
          <p:spPr bwMode="auto">
            <a:xfrm>
              <a:off x="2608"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1" name="Line 25"/>
            <p:cNvSpPr>
              <a:spLocks noChangeShapeType="1"/>
            </p:cNvSpPr>
            <p:nvPr/>
          </p:nvSpPr>
          <p:spPr bwMode="auto">
            <a:xfrm>
              <a:off x="2971"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Line 26"/>
            <p:cNvSpPr>
              <a:spLocks noChangeShapeType="1"/>
            </p:cNvSpPr>
            <p:nvPr/>
          </p:nvSpPr>
          <p:spPr bwMode="auto">
            <a:xfrm>
              <a:off x="279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Line 27"/>
            <p:cNvSpPr>
              <a:spLocks noChangeShapeType="1"/>
            </p:cNvSpPr>
            <p:nvPr/>
          </p:nvSpPr>
          <p:spPr bwMode="auto">
            <a:xfrm>
              <a:off x="2789"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4" name="Line 28"/>
            <p:cNvSpPr>
              <a:spLocks noChangeShapeType="1"/>
            </p:cNvSpPr>
            <p:nvPr/>
          </p:nvSpPr>
          <p:spPr bwMode="auto">
            <a:xfrm>
              <a:off x="2971"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5" name="Line 29"/>
            <p:cNvSpPr>
              <a:spLocks noChangeShapeType="1"/>
            </p:cNvSpPr>
            <p:nvPr/>
          </p:nvSpPr>
          <p:spPr bwMode="auto">
            <a:xfrm>
              <a:off x="333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Line 30"/>
            <p:cNvSpPr>
              <a:spLocks noChangeShapeType="1"/>
            </p:cNvSpPr>
            <p:nvPr/>
          </p:nvSpPr>
          <p:spPr bwMode="auto">
            <a:xfrm>
              <a:off x="315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Line 31"/>
            <p:cNvSpPr>
              <a:spLocks noChangeShapeType="1"/>
            </p:cNvSpPr>
            <p:nvPr/>
          </p:nvSpPr>
          <p:spPr bwMode="auto">
            <a:xfrm>
              <a:off x="3152"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8" name="Line 32"/>
            <p:cNvSpPr>
              <a:spLocks noChangeShapeType="1"/>
            </p:cNvSpPr>
            <p:nvPr/>
          </p:nvSpPr>
          <p:spPr bwMode="auto">
            <a:xfrm>
              <a:off x="3334"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9" name="Line 33"/>
            <p:cNvSpPr>
              <a:spLocks noChangeShapeType="1"/>
            </p:cNvSpPr>
            <p:nvPr/>
          </p:nvSpPr>
          <p:spPr bwMode="auto">
            <a:xfrm>
              <a:off x="3697"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0" name="Line 34"/>
            <p:cNvSpPr>
              <a:spLocks noChangeShapeType="1"/>
            </p:cNvSpPr>
            <p:nvPr/>
          </p:nvSpPr>
          <p:spPr bwMode="auto">
            <a:xfrm>
              <a:off x="351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1" name="Line 35"/>
            <p:cNvSpPr>
              <a:spLocks noChangeShapeType="1"/>
            </p:cNvSpPr>
            <p:nvPr/>
          </p:nvSpPr>
          <p:spPr bwMode="auto">
            <a:xfrm>
              <a:off x="3515"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2" name="Line 36"/>
            <p:cNvSpPr>
              <a:spLocks noChangeShapeType="1"/>
            </p:cNvSpPr>
            <p:nvPr/>
          </p:nvSpPr>
          <p:spPr bwMode="auto">
            <a:xfrm>
              <a:off x="3697"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3" name="Line 37"/>
            <p:cNvSpPr>
              <a:spLocks noChangeShapeType="1"/>
            </p:cNvSpPr>
            <p:nvPr/>
          </p:nvSpPr>
          <p:spPr bwMode="auto">
            <a:xfrm>
              <a:off x="4060"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4" name="Line 38"/>
            <p:cNvSpPr>
              <a:spLocks noChangeShapeType="1"/>
            </p:cNvSpPr>
            <p:nvPr/>
          </p:nvSpPr>
          <p:spPr bwMode="auto">
            <a:xfrm>
              <a:off x="3879"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5" name="Line 39"/>
            <p:cNvSpPr>
              <a:spLocks noChangeShapeType="1"/>
            </p:cNvSpPr>
            <p:nvPr/>
          </p:nvSpPr>
          <p:spPr bwMode="auto">
            <a:xfrm>
              <a:off x="3878"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6" name="Line 40"/>
            <p:cNvSpPr>
              <a:spLocks noChangeShapeType="1"/>
            </p:cNvSpPr>
            <p:nvPr/>
          </p:nvSpPr>
          <p:spPr bwMode="auto">
            <a:xfrm>
              <a:off x="4060"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7" name="Line 41"/>
            <p:cNvSpPr>
              <a:spLocks noChangeShapeType="1"/>
            </p:cNvSpPr>
            <p:nvPr/>
          </p:nvSpPr>
          <p:spPr bwMode="auto">
            <a:xfrm>
              <a:off x="4423"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8" name="Line 42"/>
            <p:cNvSpPr>
              <a:spLocks noChangeShapeType="1"/>
            </p:cNvSpPr>
            <p:nvPr/>
          </p:nvSpPr>
          <p:spPr bwMode="auto">
            <a:xfrm>
              <a:off x="4242"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9" name="Line 43"/>
            <p:cNvSpPr>
              <a:spLocks noChangeShapeType="1"/>
            </p:cNvSpPr>
            <p:nvPr/>
          </p:nvSpPr>
          <p:spPr bwMode="auto">
            <a:xfrm>
              <a:off x="4241"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0" name="Line 44"/>
            <p:cNvSpPr>
              <a:spLocks noChangeShapeType="1"/>
            </p:cNvSpPr>
            <p:nvPr/>
          </p:nvSpPr>
          <p:spPr bwMode="auto">
            <a:xfrm>
              <a:off x="4422"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1" name="Line 45"/>
            <p:cNvSpPr>
              <a:spLocks noChangeShapeType="1"/>
            </p:cNvSpPr>
            <p:nvPr/>
          </p:nvSpPr>
          <p:spPr bwMode="auto">
            <a:xfrm>
              <a:off x="4785"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2" name="Line 46"/>
            <p:cNvSpPr>
              <a:spLocks noChangeShapeType="1"/>
            </p:cNvSpPr>
            <p:nvPr/>
          </p:nvSpPr>
          <p:spPr bwMode="auto">
            <a:xfrm>
              <a:off x="4604"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3" name="Line 47"/>
            <p:cNvSpPr>
              <a:spLocks noChangeShapeType="1"/>
            </p:cNvSpPr>
            <p:nvPr/>
          </p:nvSpPr>
          <p:spPr bwMode="auto">
            <a:xfrm>
              <a:off x="4603"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4" name="Line 48"/>
            <p:cNvSpPr>
              <a:spLocks noChangeShapeType="1"/>
            </p:cNvSpPr>
            <p:nvPr/>
          </p:nvSpPr>
          <p:spPr bwMode="auto">
            <a:xfrm flipV="1">
              <a:off x="1156"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5" name="Line 49"/>
            <p:cNvSpPr>
              <a:spLocks noChangeShapeType="1"/>
            </p:cNvSpPr>
            <p:nvPr/>
          </p:nvSpPr>
          <p:spPr bwMode="auto">
            <a:xfrm>
              <a:off x="1156" y="844"/>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6" name="Line 50"/>
            <p:cNvSpPr>
              <a:spLocks noChangeShapeType="1"/>
            </p:cNvSpPr>
            <p:nvPr/>
          </p:nvSpPr>
          <p:spPr bwMode="auto">
            <a:xfrm>
              <a:off x="1338" y="844"/>
              <a:ext cx="0" cy="182"/>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7" name="Line 51"/>
            <p:cNvSpPr>
              <a:spLocks noChangeShapeType="1"/>
            </p:cNvSpPr>
            <p:nvPr/>
          </p:nvSpPr>
          <p:spPr bwMode="auto">
            <a:xfrm>
              <a:off x="1337" y="1025"/>
              <a:ext cx="18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08" name="Text Box 52"/>
          <p:cNvSpPr txBox="1">
            <a:spLocks noChangeArrowheads="1"/>
          </p:cNvSpPr>
          <p:nvPr/>
        </p:nvSpPr>
        <p:spPr bwMode="auto">
          <a:xfrm>
            <a:off x="1331913" y="119538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Φ</a:t>
            </a:r>
          </a:p>
        </p:txBody>
      </p:sp>
      <p:sp>
        <p:nvSpPr>
          <p:cNvPr id="309" name="Line 53"/>
          <p:cNvSpPr>
            <a:spLocks noChangeShapeType="1"/>
          </p:cNvSpPr>
          <p:nvPr/>
        </p:nvSpPr>
        <p:spPr bwMode="auto">
          <a:xfrm>
            <a:off x="2482850" y="763588"/>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0" name="Text Box 54"/>
          <p:cNvSpPr txBox="1">
            <a:spLocks noChangeArrowheads="1"/>
          </p:cNvSpPr>
          <p:nvPr/>
        </p:nvSpPr>
        <p:spPr bwMode="auto">
          <a:xfrm>
            <a:off x="2987675" y="23495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11" name="Line 55"/>
          <p:cNvSpPr>
            <a:spLocks noChangeShapeType="1"/>
          </p:cNvSpPr>
          <p:nvPr/>
        </p:nvSpPr>
        <p:spPr bwMode="auto">
          <a:xfrm>
            <a:off x="1763713" y="1989138"/>
            <a:ext cx="719137"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12" name="Group 56"/>
          <p:cNvGrpSpPr>
            <a:grpSpLocks/>
          </p:cNvGrpSpPr>
          <p:nvPr/>
        </p:nvGrpSpPr>
        <p:grpSpPr bwMode="auto">
          <a:xfrm>
            <a:off x="2482850" y="1700213"/>
            <a:ext cx="2305050" cy="288925"/>
            <a:chOff x="1156" y="1524"/>
            <a:chExt cx="363" cy="182"/>
          </a:xfrm>
        </p:grpSpPr>
        <p:sp>
          <p:nvSpPr>
            <p:cNvPr id="313" name="Line 57"/>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4" name="Line 58"/>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5" name="Line 59"/>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16" name="Line 60"/>
          <p:cNvSpPr>
            <a:spLocks noChangeShapeType="1"/>
          </p:cNvSpPr>
          <p:nvPr/>
        </p:nvSpPr>
        <p:spPr bwMode="auto">
          <a:xfrm>
            <a:off x="4787900" y="1989138"/>
            <a:ext cx="230346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7" name="Text Box 61"/>
          <p:cNvSpPr txBox="1">
            <a:spLocks noChangeArrowheads="1"/>
          </p:cNvSpPr>
          <p:nvPr/>
        </p:nvSpPr>
        <p:spPr bwMode="auto">
          <a:xfrm>
            <a:off x="825500" y="174783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0" i="1" u="none" strike="noStrike" kern="0" cap="none" spc="0" normalizeH="0" baseline="0" noProof="0" smtClean="0">
                <a:ln>
                  <a:noFill/>
                </a:ln>
                <a:solidFill>
                  <a:srgbClr val="000000"/>
                </a:solidFill>
                <a:effectLst/>
                <a:uLnTx/>
                <a:uFillTx/>
                <a:latin typeface="宋体" pitchFamily="2" charset="-122"/>
                <a:ea typeface="宋体" pitchFamily="2" charset="-122"/>
              </a:rPr>
              <a:t>取指</a:t>
            </a:r>
            <a:endParaRPr kumimoji="0" lang="zh-CN" altLang="el-GR"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grpSp>
        <p:nvGrpSpPr>
          <p:cNvPr id="318" name="Group 62"/>
          <p:cNvGrpSpPr>
            <a:grpSpLocks/>
          </p:cNvGrpSpPr>
          <p:nvPr/>
        </p:nvGrpSpPr>
        <p:grpSpPr bwMode="auto">
          <a:xfrm>
            <a:off x="3059113" y="115888"/>
            <a:ext cx="1152525" cy="5688012"/>
            <a:chOff x="1882" y="164"/>
            <a:chExt cx="726" cy="3583"/>
          </a:xfrm>
        </p:grpSpPr>
        <p:sp>
          <p:nvSpPr>
            <p:cNvPr id="319" name="Line 63"/>
            <p:cNvSpPr>
              <a:spLocks noChangeShapeType="1"/>
            </p:cNvSpPr>
            <p:nvPr/>
          </p:nvSpPr>
          <p:spPr bwMode="auto">
            <a:xfrm>
              <a:off x="1882"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0" name="Line 64"/>
            <p:cNvSpPr>
              <a:spLocks noChangeShapeType="1"/>
            </p:cNvSpPr>
            <p:nvPr/>
          </p:nvSpPr>
          <p:spPr bwMode="auto">
            <a:xfrm>
              <a:off x="2245"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1" name="Line 65"/>
            <p:cNvSpPr>
              <a:spLocks noChangeShapeType="1"/>
            </p:cNvSpPr>
            <p:nvPr/>
          </p:nvSpPr>
          <p:spPr bwMode="auto">
            <a:xfrm>
              <a:off x="2608" y="164"/>
              <a:ext cx="0" cy="3583"/>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22" name="Line 66"/>
          <p:cNvSpPr>
            <a:spLocks noChangeShapeType="1"/>
          </p:cNvSpPr>
          <p:nvPr/>
        </p:nvSpPr>
        <p:spPr bwMode="auto">
          <a:xfrm>
            <a:off x="4800600" y="760413"/>
            <a:ext cx="230505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3" name="Text Box 67"/>
          <p:cNvSpPr txBox="1">
            <a:spLocks noChangeArrowheads="1"/>
          </p:cNvSpPr>
          <p:nvPr/>
        </p:nvSpPr>
        <p:spPr bwMode="auto">
          <a:xfrm>
            <a:off x="5291138" y="18891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宋体" pitchFamily="2" charset="-122"/>
                <a:ea typeface="宋体" pitchFamily="2" charset="-122"/>
              </a:rPr>
              <a:t>CPU</a:t>
            </a:r>
            <a:r>
              <a:rPr kumimoji="0" lang="zh-CN" altLang="en-US" sz="2400" b="0" i="0" u="none" strike="noStrike" kern="0" cap="none" spc="0" normalizeH="0" baseline="0" noProof="0" smtClean="0">
                <a:ln>
                  <a:noFill/>
                </a:ln>
                <a:solidFill>
                  <a:srgbClr val="000000"/>
                </a:solidFill>
                <a:effectLst/>
                <a:uLnTx/>
                <a:uFillTx/>
                <a:latin typeface="宋体" pitchFamily="2" charset="-122"/>
                <a:ea typeface="宋体" pitchFamily="2" charset="-122"/>
              </a:rPr>
              <a:t>周期</a:t>
            </a:r>
            <a:endParaRPr kumimoji="0" lang="zh-CN" altLang="el-GR" sz="2400" b="0" i="0"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4" name="Text Box 68"/>
          <p:cNvSpPr txBox="1">
            <a:spLocks noChangeArrowheads="1"/>
          </p:cNvSpPr>
          <p:nvPr/>
        </p:nvSpPr>
        <p:spPr bwMode="auto">
          <a:xfrm>
            <a:off x="5003800" y="1555750"/>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1" u="none" strike="noStrike" kern="0" cap="none" spc="0" normalizeH="0" baseline="0" noProof="0" smtClean="0">
                <a:ln>
                  <a:noFill/>
                </a:ln>
                <a:solidFill>
                  <a:srgbClr val="000000"/>
                </a:solidFill>
                <a:effectLst/>
                <a:uLnTx/>
                <a:uFillTx/>
                <a:latin typeface="宋体" pitchFamily="2" charset="-122"/>
                <a:ea typeface="宋体" pitchFamily="2" charset="-122"/>
              </a:rPr>
              <a:t>状态周期电位</a:t>
            </a:r>
            <a:endParaRPr kumimoji="0" lang="zh-CN" altLang="el-GR" sz="20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5" name="Text Box 69"/>
          <p:cNvSpPr txBox="1">
            <a:spLocks noChangeArrowheads="1"/>
          </p:cNvSpPr>
          <p:nvPr/>
        </p:nvSpPr>
        <p:spPr bwMode="auto">
          <a:xfrm>
            <a:off x="2051050" y="727075"/>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i="1" u="none" strike="noStrike" kern="0" cap="none" spc="0" normalizeH="0" baseline="0" noProof="0" smtClean="0">
                <a:ln>
                  <a:noFill/>
                </a:ln>
                <a:solidFill>
                  <a:srgbClr val="000000"/>
                </a:solidFill>
                <a:effectLst/>
                <a:uLnTx/>
                <a:uFillTx/>
                <a:latin typeface="宋体" pitchFamily="2" charset="-122"/>
                <a:ea typeface="宋体" pitchFamily="2" charset="-122"/>
              </a:rPr>
              <a:t>节拍脉冲</a:t>
            </a:r>
            <a:endParaRPr kumimoji="0" lang="zh-CN" altLang="el-GR" sz="20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26" name="Line 70"/>
          <p:cNvSpPr>
            <a:spLocks noChangeShapeType="1"/>
          </p:cNvSpPr>
          <p:nvPr/>
        </p:nvSpPr>
        <p:spPr bwMode="auto">
          <a:xfrm>
            <a:off x="1765300" y="2493963"/>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27" name="Group 71"/>
          <p:cNvGrpSpPr>
            <a:grpSpLocks/>
          </p:cNvGrpSpPr>
          <p:nvPr/>
        </p:nvGrpSpPr>
        <p:grpSpPr bwMode="auto">
          <a:xfrm>
            <a:off x="2484438" y="2205038"/>
            <a:ext cx="2305050" cy="288925"/>
            <a:chOff x="1156" y="1524"/>
            <a:chExt cx="363" cy="182"/>
          </a:xfrm>
        </p:grpSpPr>
        <p:sp>
          <p:nvSpPr>
            <p:cNvPr id="328" name="Line 72"/>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9" name="Line 73"/>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0" name="Line 74"/>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31" name="Line 75"/>
          <p:cNvSpPr>
            <a:spLocks noChangeShapeType="1"/>
          </p:cNvSpPr>
          <p:nvPr/>
        </p:nvSpPr>
        <p:spPr bwMode="auto">
          <a:xfrm>
            <a:off x="4789488" y="2493963"/>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2" name="Text Box 76"/>
          <p:cNvSpPr txBox="1">
            <a:spLocks noChangeArrowheads="1"/>
          </p:cNvSpPr>
          <p:nvPr/>
        </p:nvSpPr>
        <p:spPr bwMode="auto">
          <a:xfrm>
            <a:off x="827088" y="2252663"/>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LDAR</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33" name="Line 77"/>
          <p:cNvSpPr>
            <a:spLocks noChangeShapeType="1"/>
          </p:cNvSpPr>
          <p:nvPr/>
        </p:nvSpPr>
        <p:spPr bwMode="auto">
          <a:xfrm>
            <a:off x="1765300" y="2925763"/>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34" name="Group 78"/>
          <p:cNvGrpSpPr>
            <a:grpSpLocks/>
          </p:cNvGrpSpPr>
          <p:nvPr/>
        </p:nvGrpSpPr>
        <p:grpSpPr bwMode="auto">
          <a:xfrm>
            <a:off x="2484438" y="2636838"/>
            <a:ext cx="2305050" cy="288925"/>
            <a:chOff x="1156" y="1524"/>
            <a:chExt cx="363" cy="182"/>
          </a:xfrm>
        </p:grpSpPr>
        <p:sp>
          <p:nvSpPr>
            <p:cNvPr id="335" name="Line 79"/>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6" name="Line 80"/>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7" name="Line 81"/>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38" name="Line 82"/>
          <p:cNvSpPr>
            <a:spLocks noChangeShapeType="1"/>
          </p:cNvSpPr>
          <p:nvPr/>
        </p:nvSpPr>
        <p:spPr bwMode="auto">
          <a:xfrm>
            <a:off x="4789488" y="2925763"/>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9" name="Text Box 83"/>
          <p:cNvSpPr txBox="1">
            <a:spLocks noChangeArrowheads="1"/>
          </p:cNvSpPr>
          <p:nvPr/>
        </p:nvSpPr>
        <p:spPr bwMode="auto">
          <a:xfrm>
            <a:off x="827088" y="2684463"/>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RD M</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40" name="Line 84"/>
          <p:cNvSpPr>
            <a:spLocks noChangeShapeType="1"/>
          </p:cNvSpPr>
          <p:nvPr/>
        </p:nvSpPr>
        <p:spPr bwMode="auto">
          <a:xfrm>
            <a:off x="1765300" y="3429000"/>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41" name="Group 85"/>
          <p:cNvGrpSpPr>
            <a:grpSpLocks/>
          </p:cNvGrpSpPr>
          <p:nvPr/>
        </p:nvGrpSpPr>
        <p:grpSpPr bwMode="auto">
          <a:xfrm>
            <a:off x="2484438" y="3140075"/>
            <a:ext cx="2305050" cy="288925"/>
            <a:chOff x="1156" y="1524"/>
            <a:chExt cx="363" cy="182"/>
          </a:xfrm>
        </p:grpSpPr>
        <p:sp>
          <p:nvSpPr>
            <p:cNvPr id="342" name="Line 86"/>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3" name="Line 87"/>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4" name="Line 88"/>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45" name="Line 89"/>
          <p:cNvSpPr>
            <a:spLocks noChangeShapeType="1"/>
          </p:cNvSpPr>
          <p:nvPr/>
        </p:nvSpPr>
        <p:spPr bwMode="auto">
          <a:xfrm>
            <a:off x="4789488" y="3429000"/>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6" name="Text Box 90"/>
          <p:cNvSpPr txBox="1">
            <a:spLocks noChangeArrowheads="1"/>
          </p:cNvSpPr>
          <p:nvPr/>
        </p:nvSpPr>
        <p:spPr bwMode="auto">
          <a:xfrm>
            <a:off x="827088" y="3187700"/>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LDDR</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47" name="Line 91"/>
          <p:cNvSpPr>
            <a:spLocks noChangeShapeType="1"/>
          </p:cNvSpPr>
          <p:nvPr/>
        </p:nvSpPr>
        <p:spPr bwMode="auto">
          <a:xfrm>
            <a:off x="1765300" y="3860800"/>
            <a:ext cx="719138"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48" name="Group 92"/>
          <p:cNvGrpSpPr>
            <a:grpSpLocks/>
          </p:cNvGrpSpPr>
          <p:nvPr/>
        </p:nvGrpSpPr>
        <p:grpSpPr bwMode="auto">
          <a:xfrm>
            <a:off x="2484438" y="3571875"/>
            <a:ext cx="2305050" cy="288925"/>
            <a:chOff x="1156" y="1524"/>
            <a:chExt cx="363" cy="182"/>
          </a:xfrm>
        </p:grpSpPr>
        <p:sp>
          <p:nvSpPr>
            <p:cNvPr id="349" name="Line 93"/>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0" name="Line 94"/>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1" name="Line 95"/>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52" name="Line 96"/>
          <p:cNvSpPr>
            <a:spLocks noChangeShapeType="1"/>
          </p:cNvSpPr>
          <p:nvPr/>
        </p:nvSpPr>
        <p:spPr bwMode="auto">
          <a:xfrm>
            <a:off x="4789488" y="3860800"/>
            <a:ext cx="23034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3" name="Text Box 97"/>
          <p:cNvSpPr txBox="1">
            <a:spLocks noChangeArrowheads="1"/>
          </p:cNvSpPr>
          <p:nvPr/>
        </p:nvSpPr>
        <p:spPr bwMode="auto">
          <a:xfrm>
            <a:off x="-107950" y="3573463"/>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LDIR PC+1</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grpSp>
        <p:nvGrpSpPr>
          <p:cNvPr id="354" name="Group 98"/>
          <p:cNvGrpSpPr>
            <a:grpSpLocks/>
          </p:cNvGrpSpPr>
          <p:nvPr/>
        </p:nvGrpSpPr>
        <p:grpSpPr bwMode="auto">
          <a:xfrm>
            <a:off x="1763713" y="4003675"/>
            <a:ext cx="5329237" cy="288925"/>
            <a:chOff x="1111" y="2522"/>
            <a:chExt cx="3357" cy="182"/>
          </a:xfrm>
        </p:grpSpPr>
        <p:sp>
          <p:nvSpPr>
            <p:cNvPr id="355" name="Line 99"/>
            <p:cNvSpPr>
              <a:spLocks noChangeShapeType="1"/>
            </p:cNvSpPr>
            <p:nvPr/>
          </p:nvSpPr>
          <p:spPr bwMode="auto">
            <a:xfrm>
              <a:off x="1111" y="2704"/>
              <a:ext cx="453"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56" name="Group 100"/>
            <p:cNvGrpSpPr>
              <a:grpSpLocks/>
            </p:cNvGrpSpPr>
            <p:nvPr/>
          </p:nvGrpSpPr>
          <p:grpSpPr bwMode="auto">
            <a:xfrm>
              <a:off x="1564" y="2522"/>
              <a:ext cx="363" cy="182"/>
              <a:chOff x="1156" y="1524"/>
              <a:chExt cx="363" cy="182"/>
            </a:xfrm>
          </p:grpSpPr>
          <p:sp>
            <p:nvSpPr>
              <p:cNvPr id="358" name="Line 101"/>
              <p:cNvSpPr>
                <a:spLocks noChangeShapeType="1"/>
              </p:cNvSpPr>
              <p:nvPr/>
            </p:nvSpPr>
            <p:spPr bwMode="auto">
              <a:xfrm flipV="1">
                <a:off x="1156"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9" name="Line 102"/>
              <p:cNvSpPr>
                <a:spLocks noChangeShapeType="1"/>
              </p:cNvSpPr>
              <p:nvPr/>
            </p:nvSpPr>
            <p:spPr bwMode="auto">
              <a:xfrm>
                <a:off x="1156" y="1524"/>
                <a:ext cx="36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0" name="Line 103"/>
              <p:cNvSpPr>
                <a:spLocks noChangeShapeType="1"/>
              </p:cNvSpPr>
              <p:nvPr/>
            </p:nvSpPr>
            <p:spPr bwMode="auto">
              <a:xfrm>
                <a:off x="1519" y="1524"/>
                <a:ext cx="0" cy="18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57" name="Line 104"/>
            <p:cNvSpPr>
              <a:spLocks noChangeShapeType="1"/>
            </p:cNvSpPr>
            <p:nvPr/>
          </p:nvSpPr>
          <p:spPr bwMode="auto">
            <a:xfrm>
              <a:off x="1927" y="2704"/>
              <a:ext cx="2541"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61" name="Group 105"/>
          <p:cNvGrpSpPr>
            <a:grpSpLocks/>
          </p:cNvGrpSpPr>
          <p:nvPr/>
        </p:nvGrpSpPr>
        <p:grpSpPr bwMode="auto">
          <a:xfrm>
            <a:off x="1690688" y="4508500"/>
            <a:ext cx="5329237" cy="312738"/>
            <a:chOff x="1065" y="2840"/>
            <a:chExt cx="3357" cy="197"/>
          </a:xfrm>
        </p:grpSpPr>
        <p:grpSp>
          <p:nvGrpSpPr>
            <p:cNvPr id="362" name="Group 106"/>
            <p:cNvGrpSpPr>
              <a:grpSpLocks/>
            </p:cNvGrpSpPr>
            <p:nvPr/>
          </p:nvGrpSpPr>
          <p:grpSpPr bwMode="auto">
            <a:xfrm>
              <a:off x="1927" y="2840"/>
              <a:ext cx="363" cy="182"/>
              <a:chOff x="1156" y="1524"/>
              <a:chExt cx="363" cy="182"/>
            </a:xfrm>
          </p:grpSpPr>
          <p:sp>
            <p:nvSpPr>
              <p:cNvPr id="365" name="Line 107"/>
              <p:cNvSpPr>
                <a:spLocks noChangeShapeType="1"/>
              </p:cNvSpPr>
              <p:nvPr/>
            </p:nvSpPr>
            <p:spPr bwMode="auto">
              <a:xfrm flipV="1">
                <a:off x="1156"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6" name="Line 108"/>
              <p:cNvSpPr>
                <a:spLocks noChangeShapeType="1"/>
              </p:cNvSpPr>
              <p:nvPr/>
            </p:nvSpPr>
            <p:spPr bwMode="auto">
              <a:xfrm>
                <a:off x="1156" y="1524"/>
                <a:ext cx="363" cy="0"/>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7" name="Line 109"/>
              <p:cNvSpPr>
                <a:spLocks noChangeShapeType="1"/>
              </p:cNvSpPr>
              <p:nvPr/>
            </p:nvSpPr>
            <p:spPr bwMode="auto">
              <a:xfrm>
                <a:off x="1519" y="1524"/>
                <a:ext cx="0" cy="182"/>
              </a:xfrm>
              <a:prstGeom prst="line">
                <a:avLst/>
              </a:prstGeom>
              <a:noFill/>
              <a:ln w="28575">
                <a:solidFill>
                  <a:srgbClr val="33996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63" name="Line 110"/>
            <p:cNvSpPr>
              <a:spLocks noChangeShapeType="1"/>
            </p:cNvSpPr>
            <p:nvPr/>
          </p:nvSpPr>
          <p:spPr bwMode="auto">
            <a:xfrm>
              <a:off x="1065" y="3037"/>
              <a:ext cx="86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4" name="Line 111"/>
            <p:cNvSpPr>
              <a:spLocks noChangeShapeType="1"/>
            </p:cNvSpPr>
            <p:nvPr/>
          </p:nvSpPr>
          <p:spPr bwMode="auto">
            <a:xfrm>
              <a:off x="2290" y="3037"/>
              <a:ext cx="213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68" name="Group 112"/>
          <p:cNvGrpSpPr>
            <a:grpSpLocks/>
          </p:cNvGrpSpPr>
          <p:nvPr/>
        </p:nvGrpSpPr>
        <p:grpSpPr bwMode="auto">
          <a:xfrm>
            <a:off x="1690688" y="5060950"/>
            <a:ext cx="5329237" cy="314325"/>
            <a:chOff x="1065" y="3113"/>
            <a:chExt cx="3357" cy="198"/>
          </a:xfrm>
        </p:grpSpPr>
        <p:grpSp>
          <p:nvGrpSpPr>
            <p:cNvPr id="369" name="Group 113"/>
            <p:cNvGrpSpPr>
              <a:grpSpLocks/>
            </p:cNvGrpSpPr>
            <p:nvPr/>
          </p:nvGrpSpPr>
          <p:grpSpPr bwMode="auto">
            <a:xfrm>
              <a:off x="2290" y="3113"/>
              <a:ext cx="363" cy="182"/>
              <a:chOff x="1156" y="1524"/>
              <a:chExt cx="363" cy="182"/>
            </a:xfrm>
          </p:grpSpPr>
          <p:sp>
            <p:nvSpPr>
              <p:cNvPr id="372" name="Line 114"/>
              <p:cNvSpPr>
                <a:spLocks noChangeShapeType="1"/>
              </p:cNvSpPr>
              <p:nvPr/>
            </p:nvSpPr>
            <p:spPr bwMode="auto">
              <a:xfrm flipV="1">
                <a:off x="1156"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3" name="Line 115"/>
              <p:cNvSpPr>
                <a:spLocks noChangeShapeType="1"/>
              </p:cNvSpPr>
              <p:nvPr/>
            </p:nvSpPr>
            <p:spPr bwMode="auto">
              <a:xfrm>
                <a:off x="1156" y="1524"/>
                <a:ext cx="3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4" name="Line 116"/>
              <p:cNvSpPr>
                <a:spLocks noChangeShapeType="1"/>
              </p:cNvSpPr>
              <p:nvPr/>
            </p:nvSpPr>
            <p:spPr bwMode="auto">
              <a:xfrm>
                <a:off x="1519" y="1524"/>
                <a:ext cx="0" cy="18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70" name="Line 117"/>
            <p:cNvSpPr>
              <a:spLocks noChangeShapeType="1"/>
            </p:cNvSpPr>
            <p:nvPr/>
          </p:nvSpPr>
          <p:spPr bwMode="auto">
            <a:xfrm>
              <a:off x="1065" y="3310"/>
              <a:ext cx="12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1" name="Line 118"/>
            <p:cNvSpPr>
              <a:spLocks noChangeShapeType="1"/>
            </p:cNvSpPr>
            <p:nvPr/>
          </p:nvSpPr>
          <p:spPr bwMode="auto">
            <a:xfrm>
              <a:off x="2653" y="3310"/>
              <a:ext cx="1769" cy="1"/>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75" name="Group 119"/>
          <p:cNvGrpSpPr>
            <a:grpSpLocks/>
          </p:cNvGrpSpPr>
          <p:nvPr/>
        </p:nvGrpSpPr>
        <p:grpSpPr bwMode="auto">
          <a:xfrm>
            <a:off x="1763713" y="5635625"/>
            <a:ext cx="5329237" cy="314325"/>
            <a:chOff x="1111" y="3475"/>
            <a:chExt cx="3357" cy="198"/>
          </a:xfrm>
        </p:grpSpPr>
        <p:sp>
          <p:nvSpPr>
            <p:cNvPr id="376" name="Line 120"/>
            <p:cNvSpPr>
              <a:spLocks noChangeShapeType="1"/>
            </p:cNvSpPr>
            <p:nvPr/>
          </p:nvSpPr>
          <p:spPr bwMode="auto">
            <a:xfrm>
              <a:off x="1111" y="3657"/>
              <a:ext cx="1541"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77" name="Group 121"/>
            <p:cNvGrpSpPr>
              <a:grpSpLocks/>
            </p:cNvGrpSpPr>
            <p:nvPr/>
          </p:nvGrpSpPr>
          <p:grpSpPr bwMode="auto">
            <a:xfrm>
              <a:off x="2653" y="3475"/>
              <a:ext cx="363" cy="182"/>
              <a:chOff x="1156" y="1524"/>
              <a:chExt cx="363" cy="182"/>
            </a:xfrm>
          </p:grpSpPr>
          <p:sp>
            <p:nvSpPr>
              <p:cNvPr id="379" name="Line 122"/>
              <p:cNvSpPr>
                <a:spLocks noChangeShapeType="1"/>
              </p:cNvSpPr>
              <p:nvPr/>
            </p:nvSpPr>
            <p:spPr bwMode="auto">
              <a:xfrm flipV="1">
                <a:off x="1156"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0" name="Line 123"/>
              <p:cNvSpPr>
                <a:spLocks noChangeShapeType="1"/>
              </p:cNvSpPr>
              <p:nvPr/>
            </p:nvSpPr>
            <p:spPr bwMode="auto">
              <a:xfrm>
                <a:off x="1156" y="1524"/>
                <a:ext cx="3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1" name="Line 124"/>
              <p:cNvSpPr>
                <a:spLocks noChangeShapeType="1"/>
              </p:cNvSpPr>
              <p:nvPr/>
            </p:nvSpPr>
            <p:spPr bwMode="auto">
              <a:xfrm>
                <a:off x="1519" y="1524"/>
                <a:ext cx="0" cy="18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78" name="Line 125"/>
            <p:cNvSpPr>
              <a:spLocks noChangeShapeType="1"/>
            </p:cNvSpPr>
            <p:nvPr/>
          </p:nvSpPr>
          <p:spPr bwMode="auto">
            <a:xfrm>
              <a:off x="3016" y="3672"/>
              <a:ext cx="1452" cy="1"/>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82" name="Text Box 126"/>
          <p:cNvSpPr txBox="1">
            <a:spLocks noChangeArrowheads="1"/>
          </p:cNvSpPr>
          <p:nvPr/>
        </p:nvSpPr>
        <p:spPr bwMode="auto">
          <a:xfrm>
            <a:off x="755650" y="4076700"/>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LDAR’</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3" name="Text Box 127"/>
          <p:cNvSpPr txBox="1">
            <a:spLocks noChangeArrowheads="1"/>
          </p:cNvSpPr>
          <p:nvPr/>
        </p:nvSpPr>
        <p:spPr bwMode="auto">
          <a:xfrm>
            <a:off x="900113" y="4508500"/>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RD’</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4" name="Text Box 128"/>
          <p:cNvSpPr txBox="1">
            <a:spLocks noChangeArrowheads="1"/>
          </p:cNvSpPr>
          <p:nvPr/>
        </p:nvSpPr>
        <p:spPr bwMode="auto">
          <a:xfrm>
            <a:off x="755650" y="513397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LDDR’</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5" name="Text Box 129"/>
          <p:cNvSpPr txBox="1">
            <a:spLocks noChangeArrowheads="1"/>
          </p:cNvSpPr>
          <p:nvPr/>
        </p:nvSpPr>
        <p:spPr bwMode="auto">
          <a:xfrm>
            <a:off x="754063" y="5635625"/>
            <a:ext cx="122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1" u="none" strike="noStrike" kern="0" cap="none" spc="0" normalizeH="0" baseline="0" noProof="0" smtClean="0">
                <a:ln>
                  <a:noFill/>
                </a:ln>
                <a:solidFill>
                  <a:srgbClr val="000000"/>
                </a:solidFill>
                <a:effectLst/>
                <a:uLnTx/>
                <a:uFillTx/>
                <a:latin typeface="宋体" pitchFamily="2" charset="-122"/>
                <a:ea typeface="宋体" pitchFamily="2" charset="-122"/>
              </a:rPr>
              <a:t>LDIR’</a:t>
            </a:r>
            <a:endParaRPr kumimoji="0" lang="el-GR" altLang="zh-CN" sz="2400" b="0" i="1" u="none" strike="noStrike" kern="0" cap="none" spc="0" normalizeH="0" baseline="-25000" noProof="0" smtClean="0">
              <a:ln>
                <a:noFill/>
              </a:ln>
              <a:solidFill>
                <a:srgbClr val="000000"/>
              </a:solidFill>
              <a:effectLst/>
              <a:uLnTx/>
              <a:uFillTx/>
              <a:latin typeface="宋体" pitchFamily="2" charset="-122"/>
              <a:ea typeface="宋体" pitchFamily="2" charset="-122"/>
            </a:endParaRPr>
          </a:p>
        </p:txBody>
      </p:sp>
      <p:sp>
        <p:nvSpPr>
          <p:cNvPr id="38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91002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ppt_x"/>
                                          </p:val>
                                        </p:tav>
                                        <p:tav tm="100000">
                                          <p:val>
                                            <p:strVal val="#ppt_x"/>
                                          </p:val>
                                        </p:tav>
                                      </p:tavLst>
                                    </p:anim>
                                    <p:anim calcmode="lin" valueType="num">
                                      <p:cBhvr additive="base">
                                        <p:cTn id="8"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repeatCount="4000" fill="hold" grpId="0" nodeType="clickEffect">
                                  <p:stCondLst>
                                    <p:cond delay="0"/>
                                  </p:stCondLst>
                                  <p:childTnLst>
                                    <p:set>
                                      <p:cBhvr>
                                        <p:cTn id="12" dur="1" fill="hold">
                                          <p:stCondLst>
                                            <p:cond delay="0"/>
                                          </p:stCondLst>
                                        </p:cTn>
                                        <p:tgtEl>
                                          <p:spTgt spid="326"/>
                                        </p:tgtEl>
                                        <p:attrNameLst>
                                          <p:attrName>style.visibility</p:attrName>
                                        </p:attrNameLst>
                                      </p:cBhvr>
                                      <p:to>
                                        <p:strVal val="visible"/>
                                      </p:to>
                                    </p:set>
                                    <p:anim calcmode="lin" valueType="num">
                                      <p:cBhvr>
                                        <p:cTn id="13" dur="500" fill="hold"/>
                                        <p:tgtEl>
                                          <p:spTgt spid="326"/>
                                        </p:tgtEl>
                                        <p:attrNameLst>
                                          <p:attrName>ppt_x</p:attrName>
                                        </p:attrNameLst>
                                      </p:cBhvr>
                                      <p:tavLst>
                                        <p:tav tm="0">
                                          <p:val>
                                            <p:strVal val="#ppt_x-#ppt_w/2"/>
                                          </p:val>
                                        </p:tav>
                                        <p:tav tm="100000">
                                          <p:val>
                                            <p:strVal val="#ppt_x"/>
                                          </p:val>
                                        </p:tav>
                                      </p:tavLst>
                                    </p:anim>
                                    <p:anim calcmode="lin" valueType="num">
                                      <p:cBhvr>
                                        <p:cTn id="14" dur="500" fill="hold"/>
                                        <p:tgtEl>
                                          <p:spTgt spid="326"/>
                                        </p:tgtEl>
                                        <p:attrNameLst>
                                          <p:attrName>ppt_y</p:attrName>
                                        </p:attrNameLst>
                                      </p:cBhvr>
                                      <p:tavLst>
                                        <p:tav tm="0">
                                          <p:val>
                                            <p:strVal val="#ppt_y"/>
                                          </p:val>
                                        </p:tav>
                                        <p:tav tm="100000">
                                          <p:val>
                                            <p:strVal val="#ppt_y"/>
                                          </p:val>
                                        </p:tav>
                                      </p:tavLst>
                                    </p:anim>
                                    <p:anim calcmode="lin" valueType="num">
                                      <p:cBhvr>
                                        <p:cTn id="15" dur="500" fill="hold"/>
                                        <p:tgtEl>
                                          <p:spTgt spid="326"/>
                                        </p:tgtEl>
                                        <p:attrNameLst>
                                          <p:attrName>ppt_w</p:attrName>
                                        </p:attrNameLst>
                                      </p:cBhvr>
                                      <p:tavLst>
                                        <p:tav tm="0">
                                          <p:val>
                                            <p:fltVal val="0"/>
                                          </p:val>
                                        </p:tav>
                                        <p:tav tm="100000">
                                          <p:val>
                                            <p:strVal val="#ppt_w"/>
                                          </p:val>
                                        </p:tav>
                                      </p:tavLst>
                                    </p:anim>
                                    <p:anim calcmode="lin" valueType="num">
                                      <p:cBhvr>
                                        <p:cTn id="16" dur="500" fill="hold"/>
                                        <p:tgtEl>
                                          <p:spTgt spid="32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repeatCount="4000" fill="hold" nodeType="clickEffect">
                                  <p:stCondLst>
                                    <p:cond delay="0"/>
                                  </p:stCondLst>
                                  <p:childTnLst>
                                    <p:set>
                                      <p:cBhvr>
                                        <p:cTn id="20" dur="1" fill="hold">
                                          <p:stCondLst>
                                            <p:cond delay="0"/>
                                          </p:stCondLst>
                                        </p:cTn>
                                        <p:tgtEl>
                                          <p:spTgt spid="327"/>
                                        </p:tgtEl>
                                        <p:attrNameLst>
                                          <p:attrName>style.visibility</p:attrName>
                                        </p:attrNameLst>
                                      </p:cBhvr>
                                      <p:to>
                                        <p:strVal val="visible"/>
                                      </p:to>
                                    </p:set>
                                    <p:anim calcmode="lin" valueType="num">
                                      <p:cBhvr>
                                        <p:cTn id="21" dur="500" fill="hold"/>
                                        <p:tgtEl>
                                          <p:spTgt spid="327"/>
                                        </p:tgtEl>
                                        <p:attrNameLst>
                                          <p:attrName>ppt_x</p:attrName>
                                        </p:attrNameLst>
                                      </p:cBhvr>
                                      <p:tavLst>
                                        <p:tav tm="0">
                                          <p:val>
                                            <p:strVal val="#ppt_x-#ppt_w/2"/>
                                          </p:val>
                                        </p:tav>
                                        <p:tav tm="100000">
                                          <p:val>
                                            <p:strVal val="#ppt_x"/>
                                          </p:val>
                                        </p:tav>
                                      </p:tavLst>
                                    </p:anim>
                                    <p:anim calcmode="lin" valueType="num">
                                      <p:cBhvr>
                                        <p:cTn id="22" dur="500" fill="hold"/>
                                        <p:tgtEl>
                                          <p:spTgt spid="327"/>
                                        </p:tgtEl>
                                        <p:attrNameLst>
                                          <p:attrName>ppt_y</p:attrName>
                                        </p:attrNameLst>
                                      </p:cBhvr>
                                      <p:tavLst>
                                        <p:tav tm="0">
                                          <p:val>
                                            <p:strVal val="#ppt_y"/>
                                          </p:val>
                                        </p:tav>
                                        <p:tav tm="100000">
                                          <p:val>
                                            <p:strVal val="#ppt_y"/>
                                          </p:val>
                                        </p:tav>
                                      </p:tavLst>
                                    </p:anim>
                                    <p:anim calcmode="lin" valueType="num">
                                      <p:cBhvr>
                                        <p:cTn id="23" dur="500" fill="hold"/>
                                        <p:tgtEl>
                                          <p:spTgt spid="327"/>
                                        </p:tgtEl>
                                        <p:attrNameLst>
                                          <p:attrName>ppt_w</p:attrName>
                                        </p:attrNameLst>
                                      </p:cBhvr>
                                      <p:tavLst>
                                        <p:tav tm="0">
                                          <p:val>
                                            <p:fltVal val="0"/>
                                          </p:val>
                                        </p:tav>
                                        <p:tav tm="100000">
                                          <p:val>
                                            <p:strVal val="#ppt_w"/>
                                          </p:val>
                                        </p:tav>
                                      </p:tavLst>
                                    </p:anim>
                                    <p:anim calcmode="lin" valueType="num">
                                      <p:cBhvr>
                                        <p:cTn id="24" dur="500" fill="hold"/>
                                        <p:tgtEl>
                                          <p:spTgt spid="32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repeatCount="5000" fill="hold" grpId="0" nodeType="clickEffect">
                                  <p:stCondLst>
                                    <p:cond delay="0"/>
                                  </p:stCondLst>
                                  <p:childTnLst>
                                    <p:set>
                                      <p:cBhvr>
                                        <p:cTn id="28" dur="1" fill="hold">
                                          <p:stCondLst>
                                            <p:cond delay="0"/>
                                          </p:stCondLst>
                                        </p:cTn>
                                        <p:tgtEl>
                                          <p:spTgt spid="331"/>
                                        </p:tgtEl>
                                        <p:attrNameLst>
                                          <p:attrName>style.visibility</p:attrName>
                                        </p:attrNameLst>
                                      </p:cBhvr>
                                      <p:to>
                                        <p:strVal val="visible"/>
                                      </p:to>
                                    </p:set>
                                    <p:anim calcmode="lin" valueType="num">
                                      <p:cBhvr>
                                        <p:cTn id="29" dur="500" fill="hold"/>
                                        <p:tgtEl>
                                          <p:spTgt spid="331"/>
                                        </p:tgtEl>
                                        <p:attrNameLst>
                                          <p:attrName>ppt_x</p:attrName>
                                        </p:attrNameLst>
                                      </p:cBhvr>
                                      <p:tavLst>
                                        <p:tav tm="0">
                                          <p:val>
                                            <p:strVal val="#ppt_x-#ppt_w/2"/>
                                          </p:val>
                                        </p:tav>
                                        <p:tav tm="100000">
                                          <p:val>
                                            <p:strVal val="#ppt_x"/>
                                          </p:val>
                                        </p:tav>
                                      </p:tavLst>
                                    </p:anim>
                                    <p:anim calcmode="lin" valueType="num">
                                      <p:cBhvr>
                                        <p:cTn id="30" dur="500" fill="hold"/>
                                        <p:tgtEl>
                                          <p:spTgt spid="331"/>
                                        </p:tgtEl>
                                        <p:attrNameLst>
                                          <p:attrName>ppt_y</p:attrName>
                                        </p:attrNameLst>
                                      </p:cBhvr>
                                      <p:tavLst>
                                        <p:tav tm="0">
                                          <p:val>
                                            <p:strVal val="#ppt_y"/>
                                          </p:val>
                                        </p:tav>
                                        <p:tav tm="100000">
                                          <p:val>
                                            <p:strVal val="#ppt_y"/>
                                          </p:val>
                                        </p:tav>
                                      </p:tavLst>
                                    </p:anim>
                                    <p:anim calcmode="lin" valueType="num">
                                      <p:cBhvr>
                                        <p:cTn id="31" dur="500" fill="hold"/>
                                        <p:tgtEl>
                                          <p:spTgt spid="331"/>
                                        </p:tgtEl>
                                        <p:attrNameLst>
                                          <p:attrName>ppt_w</p:attrName>
                                        </p:attrNameLst>
                                      </p:cBhvr>
                                      <p:tavLst>
                                        <p:tav tm="0">
                                          <p:val>
                                            <p:fltVal val="0"/>
                                          </p:val>
                                        </p:tav>
                                        <p:tav tm="100000">
                                          <p:val>
                                            <p:strVal val="#ppt_w"/>
                                          </p:val>
                                        </p:tav>
                                      </p:tavLst>
                                    </p:anim>
                                    <p:anim calcmode="lin" valueType="num">
                                      <p:cBhvr>
                                        <p:cTn id="32" dur="500" fill="hold"/>
                                        <p:tgtEl>
                                          <p:spTgt spid="331"/>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9"/>
                                        </p:tgtEl>
                                        <p:attrNameLst>
                                          <p:attrName>style.visibility</p:attrName>
                                        </p:attrNameLst>
                                      </p:cBhvr>
                                      <p:to>
                                        <p:strVal val="visible"/>
                                      </p:to>
                                    </p:set>
                                    <p:anim calcmode="lin" valueType="num">
                                      <p:cBhvr additive="base">
                                        <p:cTn id="37" dur="500" fill="hold"/>
                                        <p:tgtEl>
                                          <p:spTgt spid="339"/>
                                        </p:tgtEl>
                                        <p:attrNameLst>
                                          <p:attrName>ppt_x</p:attrName>
                                        </p:attrNameLst>
                                      </p:cBhvr>
                                      <p:tavLst>
                                        <p:tav tm="0">
                                          <p:val>
                                            <p:strVal val="#ppt_x"/>
                                          </p:val>
                                        </p:tav>
                                        <p:tav tm="100000">
                                          <p:val>
                                            <p:strVal val="#ppt_x"/>
                                          </p:val>
                                        </p:tav>
                                      </p:tavLst>
                                    </p:anim>
                                    <p:anim calcmode="lin" valueType="num">
                                      <p:cBhvr additive="base">
                                        <p:cTn id="38"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repeatCount="4000" fill="hold" grpId="0" nodeType="clickEffect">
                                  <p:stCondLst>
                                    <p:cond delay="0"/>
                                  </p:stCondLst>
                                  <p:childTnLst>
                                    <p:set>
                                      <p:cBhvr>
                                        <p:cTn id="42" dur="1" fill="hold">
                                          <p:stCondLst>
                                            <p:cond delay="0"/>
                                          </p:stCondLst>
                                        </p:cTn>
                                        <p:tgtEl>
                                          <p:spTgt spid="333"/>
                                        </p:tgtEl>
                                        <p:attrNameLst>
                                          <p:attrName>style.visibility</p:attrName>
                                        </p:attrNameLst>
                                      </p:cBhvr>
                                      <p:to>
                                        <p:strVal val="visible"/>
                                      </p:to>
                                    </p:set>
                                    <p:anim calcmode="lin" valueType="num">
                                      <p:cBhvr>
                                        <p:cTn id="43" dur="500" fill="hold"/>
                                        <p:tgtEl>
                                          <p:spTgt spid="333"/>
                                        </p:tgtEl>
                                        <p:attrNameLst>
                                          <p:attrName>ppt_x</p:attrName>
                                        </p:attrNameLst>
                                      </p:cBhvr>
                                      <p:tavLst>
                                        <p:tav tm="0">
                                          <p:val>
                                            <p:strVal val="#ppt_x-#ppt_w/2"/>
                                          </p:val>
                                        </p:tav>
                                        <p:tav tm="100000">
                                          <p:val>
                                            <p:strVal val="#ppt_x"/>
                                          </p:val>
                                        </p:tav>
                                      </p:tavLst>
                                    </p:anim>
                                    <p:anim calcmode="lin" valueType="num">
                                      <p:cBhvr>
                                        <p:cTn id="44" dur="500" fill="hold"/>
                                        <p:tgtEl>
                                          <p:spTgt spid="333"/>
                                        </p:tgtEl>
                                        <p:attrNameLst>
                                          <p:attrName>ppt_y</p:attrName>
                                        </p:attrNameLst>
                                      </p:cBhvr>
                                      <p:tavLst>
                                        <p:tav tm="0">
                                          <p:val>
                                            <p:strVal val="#ppt_y"/>
                                          </p:val>
                                        </p:tav>
                                        <p:tav tm="100000">
                                          <p:val>
                                            <p:strVal val="#ppt_y"/>
                                          </p:val>
                                        </p:tav>
                                      </p:tavLst>
                                    </p:anim>
                                    <p:anim calcmode="lin" valueType="num">
                                      <p:cBhvr>
                                        <p:cTn id="45" dur="500" fill="hold"/>
                                        <p:tgtEl>
                                          <p:spTgt spid="333"/>
                                        </p:tgtEl>
                                        <p:attrNameLst>
                                          <p:attrName>ppt_w</p:attrName>
                                        </p:attrNameLst>
                                      </p:cBhvr>
                                      <p:tavLst>
                                        <p:tav tm="0">
                                          <p:val>
                                            <p:fltVal val="0"/>
                                          </p:val>
                                        </p:tav>
                                        <p:tav tm="100000">
                                          <p:val>
                                            <p:strVal val="#ppt_w"/>
                                          </p:val>
                                        </p:tav>
                                      </p:tavLst>
                                    </p:anim>
                                    <p:anim calcmode="lin" valueType="num">
                                      <p:cBhvr>
                                        <p:cTn id="46" dur="500" fill="hold"/>
                                        <p:tgtEl>
                                          <p:spTgt spid="33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repeatCount="4000" fill="hold" nodeType="clickEffect">
                                  <p:stCondLst>
                                    <p:cond delay="0"/>
                                  </p:stCondLst>
                                  <p:childTnLst>
                                    <p:set>
                                      <p:cBhvr>
                                        <p:cTn id="50" dur="1" fill="hold">
                                          <p:stCondLst>
                                            <p:cond delay="0"/>
                                          </p:stCondLst>
                                        </p:cTn>
                                        <p:tgtEl>
                                          <p:spTgt spid="334"/>
                                        </p:tgtEl>
                                        <p:attrNameLst>
                                          <p:attrName>style.visibility</p:attrName>
                                        </p:attrNameLst>
                                      </p:cBhvr>
                                      <p:to>
                                        <p:strVal val="visible"/>
                                      </p:to>
                                    </p:set>
                                    <p:anim calcmode="lin" valueType="num">
                                      <p:cBhvr>
                                        <p:cTn id="51" dur="500" fill="hold"/>
                                        <p:tgtEl>
                                          <p:spTgt spid="334"/>
                                        </p:tgtEl>
                                        <p:attrNameLst>
                                          <p:attrName>ppt_x</p:attrName>
                                        </p:attrNameLst>
                                      </p:cBhvr>
                                      <p:tavLst>
                                        <p:tav tm="0">
                                          <p:val>
                                            <p:strVal val="#ppt_x-#ppt_w/2"/>
                                          </p:val>
                                        </p:tav>
                                        <p:tav tm="100000">
                                          <p:val>
                                            <p:strVal val="#ppt_x"/>
                                          </p:val>
                                        </p:tav>
                                      </p:tavLst>
                                    </p:anim>
                                    <p:anim calcmode="lin" valueType="num">
                                      <p:cBhvr>
                                        <p:cTn id="52" dur="500" fill="hold"/>
                                        <p:tgtEl>
                                          <p:spTgt spid="334"/>
                                        </p:tgtEl>
                                        <p:attrNameLst>
                                          <p:attrName>ppt_y</p:attrName>
                                        </p:attrNameLst>
                                      </p:cBhvr>
                                      <p:tavLst>
                                        <p:tav tm="0">
                                          <p:val>
                                            <p:strVal val="#ppt_y"/>
                                          </p:val>
                                        </p:tav>
                                        <p:tav tm="100000">
                                          <p:val>
                                            <p:strVal val="#ppt_y"/>
                                          </p:val>
                                        </p:tav>
                                      </p:tavLst>
                                    </p:anim>
                                    <p:anim calcmode="lin" valueType="num">
                                      <p:cBhvr>
                                        <p:cTn id="53" dur="500" fill="hold"/>
                                        <p:tgtEl>
                                          <p:spTgt spid="334"/>
                                        </p:tgtEl>
                                        <p:attrNameLst>
                                          <p:attrName>ppt_w</p:attrName>
                                        </p:attrNameLst>
                                      </p:cBhvr>
                                      <p:tavLst>
                                        <p:tav tm="0">
                                          <p:val>
                                            <p:fltVal val="0"/>
                                          </p:val>
                                        </p:tav>
                                        <p:tav tm="100000">
                                          <p:val>
                                            <p:strVal val="#ppt_w"/>
                                          </p:val>
                                        </p:tav>
                                      </p:tavLst>
                                    </p:anim>
                                    <p:anim calcmode="lin" valueType="num">
                                      <p:cBhvr>
                                        <p:cTn id="54" dur="500" fill="hold"/>
                                        <p:tgtEl>
                                          <p:spTgt spid="334"/>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8" repeatCount="5000" fill="hold" grpId="0" nodeType="clickEffect">
                                  <p:stCondLst>
                                    <p:cond delay="0"/>
                                  </p:stCondLst>
                                  <p:childTnLst>
                                    <p:set>
                                      <p:cBhvr>
                                        <p:cTn id="58" dur="1" fill="hold">
                                          <p:stCondLst>
                                            <p:cond delay="0"/>
                                          </p:stCondLst>
                                        </p:cTn>
                                        <p:tgtEl>
                                          <p:spTgt spid="338"/>
                                        </p:tgtEl>
                                        <p:attrNameLst>
                                          <p:attrName>style.visibility</p:attrName>
                                        </p:attrNameLst>
                                      </p:cBhvr>
                                      <p:to>
                                        <p:strVal val="visible"/>
                                      </p:to>
                                    </p:set>
                                    <p:anim calcmode="lin" valueType="num">
                                      <p:cBhvr>
                                        <p:cTn id="59" dur="500" fill="hold"/>
                                        <p:tgtEl>
                                          <p:spTgt spid="338"/>
                                        </p:tgtEl>
                                        <p:attrNameLst>
                                          <p:attrName>ppt_x</p:attrName>
                                        </p:attrNameLst>
                                      </p:cBhvr>
                                      <p:tavLst>
                                        <p:tav tm="0">
                                          <p:val>
                                            <p:strVal val="#ppt_x-#ppt_w/2"/>
                                          </p:val>
                                        </p:tav>
                                        <p:tav tm="100000">
                                          <p:val>
                                            <p:strVal val="#ppt_x"/>
                                          </p:val>
                                        </p:tav>
                                      </p:tavLst>
                                    </p:anim>
                                    <p:anim calcmode="lin" valueType="num">
                                      <p:cBhvr>
                                        <p:cTn id="60" dur="500" fill="hold"/>
                                        <p:tgtEl>
                                          <p:spTgt spid="338"/>
                                        </p:tgtEl>
                                        <p:attrNameLst>
                                          <p:attrName>ppt_y</p:attrName>
                                        </p:attrNameLst>
                                      </p:cBhvr>
                                      <p:tavLst>
                                        <p:tav tm="0">
                                          <p:val>
                                            <p:strVal val="#ppt_y"/>
                                          </p:val>
                                        </p:tav>
                                        <p:tav tm="100000">
                                          <p:val>
                                            <p:strVal val="#ppt_y"/>
                                          </p:val>
                                        </p:tav>
                                      </p:tavLst>
                                    </p:anim>
                                    <p:anim calcmode="lin" valueType="num">
                                      <p:cBhvr>
                                        <p:cTn id="61" dur="500" fill="hold"/>
                                        <p:tgtEl>
                                          <p:spTgt spid="338"/>
                                        </p:tgtEl>
                                        <p:attrNameLst>
                                          <p:attrName>ppt_w</p:attrName>
                                        </p:attrNameLst>
                                      </p:cBhvr>
                                      <p:tavLst>
                                        <p:tav tm="0">
                                          <p:val>
                                            <p:fltVal val="0"/>
                                          </p:val>
                                        </p:tav>
                                        <p:tav tm="100000">
                                          <p:val>
                                            <p:strVal val="#ppt_w"/>
                                          </p:val>
                                        </p:tav>
                                      </p:tavLst>
                                    </p:anim>
                                    <p:anim calcmode="lin" valueType="num">
                                      <p:cBhvr>
                                        <p:cTn id="62" dur="500" fill="hold"/>
                                        <p:tgtEl>
                                          <p:spTgt spid="33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6"/>
                                        </p:tgtEl>
                                        <p:attrNameLst>
                                          <p:attrName>style.visibility</p:attrName>
                                        </p:attrNameLst>
                                      </p:cBhvr>
                                      <p:to>
                                        <p:strVal val="visible"/>
                                      </p:to>
                                    </p:set>
                                    <p:anim calcmode="lin" valueType="num">
                                      <p:cBhvr additive="base">
                                        <p:cTn id="67" dur="500" fill="hold"/>
                                        <p:tgtEl>
                                          <p:spTgt spid="346"/>
                                        </p:tgtEl>
                                        <p:attrNameLst>
                                          <p:attrName>ppt_x</p:attrName>
                                        </p:attrNameLst>
                                      </p:cBhvr>
                                      <p:tavLst>
                                        <p:tav tm="0">
                                          <p:val>
                                            <p:strVal val="#ppt_x"/>
                                          </p:val>
                                        </p:tav>
                                        <p:tav tm="100000">
                                          <p:val>
                                            <p:strVal val="#ppt_x"/>
                                          </p:val>
                                        </p:tav>
                                      </p:tavLst>
                                    </p:anim>
                                    <p:anim calcmode="lin" valueType="num">
                                      <p:cBhvr additive="base">
                                        <p:cTn id="68" dur="500" fill="hold"/>
                                        <p:tgtEl>
                                          <p:spTgt spid="34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8" repeatCount="4000" fill="hold" grpId="0" nodeType="clickEffect">
                                  <p:stCondLst>
                                    <p:cond delay="0"/>
                                  </p:stCondLst>
                                  <p:childTnLst>
                                    <p:set>
                                      <p:cBhvr>
                                        <p:cTn id="72" dur="1" fill="hold">
                                          <p:stCondLst>
                                            <p:cond delay="0"/>
                                          </p:stCondLst>
                                        </p:cTn>
                                        <p:tgtEl>
                                          <p:spTgt spid="340"/>
                                        </p:tgtEl>
                                        <p:attrNameLst>
                                          <p:attrName>style.visibility</p:attrName>
                                        </p:attrNameLst>
                                      </p:cBhvr>
                                      <p:to>
                                        <p:strVal val="visible"/>
                                      </p:to>
                                    </p:set>
                                    <p:anim calcmode="lin" valueType="num">
                                      <p:cBhvr>
                                        <p:cTn id="73" dur="500" fill="hold"/>
                                        <p:tgtEl>
                                          <p:spTgt spid="340"/>
                                        </p:tgtEl>
                                        <p:attrNameLst>
                                          <p:attrName>ppt_x</p:attrName>
                                        </p:attrNameLst>
                                      </p:cBhvr>
                                      <p:tavLst>
                                        <p:tav tm="0">
                                          <p:val>
                                            <p:strVal val="#ppt_x-#ppt_w/2"/>
                                          </p:val>
                                        </p:tav>
                                        <p:tav tm="100000">
                                          <p:val>
                                            <p:strVal val="#ppt_x"/>
                                          </p:val>
                                        </p:tav>
                                      </p:tavLst>
                                    </p:anim>
                                    <p:anim calcmode="lin" valueType="num">
                                      <p:cBhvr>
                                        <p:cTn id="74" dur="500" fill="hold"/>
                                        <p:tgtEl>
                                          <p:spTgt spid="340"/>
                                        </p:tgtEl>
                                        <p:attrNameLst>
                                          <p:attrName>ppt_y</p:attrName>
                                        </p:attrNameLst>
                                      </p:cBhvr>
                                      <p:tavLst>
                                        <p:tav tm="0">
                                          <p:val>
                                            <p:strVal val="#ppt_y"/>
                                          </p:val>
                                        </p:tav>
                                        <p:tav tm="100000">
                                          <p:val>
                                            <p:strVal val="#ppt_y"/>
                                          </p:val>
                                        </p:tav>
                                      </p:tavLst>
                                    </p:anim>
                                    <p:anim calcmode="lin" valueType="num">
                                      <p:cBhvr>
                                        <p:cTn id="75" dur="500" fill="hold"/>
                                        <p:tgtEl>
                                          <p:spTgt spid="340"/>
                                        </p:tgtEl>
                                        <p:attrNameLst>
                                          <p:attrName>ppt_w</p:attrName>
                                        </p:attrNameLst>
                                      </p:cBhvr>
                                      <p:tavLst>
                                        <p:tav tm="0">
                                          <p:val>
                                            <p:fltVal val="0"/>
                                          </p:val>
                                        </p:tav>
                                        <p:tav tm="100000">
                                          <p:val>
                                            <p:strVal val="#ppt_w"/>
                                          </p:val>
                                        </p:tav>
                                      </p:tavLst>
                                    </p:anim>
                                    <p:anim calcmode="lin" valueType="num">
                                      <p:cBhvr>
                                        <p:cTn id="76" dur="500" fill="hold"/>
                                        <p:tgtEl>
                                          <p:spTgt spid="340"/>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8" repeatCount="4000" fill="hold" nodeType="clickEffect">
                                  <p:stCondLst>
                                    <p:cond delay="0"/>
                                  </p:stCondLst>
                                  <p:childTnLst>
                                    <p:set>
                                      <p:cBhvr>
                                        <p:cTn id="80" dur="1" fill="hold">
                                          <p:stCondLst>
                                            <p:cond delay="0"/>
                                          </p:stCondLst>
                                        </p:cTn>
                                        <p:tgtEl>
                                          <p:spTgt spid="341"/>
                                        </p:tgtEl>
                                        <p:attrNameLst>
                                          <p:attrName>style.visibility</p:attrName>
                                        </p:attrNameLst>
                                      </p:cBhvr>
                                      <p:to>
                                        <p:strVal val="visible"/>
                                      </p:to>
                                    </p:set>
                                    <p:anim calcmode="lin" valueType="num">
                                      <p:cBhvr>
                                        <p:cTn id="81" dur="500" fill="hold"/>
                                        <p:tgtEl>
                                          <p:spTgt spid="341"/>
                                        </p:tgtEl>
                                        <p:attrNameLst>
                                          <p:attrName>ppt_x</p:attrName>
                                        </p:attrNameLst>
                                      </p:cBhvr>
                                      <p:tavLst>
                                        <p:tav tm="0">
                                          <p:val>
                                            <p:strVal val="#ppt_x-#ppt_w/2"/>
                                          </p:val>
                                        </p:tav>
                                        <p:tav tm="100000">
                                          <p:val>
                                            <p:strVal val="#ppt_x"/>
                                          </p:val>
                                        </p:tav>
                                      </p:tavLst>
                                    </p:anim>
                                    <p:anim calcmode="lin" valueType="num">
                                      <p:cBhvr>
                                        <p:cTn id="82" dur="500" fill="hold"/>
                                        <p:tgtEl>
                                          <p:spTgt spid="341"/>
                                        </p:tgtEl>
                                        <p:attrNameLst>
                                          <p:attrName>ppt_y</p:attrName>
                                        </p:attrNameLst>
                                      </p:cBhvr>
                                      <p:tavLst>
                                        <p:tav tm="0">
                                          <p:val>
                                            <p:strVal val="#ppt_y"/>
                                          </p:val>
                                        </p:tav>
                                        <p:tav tm="100000">
                                          <p:val>
                                            <p:strVal val="#ppt_y"/>
                                          </p:val>
                                        </p:tav>
                                      </p:tavLst>
                                    </p:anim>
                                    <p:anim calcmode="lin" valueType="num">
                                      <p:cBhvr>
                                        <p:cTn id="83" dur="500" fill="hold"/>
                                        <p:tgtEl>
                                          <p:spTgt spid="341"/>
                                        </p:tgtEl>
                                        <p:attrNameLst>
                                          <p:attrName>ppt_w</p:attrName>
                                        </p:attrNameLst>
                                      </p:cBhvr>
                                      <p:tavLst>
                                        <p:tav tm="0">
                                          <p:val>
                                            <p:fltVal val="0"/>
                                          </p:val>
                                        </p:tav>
                                        <p:tav tm="100000">
                                          <p:val>
                                            <p:strVal val="#ppt_w"/>
                                          </p:val>
                                        </p:tav>
                                      </p:tavLst>
                                    </p:anim>
                                    <p:anim calcmode="lin" valueType="num">
                                      <p:cBhvr>
                                        <p:cTn id="84" dur="500" fill="hold"/>
                                        <p:tgtEl>
                                          <p:spTgt spid="341"/>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8" repeatCount="5000" fill="hold" grpId="0" nodeType="clickEffect">
                                  <p:stCondLst>
                                    <p:cond delay="0"/>
                                  </p:stCondLst>
                                  <p:childTnLst>
                                    <p:set>
                                      <p:cBhvr>
                                        <p:cTn id="88" dur="1" fill="hold">
                                          <p:stCondLst>
                                            <p:cond delay="0"/>
                                          </p:stCondLst>
                                        </p:cTn>
                                        <p:tgtEl>
                                          <p:spTgt spid="345"/>
                                        </p:tgtEl>
                                        <p:attrNameLst>
                                          <p:attrName>style.visibility</p:attrName>
                                        </p:attrNameLst>
                                      </p:cBhvr>
                                      <p:to>
                                        <p:strVal val="visible"/>
                                      </p:to>
                                    </p:set>
                                    <p:anim calcmode="lin" valueType="num">
                                      <p:cBhvr>
                                        <p:cTn id="89" dur="500" fill="hold"/>
                                        <p:tgtEl>
                                          <p:spTgt spid="345"/>
                                        </p:tgtEl>
                                        <p:attrNameLst>
                                          <p:attrName>ppt_x</p:attrName>
                                        </p:attrNameLst>
                                      </p:cBhvr>
                                      <p:tavLst>
                                        <p:tav tm="0">
                                          <p:val>
                                            <p:strVal val="#ppt_x-#ppt_w/2"/>
                                          </p:val>
                                        </p:tav>
                                        <p:tav tm="100000">
                                          <p:val>
                                            <p:strVal val="#ppt_x"/>
                                          </p:val>
                                        </p:tav>
                                      </p:tavLst>
                                    </p:anim>
                                    <p:anim calcmode="lin" valueType="num">
                                      <p:cBhvr>
                                        <p:cTn id="90" dur="500" fill="hold"/>
                                        <p:tgtEl>
                                          <p:spTgt spid="345"/>
                                        </p:tgtEl>
                                        <p:attrNameLst>
                                          <p:attrName>ppt_y</p:attrName>
                                        </p:attrNameLst>
                                      </p:cBhvr>
                                      <p:tavLst>
                                        <p:tav tm="0">
                                          <p:val>
                                            <p:strVal val="#ppt_y"/>
                                          </p:val>
                                        </p:tav>
                                        <p:tav tm="100000">
                                          <p:val>
                                            <p:strVal val="#ppt_y"/>
                                          </p:val>
                                        </p:tav>
                                      </p:tavLst>
                                    </p:anim>
                                    <p:anim calcmode="lin" valueType="num">
                                      <p:cBhvr>
                                        <p:cTn id="91" dur="500" fill="hold"/>
                                        <p:tgtEl>
                                          <p:spTgt spid="345"/>
                                        </p:tgtEl>
                                        <p:attrNameLst>
                                          <p:attrName>ppt_w</p:attrName>
                                        </p:attrNameLst>
                                      </p:cBhvr>
                                      <p:tavLst>
                                        <p:tav tm="0">
                                          <p:val>
                                            <p:fltVal val="0"/>
                                          </p:val>
                                        </p:tav>
                                        <p:tav tm="100000">
                                          <p:val>
                                            <p:strVal val="#ppt_w"/>
                                          </p:val>
                                        </p:tav>
                                      </p:tavLst>
                                    </p:anim>
                                    <p:anim calcmode="lin" valueType="num">
                                      <p:cBhvr>
                                        <p:cTn id="92" dur="500" fill="hold"/>
                                        <p:tgtEl>
                                          <p:spTgt spid="345"/>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53"/>
                                        </p:tgtEl>
                                        <p:attrNameLst>
                                          <p:attrName>style.visibility</p:attrName>
                                        </p:attrNameLst>
                                      </p:cBhvr>
                                      <p:to>
                                        <p:strVal val="visible"/>
                                      </p:to>
                                    </p:set>
                                    <p:anim calcmode="lin" valueType="num">
                                      <p:cBhvr additive="base">
                                        <p:cTn id="97" dur="500" fill="hold"/>
                                        <p:tgtEl>
                                          <p:spTgt spid="353"/>
                                        </p:tgtEl>
                                        <p:attrNameLst>
                                          <p:attrName>ppt_x</p:attrName>
                                        </p:attrNameLst>
                                      </p:cBhvr>
                                      <p:tavLst>
                                        <p:tav tm="0">
                                          <p:val>
                                            <p:strVal val="#ppt_x"/>
                                          </p:val>
                                        </p:tav>
                                        <p:tav tm="100000">
                                          <p:val>
                                            <p:strVal val="#ppt_x"/>
                                          </p:val>
                                        </p:tav>
                                      </p:tavLst>
                                    </p:anim>
                                    <p:anim calcmode="lin" valueType="num">
                                      <p:cBhvr additive="base">
                                        <p:cTn id="98" dur="500" fill="hold"/>
                                        <p:tgtEl>
                                          <p:spTgt spid="35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8" repeatCount="4000" fill="hold" grpId="0" nodeType="clickEffect">
                                  <p:stCondLst>
                                    <p:cond delay="0"/>
                                  </p:stCondLst>
                                  <p:childTnLst>
                                    <p:set>
                                      <p:cBhvr>
                                        <p:cTn id="102" dur="1" fill="hold">
                                          <p:stCondLst>
                                            <p:cond delay="0"/>
                                          </p:stCondLst>
                                        </p:cTn>
                                        <p:tgtEl>
                                          <p:spTgt spid="347"/>
                                        </p:tgtEl>
                                        <p:attrNameLst>
                                          <p:attrName>style.visibility</p:attrName>
                                        </p:attrNameLst>
                                      </p:cBhvr>
                                      <p:to>
                                        <p:strVal val="visible"/>
                                      </p:to>
                                    </p:set>
                                    <p:anim calcmode="lin" valueType="num">
                                      <p:cBhvr>
                                        <p:cTn id="103" dur="500" fill="hold"/>
                                        <p:tgtEl>
                                          <p:spTgt spid="347"/>
                                        </p:tgtEl>
                                        <p:attrNameLst>
                                          <p:attrName>ppt_x</p:attrName>
                                        </p:attrNameLst>
                                      </p:cBhvr>
                                      <p:tavLst>
                                        <p:tav tm="0">
                                          <p:val>
                                            <p:strVal val="#ppt_x-#ppt_w/2"/>
                                          </p:val>
                                        </p:tav>
                                        <p:tav tm="100000">
                                          <p:val>
                                            <p:strVal val="#ppt_x"/>
                                          </p:val>
                                        </p:tav>
                                      </p:tavLst>
                                    </p:anim>
                                    <p:anim calcmode="lin" valueType="num">
                                      <p:cBhvr>
                                        <p:cTn id="104" dur="500" fill="hold"/>
                                        <p:tgtEl>
                                          <p:spTgt spid="347"/>
                                        </p:tgtEl>
                                        <p:attrNameLst>
                                          <p:attrName>ppt_y</p:attrName>
                                        </p:attrNameLst>
                                      </p:cBhvr>
                                      <p:tavLst>
                                        <p:tav tm="0">
                                          <p:val>
                                            <p:strVal val="#ppt_y"/>
                                          </p:val>
                                        </p:tav>
                                        <p:tav tm="100000">
                                          <p:val>
                                            <p:strVal val="#ppt_y"/>
                                          </p:val>
                                        </p:tav>
                                      </p:tavLst>
                                    </p:anim>
                                    <p:anim calcmode="lin" valueType="num">
                                      <p:cBhvr>
                                        <p:cTn id="105" dur="500" fill="hold"/>
                                        <p:tgtEl>
                                          <p:spTgt spid="347"/>
                                        </p:tgtEl>
                                        <p:attrNameLst>
                                          <p:attrName>ppt_w</p:attrName>
                                        </p:attrNameLst>
                                      </p:cBhvr>
                                      <p:tavLst>
                                        <p:tav tm="0">
                                          <p:val>
                                            <p:fltVal val="0"/>
                                          </p:val>
                                        </p:tav>
                                        <p:tav tm="100000">
                                          <p:val>
                                            <p:strVal val="#ppt_w"/>
                                          </p:val>
                                        </p:tav>
                                      </p:tavLst>
                                    </p:anim>
                                    <p:anim calcmode="lin" valueType="num">
                                      <p:cBhvr>
                                        <p:cTn id="106" dur="500" fill="hold"/>
                                        <p:tgtEl>
                                          <p:spTgt spid="347"/>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8" repeatCount="4000" fill="hold" nodeType="clickEffect">
                                  <p:stCondLst>
                                    <p:cond delay="0"/>
                                  </p:stCondLst>
                                  <p:childTnLst>
                                    <p:set>
                                      <p:cBhvr>
                                        <p:cTn id="110" dur="1" fill="hold">
                                          <p:stCondLst>
                                            <p:cond delay="0"/>
                                          </p:stCondLst>
                                        </p:cTn>
                                        <p:tgtEl>
                                          <p:spTgt spid="348"/>
                                        </p:tgtEl>
                                        <p:attrNameLst>
                                          <p:attrName>style.visibility</p:attrName>
                                        </p:attrNameLst>
                                      </p:cBhvr>
                                      <p:to>
                                        <p:strVal val="visible"/>
                                      </p:to>
                                    </p:set>
                                    <p:anim calcmode="lin" valueType="num">
                                      <p:cBhvr>
                                        <p:cTn id="111" dur="500" fill="hold"/>
                                        <p:tgtEl>
                                          <p:spTgt spid="348"/>
                                        </p:tgtEl>
                                        <p:attrNameLst>
                                          <p:attrName>ppt_x</p:attrName>
                                        </p:attrNameLst>
                                      </p:cBhvr>
                                      <p:tavLst>
                                        <p:tav tm="0">
                                          <p:val>
                                            <p:strVal val="#ppt_x-#ppt_w/2"/>
                                          </p:val>
                                        </p:tav>
                                        <p:tav tm="100000">
                                          <p:val>
                                            <p:strVal val="#ppt_x"/>
                                          </p:val>
                                        </p:tav>
                                      </p:tavLst>
                                    </p:anim>
                                    <p:anim calcmode="lin" valueType="num">
                                      <p:cBhvr>
                                        <p:cTn id="112" dur="500" fill="hold"/>
                                        <p:tgtEl>
                                          <p:spTgt spid="348"/>
                                        </p:tgtEl>
                                        <p:attrNameLst>
                                          <p:attrName>ppt_y</p:attrName>
                                        </p:attrNameLst>
                                      </p:cBhvr>
                                      <p:tavLst>
                                        <p:tav tm="0">
                                          <p:val>
                                            <p:strVal val="#ppt_y"/>
                                          </p:val>
                                        </p:tav>
                                        <p:tav tm="100000">
                                          <p:val>
                                            <p:strVal val="#ppt_y"/>
                                          </p:val>
                                        </p:tav>
                                      </p:tavLst>
                                    </p:anim>
                                    <p:anim calcmode="lin" valueType="num">
                                      <p:cBhvr>
                                        <p:cTn id="113" dur="500" fill="hold"/>
                                        <p:tgtEl>
                                          <p:spTgt spid="348"/>
                                        </p:tgtEl>
                                        <p:attrNameLst>
                                          <p:attrName>ppt_w</p:attrName>
                                        </p:attrNameLst>
                                      </p:cBhvr>
                                      <p:tavLst>
                                        <p:tav tm="0">
                                          <p:val>
                                            <p:fltVal val="0"/>
                                          </p:val>
                                        </p:tav>
                                        <p:tav tm="100000">
                                          <p:val>
                                            <p:strVal val="#ppt_w"/>
                                          </p:val>
                                        </p:tav>
                                      </p:tavLst>
                                    </p:anim>
                                    <p:anim calcmode="lin" valueType="num">
                                      <p:cBhvr>
                                        <p:cTn id="114" dur="500" fill="hold"/>
                                        <p:tgtEl>
                                          <p:spTgt spid="34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8" repeatCount="5000" fill="hold" grpId="0" nodeType="clickEffect">
                                  <p:stCondLst>
                                    <p:cond delay="0"/>
                                  </p:stCondLst>
                                  <p:childTnLst>
                                    <p:set>
                                      <p:cBhvr>
                                        <p:cTn id="118" dur="1" fill="hold">
                                          <p:stCondLst>
                                            <p:cond delay="0"/>
                                          </p:stCondLst>
                                        </p:cTn>
                                        <p:tgtEl>
                                          <p:spTgt spid="352"/>
                                        </p:tgtEl>
                                        <p:attrNameLst>
                                          <p:attrName>style.visibility</p:attrName>
                                        </p:attrNameLst>
                                      </p:cBhvr>
                                      <p:to>
                                        <p:strVal val="visible"/>
                                      </p:to>
                                    </p:set>
                                    <p:anim calcmode="lin" valueType="num">
                                      <p:cBhvr>
                                        <p:cTn id="119" dur="500" fill="hold"/>
                                        <p:tgtEl>
                                          <p:spTgt spid="352"/>
                                        </p:tgtEl>
                                        <p:attrNameLst>
                                          <p:attrName>ppt_x</p:attrName>
                                        </p:attrNameLst>
                                      </p:cBhvr>
                                      <p:tavLst>
                                        <p:tav tm="0">
                                          <p:val>
                                            <p:strVal val="#ppt_x-#ppt_w/2"/>
                                          </p:val>
                                        </p:tav>
                                        <p:tav tm="100000">
                                          <p:val>
                                            <p:strVal val="#ppt_x"/>
                                          </p:val>
                                        </p:tav>
                                      </p:tavLst>
                                    </p:anim>
                                    <p:anim calcmode="lin" valueType="num">
                                      <p:cBhvr>
                                        <p:cTn id="120" dur="500" fill="hold"/>
                                        <p:tgtEl>
                                          <p:spTgt spid="352"/>
                                        </p:tgtEl>
                                        <p:attrNameLst>
                                          <p:attrName>ppt_y</p:attrName>
                                        </p:attrNameLst>
                                      </p:cBhvr>
                                      <p:tavLst>
                                        <p:tav tm="0">
                                          <p:val>
                                            <p:strVal val="#ppt_y"/>
                                          </p:val>
                                        </p:tav>
                                        <p:tav tm="100000">
                                          <p:val>
                                            <p:strVal val="#ppt_y"/>
                                          </p:val>
                                        </p:tav>
                                      </p:tavLst>
                                    </p:anim>
                                    <p:anim calcmode="lin" valueType="num">
                                      <p:cBhvr>
                                        <p:cTn id="121" dur="500" fill="hold"/>
                                        <p:tgtEl>
                                          <p:spTgt spid="352"/>
                                        </p:tgtEl>
                                        <p:attrNameLst>
                                          <p:attrName>ppt_w</p:attrName>
                                        </p:attrNameLst>
                                      </p:cBhvr>
                                      <p:tavLst>
                                        <p:tav tm="0">
                                          <p:val>
                                            <p:fltVal val="0"/>
                                          </p:val>
                                        </p:tav>
                                        <p:tav tm="100000">
                                          <p:val>
                                            <p:strVal val="#ppt_w"/>
                                          </p:val>
                                        </p:tav>
                                      </p:tavLst>
                                    </p:anim>
                                    <p:anim calcmode="lin" valueType="num">
                                      <p:cBhvr>
                                        <p:cTn id="122" dur="500" fill="hold"/>
                                        <p:tgtEl>
                                          <p:spTgt spid="352"/>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82"/>
                                        </p:tgtEl>
                                        <p:attrNameLst>
                                          <p:attrName>style.visibility</p:attrName>
                                        </p:attrNameLst>
                                      </p:cBhvr>
                                      <p:to>
                                        <p:strVal val="visible"/>
                                      </p:to>
                                    </p:set>
                                    <p:anim calcmode="lin" valueType="num">
                                      <p:cBhvr additive="base">
                                        <p:cTn id="127" dur="500" fill="hold"/>
                                        <p:tgtEl>
                                          <p:spTgt spid="382"/>
                                        </p:tgtEl>
                                        <p:attrNameLst>
                                          <p:attrName>ppt_x</p:attrName>
                                        </p:attrNameLst>
                                      </p:cBhvr>
                                      <p:tavLst>
                                        <p:tav tm="0">
                                          <p:val>
                                            <p:strVal val="#ppt_x"/>
                                          </p:val>
                                        </p:tav>
                                        <p:tav tm="100000">
                                          <p:val>
                                            <p:strVal val="#ppt_x"/>
                                          </p:val>
                                        </p:tav>
                                      </p:tavLst>
                                    </p:anim>
                                    <p:anim calcmode="lin" valueType="num">
                                      <p:cBhvr additive="base">
                                        <p:cTn id="128" dur="500" fill="hold"/>
                                        <p:tgtEl>
                                          <p:spTgt spid="38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7" presetClass="entr" presetSubtype="8" fill="hold" nodeType="clickEffect">
                                  <p:stCondLst>
                                    <p:cond delay="0"/>
                                  </p:stCondLst>
                                  <p:childTnLst>
                                    <p:set>
                                      <p:cBhvr>
                                        <p:cTn id="132" dur="1" fill="hold">
                                          <p:stCondLst>
                                            <p:cond delay="0"/>
                                          </p:stCondLst>
                                        </p:cTn>
                                        <p:tgtEl>
                                          <p:spTgt spid="354"/>
                                        </p:tgtEl>
                                        <p:attrNameLst>
                                          <p:attrName>style.visibility</p:attrName>
                                        </p:attrNameLst>
                                      </p:cBhvr>
                                      <p:to>
                                        <p:strVal val="visible"/>
                                      </p:to>
                                    </p:set>
                                    <p:anim calcmode="lin" valueType="num">
                                      <p:cBhvr>
                                        <p:cTn id="133" dur="500" fill="hold"/>
                                        <p:tgtEl>
                                          <p:spTgt spid="354"/>
                                        </p:tgtEl>
                                        <p:attrNameLst>
                                          <p:attrName>ppt_x</p:attrName>
                                        </p:attrNameLst>
                                      </p:cBhvr>
                                      <p:tavLst>
                                        <p:tav tm="0">
                                          <p:val>
                                            <p:strVal val="#ppt_x-#ppt_w/2"/>
                                          </p:val>
                                        </p:tav>
                                        <p:tav tm="100000">
                                          <p:val>
                                            <p:strVal val="#ppt_x"/>
                                          </p:val>
                                        </p:tav>
                                      </p:tavLst>
                                    </p:anim>
                                    <p:anim calcmode="lin" valueType="num">
                                      <p:cBhvr>
                                        <p:cTn id="134" dur="500" fill="hold"/>
                                        <p:tgtEl>
                                          <p:spTgt spid="354"/>
                                        </p:tgtEl>
                                        <p:attrNameLst>
                                          <p:attrName>ppt_y</p:attrName>
                                        </p:attrNameLst>
                                      </p:cBhvr>
                                      <p:tavLst>
                                        <p:tav tm="0">
                                          <p:val>
                                            <p:strVal val="#ppt_y"/>
                                          </p:val>
                                        </p:tav>
                                        <p:tav tm="100000">
                                          <p:val>
                                            <p:strVal val="#ppt_y"/>
                                          </p:val>
                                        </p:tav>
                                      </p:tavLst>
                                    </p:anim>
                                    <p:anim calcmode="lin" valueType="num">
                                      <p:cBhvr>
                                        <p:cTn id="135" dur="500" fill="hold"/>
                                        <p:tgtEl>
                                          <p:spTgt spid="354"/>
                                        </p:tgtEl>
                                        <p:attrNameLst>
                                          <p:attrName>ppt_w</p:attrName>
                                        </p:attrNameLst>
                                      </p:cBhvr>
                                      <p:tavLst>
                                        <p:tav tm="0">
                                          <p:val>
                                            <p:fltVal val="0"/>
                                          </p:val>
                                        </p:tav>
                                        <p:tav tm="100000">
                                          <p:val>
                                            <p:strVal val="#ppt_w"/>
                                          </p:val>
                                        </p:tav>
                                      </p:tavLst>
                                    </p:anim>
                                    <p:anim calcmode="lin" valueType="num">
                                      <p:cBhvr>
                                        <p:cTn id="136" dur="500" fill="hold"/>
                                        <p:tgtEl>
                                          <p:spTgt spid="354"/>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83"/>
                                        </p:tgtEl>
                                        <p:attrNameLst>
                                          <p:attrName>style.visibility</p:attrName>
                                        </p:attrNameLst>
                                      </p:cBhvr>
                                      <p:to>
                                        <p:strVal val="visible"/>
                                      </p:to>
                                    </p:set>
                                    <p:anim calcmode="lin" valueType="num">
                                      <p:cBhvr additive="base">
                                        <p:cTn id="141" dur="500" fill="hold"/>
                                        <p:tgtEl>
                                          <p:spTgt spid="383"/>
                                        </p:tgtEl>
                                        <p:attrNameLst>
                                          <p:attrName>ppt_x</p:attrName>
                                        </p:attrNameLst>
                                      </p:cBhvr>
                                      <p:tavLst>
                                        <p:tav tm="0">
                                          <p:val>
                                            <p:strVal val="#ppt_x"/>
                                          </p:val>
                                        </p:tav>
                                        <p:tav tm="100000">
                                          <p:val>
                                            <p:strVal val="#ppt_x"/>
                                          </p:val>
                                        </p:tav>
                                      </p:tavLst>
                                    </p:anim>
                                    <p:anim calcmode="lin" valueType="num">
                                      <p:cBhvr additive="base">
                                        <p:cTn id="142" dur="500" fill="hold"/>
                                        <p:tgtEl>
                                          <p:spTgt spid="38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8" fill="hold" nodeType="clickEffect">
                                  <p:stCondLst>
                                    <p:cond delay="0"/>
                                  </p:stCondLst>
                                  <p:childTnLst>
                                    <p:set>
                                      <p:cBhvr>
                                        <p:cTn id="146" dur="1" fill="hold">
                                          <p:stCondLst>
                                            <p:cond delay="0"/>
                                          </p:stCondLst>
                                        </p:cTn>
                                        <p:tgtEl>
                                          <p:spTgt spid="361"/>
                                        </p:tgtEl>
                                        <p:attrNameLst>
                                          <p:attrName>style.visibility</p:attrName>
                                        </p:attrNameLst>
                                      </p:cBhvr>
                                      <p:to>
                                        <p:strVal val="visible"/>
                                      </p:to>
                                    </p:set>
                                    <p:anim calcmode="lin" valueType="num">
                                      <p:cBhvr>
                                        <p:cTn id="147" dur="500" fill="hold"/>
                                        <p:tgtEl>
                                          <p:spTgt spid="361"/>
                                        </p:tgtEl>
                                        <p:attrNameLst>
                                          <p:attrName>ppt_x</p:attrName>
                                        </p:attrNameLst>
                                      </p:cBhvr>
                                      <p:tavLst>
                                        <p:tav tm="0">
                                          <p:val>
                                            <p:strVal val="#ppt_x-#ppt_w/2"/>
                                          </p:val>
                                        </p:tav>
                                        <p:tav tm="100000">
                                          <p:val>
                                            <p:strVal val="#ppt_x"/>
                                          </p:val>
                                        </p:tav>
                                      </p:tavLst>
                                    </p:anim>
                                    <p:anim calcmode="lin" valueType="num">
                                      <p:cBhvr>
                                        <p:cTn id="148" dur="500" fill="hold"/>
                                        <p:tgtEl>
                                          <p:spTgt spid="361"/>
                                        </p:tgtEl>
                                        <p:attrNameLst>
                                          <p:attrName>ppt_y</p:attrName>
                                        </p:attrNameLst>
                                      </p:cBhvr>
                                      <p:tavLst>
                                        <p:tav tm="0">
                                          <p:val>
                                            <p:strVal val="#ppt_y"/>
                                          </p:val>
                                        </p:tav>
                                        <p:tav tm="100000">
                                          <p:val>
                                            <p:strVal val="#ppt_y"/>
                                          </p:val>
                                        </p:tav>
                                      </p:tavLst>
                                    </p:anim>
                                    <p:anim calcmode="lin" valueType="num">
                                      <p:cBhvr>
                                        <p:cTn id="149" dur="500" fill="hold"/>
                                        <p:tgtEl>
                                          <p:spTgt spid="361"/>
                                        </p:tgtEl>
                                        <p:attrNameLst>
                                          <p:attrName>ppt_w</p:attrName>
                                        </p:attrNameLst>
                                      </p:cBhvr>
                                      <p:tavLst>
                                        <p:tav tm="0">
                                          <p:val>
                                            <p:fltVal val="0"/>
                                          </p:val>
                                        </p:tav>
                                        <p:tav tm="100000">
                                          <p:val>
                                            <p:strVal val="#ppt_w"/>
                                          </p:val>
                                        </p:tav>
                                      </p:tavLst>
                                    </p:anim>
                                    <p:anim calcmode="lin" valueType="num">
                                      <p:cBhvr>
                                        <p:cTn id="150" dur="500" fill="hold"/>
                                        <p:tgtEl>
                                          <p:spTgt spid="361"/>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84"/>
                                        </p:tgtEl>
                                        <p:attrNameLst>
                                          <p:attrName>style.visibility</p:attrName>
                                        </p:attrNameLst>
                                      </p:cBhvr>
                                      <p:to>
                                        <p:strVal val="visible"/>
                                      </p:to>
                                    </p:set>
                                    <p:anim calcmode="lin" valueType="num">
                                      <p:cBhvr additive="base">
                                        <p:cTn id="155" dur="500" fill="hold"/>
                                        <p:tgtEl>
                                          <p:spTgt spid="384"/>
                                        </p:tgtEl>
                                        <p:attrNameLst>
                                          <p:attrName>ppt_x</p:attrName>
                                        </p:attrNameLst>
                                      </p:cBhvr>
                                      <p:tavLst>
                                        <p:tav tm="0">
                                          <p:val>
                                            <p:strVal val="#ppt_x"/>
                                          </p:val>
                                        </p:tav>
                                        <p:tav tm="100000">
                                          <p:val>
                                            <p:strVal val="#ppt_x"/>
                                          </p:val>
                                        </p:tav>
                                      </p:tavLst>
                                    </p:anim>
                                    <p:anim calcmode="lin" valueType="num">
                                      <p:cBhvr additive="base">
                                        <p:cTn id="156" dur="500" fill="hold"/>
                                        <p:tgtEl>
                                          <p:spTgt spid="38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8" fill="hold" nodeType="clickEffect">
                                  <p:stCondLst>
                                    <p:cond delay="0"/>
                                  </p:stCondLst>
                                  <p:childTnLst>
                                    <p:set>
                                      <p:cBhvr>
                                        <p:cTn id="160" dur="1" fill="hold">
                                          <p:stCondLst>
                                            <p:cond delay="0"/>
                                          </p:stCondLst>
                                        </p:cTn>
                                        <p:tgtEl>
                                          <p:spTgt spid="368"/>
                                        </p:tgtEl>
                                        <p:attrNameLst>
                                          <p:attrName>style.visibility</p:attrName>
                                        </p:attrNameLst>
                                      </p:cBhvr>
                                      <p:to>
                                        <p:strVal val="visible"/>
                                      </p:to>
                                    </p:set>
                                    <p:anim calcmode="lin" valueType="num">
                                      <p:cBhvr>
                                        <p:cTn id="161" dur="500" fill="hold"/>
                                        <p:tgtEl>
                                          <p:spTgt spid="368"/>
                                        </p:tgtEl>
                                        <p:attrNameLst>
                                          <p:attrName>ppt_x</p:attrName>
                                        </p:attrNameLst>
                                      </p:cBhvr>
                                      <p:tavLst>
                                        <p:tav tm="0">
                                          <p:val>
                                            <p:strVal val="#ppt_x-#ppt_w/2"/>
                                          </p:val>
                                        </p:tav>
                                        <p:tav tm="100000">
                                          <p:val>
                                            <p:strVal val="#ppt_x"/>
                                          </p:val>
                                        </p:tav>
                                      </p:tavLst>
                                    </p:anim>
                                    <p:anim calcmode="lin" valueType="num">
                                      <p:cBhvr>
                                        <p:cTn id="162" dur="500" fill="hold"/>
                                        <p:tgtEl>
                                          <p:spTgt spid="368"/>
                                        </p:tgtEl>
                                        <p:attrNameLst>
                                          <p:attrName>ppt_y</p:attrName>
                                        </p:attrNameLst>
                                      </p:cBhvr>
                                      <p:tavLst>
                                        <p:tav tm="0">
                                          <p:val>
                                            <p:strVal val="#ppt_y"/>
                                          </p:val>
                                        </p:tav>
                                        <p:tav tm="100000">
                                          <p:val>
                                            <p:strVal val="#ppt_y"/>
                                          </p:val>
                                        </p:tav>
                                      </p:tavLst>
                                    </p:anim>
                                    <p:anim calcmode="lin" valueType="num">
                                      <p:cBhvr>
                                        <p:cTn id="163" dur="500" fill="hold"/>
                                        <p:tgtEl>
                                          <p:spTgt spid="368"/>
                                        </p:tgtEl>
                                        <p:attrNameLst>
                                          <p:attrName>ppt_w</p:attrName>
                                        </p:attrNameLst>
                                      </p:cBhvr>
                                      <p:tavLst>
                                        <p:tav tm="0">
                                          <p:val>
                                            <p:fltVal val="0"/>
                                          </p:val>
                                        </p:tav>
                                        <p:tav tm="100000">
                                          <p:val>
                                            <p:strVal val="#ppt_w"/>
                                          </p:val>
                                        </p:tav>
                                      </p:tavLst>
                                    </p:anim>
                                    <p:anim calcmode="lin" valueType="num">
                                      <p:cBhvr>
                                        <p:cTn id="164" dur="500" fill="hold"/>
                                        <p:tgtEl>
                                          <p:spTgt spid="368"/>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85"/>
                                        </p:tgtEl>
                                        <p:attrNameLst>
                                          <p:attrName>style.visibility</p:attrName>
                                        </p:attrNameLst>
                                      </p:cBhvr>
                                      <p:to>
                                        <p:strVal val="visible"/>
                                      </p:to>
                                    </p:set>
                                    <p:anim calcmode="lin" valueType="num">
                                      <p:cBhvr additive="base">
                                        <p:cTn id="169" dur="500" fill="hold"/>
                                        <p:tgtEl>
                                          <p:spTgt spid="385"/>
                                        </p:tgtEl>
                                        <p:attrNameLst>
                                          <p:attrName>ppt_x</p:attrName>
                                        </p:attrNameLst>
                                      </p:cBhvr>
                                      <p:tavLst>
                                        <p:tav tm="0">
                                          <p:val>
                                            <p:strVal val="#ppt_x"/>
                                          </p:val>
                                        </p:tav>
                                        <p:tav tm="100000">
                                          <p:val>
                                            <p:strVal val="#ppt_x"/>
                                          </p:val>
                                        </p:tav>
                                      </p:tavLst>
                                    </p:anim>
                                    <p:anim calcmode="lin" valueType="num">
                                      <p:cBhvr additive="base">
                                        <p:cTn id="170" dur="500" fill="hold"/>
                                        <p:tgtEl>
                                          <p:spTgt spid="38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7" presetClass="entr" presetSubtype="8" fill="hold" nodeType="clickEffect">
                                  <p:stCondLst>
                                    <p:cond delay="0"/>
                                  </p:stCondLst>
                                  <p:childTnLst>
                                    <p:set>
                                      <p:cBhvr>
                                        <p:cTn id="174" dur="1" fill="hold">
                                          <p:stCondLst>
                                            <p:cond delay="0"/>
                                          </p:stCondLst>
                                        </p:cTn>
                                        <p:tgtEl>
                                          <p:spTgt spid="375"/>
                                        </p:tgtEl>
                                        <p:attrNameLst>
                                          <p:attrName>style.visibility</p:attrName>
                                        </p:attrNameLst>
                                      </p:cBhvr>
                                      <p:to>
                                        <p:strVal val="visible"/>
                                      </p:to>
                                    </p:set>
                                    <p:anim calcmode="lin" valueType="num">
                                      <p:cBhvr>
                                        <p:cTn id="175" dur="500" fill="hold"/>
                                        <p:tgtEl>
                                          <p:spTgt spid="375"/>
                                        </p:tgtEl>
                                        <p:attrNameLst>
                                          <p:attrName>ppt_x</p:attrName>
                                        </p:attrNameLst>
                                      </p:cBhvr>
                                      <p:tavLst>
                                        <p:tav tm="0">
                                          <p:val>
                                            <p:strVal val="#ppt_x-#ppt_w/2"/>
                                          </p:val>
                                        </p:tav>
                                        <p:tav tm="100000">
                                          <p:val>
                                            <p:strVal val="#ppt_x"/>
                                          </p:val>
                                        </p:tav>
                                      </p:tavLst>
                                    </p:anim>
                                    <p:anim calcmode="lin" valueType="num">
                                      <p:cBhvr>
                                        <p:cTn id="176" dur="500" fill="hold"/>
                                        <p:tgtEl>
                                          <p:spTgt spid="375"/>
                                        </p:tgtEl>
                                        <p:attrNameLst>
                                          <p:attrName>ppt_y</p:attrName>
                                        </p:attrNameLst>
                                      </p:cBhvr>
                                      <p:tavLst>
                                        <p:tav tm="0">
                                          <p:val>
                                            <p:strVal val="#ppt_y"/>
                                          </p:val>
                                        </p:tav>
                                        <p:tav tm="100000">
                                          <p:val>
                                            <p:strVal val="#ppt_y"/>
                                          </p:val>
                                        </p:tav>
                                      </p:tavLst>
                                    </p:anim>
                                    <p:anim calcmode="lin" valueType="num">
                                      <p:cBhvr>
                                        <p:cTn id="177" dur="500" fill="hold"/>
                                        <p:tgtEl>
                                          <p:spTgt spid="375"/>
                                        </p:tgtEl>
                                        <p:attrNameLst>
                                          <p:attrName>ppt_w</p:attrName>
                                        </p:attrNameLst>
                                      </p:cBhvr>
                                      <p:tavLst>
                                        <p:tav tm="0">
                                          <p:val>
                                            <p:fltVal val="0"/>
                                          </p:val>
                                        </p:tav>
                                        <p:tav tm="100000">
                                          <p:val>
                                            <p:strVal val="#ppt_w"/>
                                          </p:val>
                                        </p:tav>
                                      </p:tavLst>
                                    </p:anim>
                                    <p:anim calcmode="lin" valueType="num">
                                      <p:cBhvr>
                                        <p:cTn id="178" dur="500" fill="hold"/>
                                        <p:tgtEl>
                                          <p:spTgt spid="3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p:bldP spid="331" grpId="0" animBg="1"/>
      <p:bldP spid="332" grpId="0"/>
      <p:bldP spid="333" grpId="0" animBg="1"/>
      <p:bldP spid="338" grpId="0" animBg="1"/>
      <p:bldP spid="339" grpId="0"/>
      <p:bldP spid="340" grpId="0" animBg="1"/>
      <p:bldP spid="345" grpId="0" animBg="1"/>
      <p:bldP spid="346" grpId="0"/>
      <p:bldP spid="347" grpId="0" animBg="1"/>
      <p:bldP spid="352" grpId="0" animBg="1"/>
      <p:bldP spid="353" grpId="0"/>
      <p:bldP spid="382" grpId="0"/>
      <p:bldP spid="383" grpId="0"/>
      <p:bldP spid="384" grpId="0"/>
      <p:bldP spid="38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zh-CN" altLang="en-US" smtClean="0"/>
              <a:t>控制方式</a:t>
            </a:r>
          </a:p>
        </p:txBody>
      </p:sp>
      <p:sp>
        <p:nvSpPr>
          <p:cNvPr id="55300" name="Rectangle 3"/>
          <p:cNvSpPr>
            <a:spLocks noGrp="1" noChangeArrowheads="1"/>
          </p:cNvSpPr>
          <p:nvPr>
            <p:ph type="body" idx="1"/>
          </p:nvPr>
        </p:nvSpPr>
        <p:spPr/>
        <p:txBody>
          <a:bodyPr/>
          <a:lstStyle/>
          <a:p>
            <a:r>
              <a:rPr lang="en-US" altLang="zh-CN" dirty="0" smtClean="0"/>
              <a:t> </a:t>
            </a:r>
            <a:r>
              <a:rPr lang="zh-CN" altLang="en-US" dirty="0" smtClean="0"/>
              <a:t>同步控制方式 </a:t>
            </a:r>
          </a:p>
          <a:p>
            <a:pPr lvl="1"/>
            <a:r>
              <a:rPr lang="zh-CN" altLang="en-US" dirty="0" smtClean="0"/>
              <a:t>已定指令在执行时所需的机器周期数期数是固定不变的</a:t>
            </a:r>
          </a:p>
          <a:p>
            <a:r>
              <a:rPr lang="zh-CN" altLang="en-US" dirty="0" smtClean="0"/>
              <a:t> 异步控制方式：</a:t>
            </a:r>
          </a:p>
          <a:p>
            <a:pPr lvl="1"/>
            <a:r>
              <a:rPr lang="zh-CN" altLang="en-US" dirty="0" smtClean="0"/>
              <a:t>每条指令或操作控制信号需要多少时间就占用多少时间</a:t>
            </a:r>
          </a:p>
          <a:p>
            <a:r>
              <a:rPr lang="zh-CN" altLang="en-US" dirty="0" smtClean="0"/>
              <a:t>  联合控制方式</a:t>
            </a:r>
          </a:p>
          <a:p>
            <a:endParaRPr lang="en-US" altLang="zh-CN" dirty="0" smtClean="0"/>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56</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403623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smtClean="0"/>
              <a:t>本章主要内容</a:t>
            </a:r>
          </a:p>
        </p:txBody>
      </p:sp>
      <p:sp>
        <p:nvSpPr>
          <p:cNvPr id="69636" name="Rectangle 3"/>
          <p:cNvSpPr>
            <a:spLocks noGrp="1" noChangeArrowheads="1"/>
          </p:cNvSpPr>
          <p:nvPr>
            <p:ph type="body" idx="1"/>
          </p:nvPr>
        </p:nvSpPr>
        <p:spPr/>
        <p:txBody>
          <a:bodyPr/>
          <a:lstStyle/>
          <a:p>
            <a:pPr eaLnBrk="1" hangingPunct="1">
              <a:lnSpc>
                <a:spcPct val="110000"/>
              </a:lnSpc>
              <a:tabLst>
                <a:tab pos="4397375" algn="l"/>
              </a:tabLst>
            </a:pPr>
            <a:r>
              <a:rPr lang="en-US" altLang="zh-CN" dirty="0" smtClean="0"/>
              <a:t>CPU</a:t>
            </a:r>
            <a:r>
              <a:rPr lang="zh-CN" altLang="en-US" dirty="0" smtClean="0"/>
              <a:t>的功能和组成</a:t>
            </a:r>
          </a:p>
          <a:p>
            <a:pPr eaLnBrk="1" hangingPunct="1">
              <a:lnSpc>
                <a:spcPct val="110000"/>
              </a:lnSpc>
              <a:tabLst>
                <a:tab pos="4397375" algn="l"/>
              </a:tabLst>
            </a:pPr>
            <a:r>
              <a:rPr lang="zh-CN" altLang="en-US" dirty="0" smtClean="0"/>
              <a:t>指令周期（★★★）</a:t>
            </a:r>
          </a:p>
          <a:p>
            <a:pPr eaLnBrk="1" hangingPunct="1">
              <a:lnSpc>
                <a:spcPct val="110000"/>
              </a:lnSpc>
              <a:tabLst>
                <a:tab pos="4397375" algn="l"/>
              </a:tabLst>
            </a:pPr>
            <a:r>
              <a:rPr lang="zh-CN" altLang="en-US" dirty="0" smtClean="0"/>
              <a:t>时序产生器和控制方式</a:t>
            </a:r>
          </a:p>
          <a:p>
            <a:pPr eaLnBrk="1" hangingPunct="1">
              <a:lnSpc>
                <a:spcPct val="110000"/>
              </a:lnSpc>
              <a:tabLst>
                <a:tab pos="4397375" algn="l"/>
              </a:tabLst>
            </a:pPr>
            <a:r>
              <a:rPr lang="zh-CN" altLang="en-US" u="sng" dirty="0" smtClean="0">
                <a:solidFill>
                  <a:srgbClr val="C00000"/>
                </a:solidFill>
                <a:effectLst>
                  <a:outerShdw blurRad="38100" dist="38100" dir="2700000" algn="tl">
                    <a:srgbClr val="000000">
                      <a:alpha val="43137"/>
                    </a:srgbClr>
                  </a:outerShdw>
                </a:effectLst>
              </a:rPr>
              <a:t>硬布线控制器</a:t>
            </a:r>
          </a:p>
          <a:p>
            <a:pPr eaLnBrk="1" hangingPunct="1">
              <a:lnSpc>
                <a:spcPct val="110000"/>
              </a:lnSpc>
              <a:tabLst>
                <a:tab pos="4397375" algn="l"/>
              </a:tabLst>
            </a:pPr>
            <a:r>
              <a:rPr lang="zh-CN" altLang="en-US" dirty="0" smtClean="0"/>
              <a:t>微程序控制器（★★★）</a:t>
            </a:r>
            <a:endParaRPr lang="en-US" altLang="zh-CN" dirty="0" smtClean="0"/>
          </a:p>
          <a:p>
            <a:pPr eaLnBrk="1" hangingPunct="1">
              <a:lnSpc>
                <a:spcPct val="110000"/>
              </a:lnSpc>
              <a:tabLst>
                <a:tab pos="4397375" algn="l"/>
              </a:tabLst>
            </a:pPr>
            <a:r>
              <a:rPr lang="en-US" altLang="zh-CN" dirty="0">
                <a:solidFill>
                  <a:schemeClr val="accent2"/>
                </a:solidFill>
              </a:rPr>
              <a:t>MIPS</a:t>
            </a:r>
            <a:r>
              <a:rPr lang="zh-CN" altLang="en-US" dirty="0">
                <a:solidFill>
                  <a:schemeClr val="accent2"/>
                </a:solidFill>
              </a:rPr>
              <a:t>指令系统实现</a:t>
            </a:r>
          </a:p>
          <a:p>
            <a:pPr eaLnBrk="1" hangingPunct="1">
              <a:lnSpc>
                <a:spcPct val="110000"/>
              </a:lnSpc>
              <a:tabLst>
                <a:tab pos="4397375" algn="l"/>
              </a:tabLst>
            </a:pPr>
            <a:r>
              <a:rPr lang="zh-CN" altLang="en-US" dirty="0" smtClean="0"/>
              <a:t>流水线处理器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497430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zh-CN" altLang="en-US" dirty="0" smtClean="0">
                <a:latin typeface="宋体" pitchFamily="2" charset="-122"/>
              </a:rPr>
              <a:t>硬布线控制器基本原理 </a:t>
            </a:r>
            <a:r>
              <a:rPr lang="en-US" altLang="zh-CN" sz="2200" dirty="0" smtClean="0">
                <a:solidFill>
                  <a:srgbClr val="FFC000"/>
                </a:solidFill>
                <a:latin typeface="Courier New" panose="02070309020205020404" pitchFamily="49" charset="0"/>
                <a:cs typeface="Courier New" panose="02070309020205020404" pitchFamily="49" charset="0"/>
              </a:rPr>
              <a:t>Hardwired control</a:t>
            </a:r>
          </a:p>
        </p:txBody>
      </p:sp>
      <p:sp>
        <p:nvSpPr>
          <p:cNvPr id="70660" name="Rectangle 3"/>
          <p:cNvSpPr>
            <a:spLocks noGrp="1" noChangeArrowheads="1"/>
          </p:cNvSpPr>
          <p:nvPr>
            <p:ph type="body" idx="1"/>
          </p:nvPr>
        </p:nvSpPr>
        <p:spPr/>
        <p:txBody>
          <a:bodyPr/>
          <a:lstStyle/>
          <a:p>
            <a:pPr eaLnBrk="1" hangingPunct="1">
              <a:lnSpc>
                <a:spcPct val="110000"/>
              </a:lnSpc>
            </a:pPr>
            <a:r>
              <a:rPr lang="zh-CN" altLang="en-US" dirty="0" smtClean="0">
                <a:latin typeface="华文新魏" pitchFamily="2" charset="-122"/>
              </a:rPr>
              <a:t>将控制器看成产生固定时序控制信号的逻辑电路</a:t>
            </a:r>
          </a:p>
          <a:p>
            <a:pPr eaLnBrk="1" hangingPunct="1">
              <a:lnSpc>
                <a:spcPct val="110000"/>
              </a:lnSpc>
            </a:pPr>
            <a:r>
              <a:rPr lang="zh-CN" altLang="en-US" dirty="0" smtClean="0">
                <a:latin typeface="华文新魏" pitchFamily="2" charset="-122"/>
              </a:rPr>
              <a:t>输入信号：指令系统，时序信号，反馈信号</a:t>
            </a:r>
          </a:p>
          <a:p>
            <a:pPr eaLnBrk="1" hangingPunct="1">
              <a:lnSpc>
                <a:spcPct val="110000"/>
              </a:lnSpc>
            </a:pPr>
            <a:r>
              <a:rPr lang="zh-CN" altLang="en-US" dirty="0" smtClean="0">
                <a:latin typeface="华文新魏" pitchFamily="2" charset="-122"/>
              </a:rPr>
              <a:t>输出信号：计算机所需要的所有的控制信号</a:t>
            </a:r>
            <a:endParaRPr lang="zh-CN" altLang="en-US" dirty="0" smtClean="0">
              <a:solidFill>
                <a:srgbClr val="001010"/>
              </a:solidFill>
              <a:latin typeface="华文新魏" pitchFamily="2" charset="-122"/>
            </a:endParaRPr>
          </a:p>
          <a:p>
            <a:pPr eaLnBrk="1" hangingPunct="1">
              <a:lnSpc>
                <a:spcPct val="110000"/>
              </a:lnSpc>
            </a:pPr>
            <a:r>
              <a:rPr lang="zh-CN" altLang="en-US" dirty="0" smtClean="0">
                <a:latin typeface="华文新魏" pitchFamily="2" charset="-122"/>
              </a:rPr>
              <a:t>设计目标：</a:t>
            </a:r>
            <a:r>
              <a:rPr lang="zh-CN" altLang="en-US" dirty="0" smtClean="0">
                <a:solidFill>
                  <a:srgbClr val="001010"/>
                </a:solidFill>
                <a:latin typeface="华文新魏" pitchFamily="2" charset="-122"/>
              </a:rPr>
              <a:t>用最少的元件，取得最高速度。</a:t>
            </a:r>
          </a:p>
          <a:p>
            <a:pPr eaLnBrk="1" hangingPunct="1">
              <a:lnSpc>
                <a:spcPct val="110000"/>
              </a:lnSpc>
            </a:pPr>
            <a:r>
              <a:rPr lang="zh-CN" altLang="en-US" dirty="0" smtClean="0">
                <a:latin typeface="华文新魏" pitchFamily="2" charset="-122"/>
              </a:rPr>
              <a:t>理论基础：</a:t>
            </a:r>
            <a:r>
              <a:rPr lang="zh-CN" altLang="en-US" dirty="0" smtClean="0">
                <a:solidFill>
                  <a:srgbClr val="001010"/>
                </a:solidFill>
                <a:latin typeface="华文新魏" pitchFamily="2" charset="-122"/>
              </a:rPr>
              <a:t>布尔代数。</a:t>
            </a:r>
          </a:p>
          <a:p>
            <a:pPr eaLnBrk="1" hangingPunct="1">
              <a:lnSpc>
                <a:spcPct val="110000"/>
              </a:lnSpc>
            </a:pPr>
            <a:r>
              <a:rPr lang="zh-CN" altLang="en-US" dirty="0" smtClean="0">
                <a:latin typeface="华文新魏" pitchFamily="2" charset="-122"/>
              </a:rPr>
              <a:t>组成器件：</a:t>
            </a:r>
            <a:r>
              <a:rPr lang="zh-CN" altLang="en-US" dirty="0" smtClean="0">
                <a:solidFill>
                  <a:srgbClr val="001010"/>
                </a:solidFill>
                <a:latin typeface="华文新魏" pitchFamily="2" charset="-122"/>
              </a:rPr>
              <a:t>门电路，触发器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4353447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硬布线控制器</a:t>
            </a:r>
            <a:r>
              <a:rPr lang="en-US" altLang="zh-CN" dirty="0"/>
              <a:t>(</a:t>
            </a:r>
            <a:r>
              <a:rPr lang="zh-CN" altLang="en-US" dirty="0"/>
              <a:t>组合逻辑控制器</a:t>
            </a:r>
            <a:r>
              <a:rPr lang="en-US" altLang="zh-CN" dirty="0"/>
              <a:t>)</a:t>
            </a:r>
            <a:endParaRPr lang="zh-CN" altLang="en-US" dirty="0"/>
          </a:p>
        </p:txBody>
      </p:sp>
      <p:sp>
        <p:nvSpPr>
          <p:cNvPr id="6" name="Rectangle 3"/>
          <p:cNvSpPr>
            <a:spLocks noChangeArrowheads="1"/>
          </p:cNvSpPr>
          <p:nvPr/>
        </p:nvSpPr>
        <p:spPr bwMode="auto">
          <a:xfrm>
            <a:off x="4237038" y="1987005"/>
            <a:ext cx="2376487" cy="2305050"/>
          </a:xfrm>
          <a:prstGeom prst="rect">
            <a:avLst/>
          </a:prstGeom>
          <a:solidFill>
            <a:srgbClr val="FF6600"/>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p>
            <a:pPr algn="ctr"/>
            <a:r>
              <a:rPr lang="zh-CN" altLang="en-US" sz="2000" i="0" dirty="0">
                <a:solidFill>
                  <a:srgbClr val="0000FF"/>
                </a:solidFill>
                <a:latin typeface="华文新魏" pitchFamily="2" charset="-122"/>
                <a:ea typeface="华文新魏" pitchFamily="2" charset="-122"/>
              </a:rPr>
              <a:t>组合逻辑线路</a:t>
            </a:r>
          </a:p>
        </p:txBody>
      </p:sp>
      <p:sp>
        <p:nvSpPr>
          <p:cNvPr id="7" name="Rectangle 4"/>
          <p:cNvSpPr>
            <a:spLocks noChangeArrowheads="1"/>
          </p:cNvSpPr>
          <p:nvPr/>
        </p:nvSpPr>
        <p:spPr bwMode="auto">
          <a:xfrm>
            <a:off x="2660650" y="2923630"/>
            <a:ext cx="1008063" cy="1296987"/>
          </a:xfrm>
          <a:prstGeom prst="rect">
            <a:avLst/>
          </a:prstGeom>
          <a:solidFill>
            <a:srgbClr val="99CC00"/>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p>
            <a:pPr algn="ctr"/>
            <a:r>
              <a:rPr lang="zh-CN" altLang="en-US" sz="2000" i="0">
                <a:solidFill>
                  <a:schemeClr val="tx1"/>
                </a:solidFill>
                <a:latin typeface="华文新魏" pitchFamily="2" charset="-122"/>
                <a:ea typeface="华文新魏" pitchFamily="2" charset="-122"/>
              </a:rPr>
              <a:t>指令</a:t>
            </a:r>
          </a:p>
          <a:p>
            <a:pPr algn="ctr"/>
            <a:r>
              <a:rPr lang="zh-CN" altLang="en-US" sz="2000" i="0">
                <a:solidFill>
                  <a:schemeClr val="tx1"/>
                </a:solidFill>
                <a:latin typeface="华文新魏" pitchFamily="2" charset="-122"/>
                <a:ea typeface="华文新魏" pitchFamily="2" charset="-122"/>
              </a:rPr>
              <a:t>译码</a:t>
            </a:r>
          </a:p>
          <a:p>
            <a:pPr algn="ctr"/>
            <a:r>
              <a:rPr lang="zh-CN" altLang="en-US" sz="2000" i="0">
                <a:solidFill>
                  <a:schemeClr val="tx1"/>
                </a:solidFill>
                <a:latin typeface="华文新魏" pitchFamily="2" charset="-122"/>
                <a:ea typeface="华文新魏" pitchFamily="2" charset="-122"/>
              </a:rPr>
              <a:t>器</a:t>
            </a:r>
          </a:p>
        </p:txBody>
      </p:sp>
      <p:sp>
        <p:nvSpPr>
          <p:cNvPr id="8" name="Rectangle 5"/>
          <p:cNvSpPr>
            <a:spLocks noChangeArrowheads="1"/>
          </p:cNvSpPr>
          <p:nvPr/>
        </p:nvSpPr>
        <p:spPr bwMode="auto">
          <a:xfrm>
            <a:off x="4244975" y="4795292"/>
            <a:ext cx="2447925" cy="995363"/>
          </a:xfrm>
          <a:prstGeom prst="rect">
            <a:avLst/>
          </a:prstGeom>
          <a:solidFill>
            <a:srgbClr val="99FFCC"/>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p>
            <a:pPr algn="ctr"/>
            <a:r>
              <a:rPr lang="zh-CN" altLang="en-US" sz="2000" i="0">
                <a:solidFill>
                  <a:schemeClr val="tx1"/>
                </a:solidFill>
                <a:latin typeface="华文新魏" pitchFamily="2" charset="-122"/>
                <a:ea typeface="华文新魏" pitchFamily="2" charset="-122"/>
              </a:rPr>
              <a:t>节拍电位</a:t>
            </a:r>
            <a:r>
              <a:rPr lang="en-US" altLang="zh-CN" sz="2000" i="0">
                <a:solidFill>
                  <a:schemeClr val="tx1"/>
                </a:solidFill>
                <a:latin typeface="华文新魏" pitchFamily="2" charset="-122"/>
                <a:ea typeface="华文新魏" pitchFamily="2" charset="-122"/>
              </a:rPr>
              <a:t>/</a:t>
            </a:r>
            <a:r>
              <a:rPr lang="zh-CN" altLang="en-US" sz="2000" i="0">
                <a:solidFill>
                  <a:schemeClr val="tx1"/>
                </a:solidFill>
                <a:latin typeface="华文新魏" pitchFamily="2" charset="-122"/>
                <a:ea typeface="华文新魏" pitchFamily="2" charset="-122"/>
              </a:rPr>
              <a:t>脉冲发生器</a:t>
            </a:r>
          </a:p>
        </p:txBody>
      </p:sp>
      <p:sp>
        <p:nvSpPr>
          <p:cNvPr id="9" name="Rectangle 6"/>
          <p:cNvSpPr>
            <a:spLocks noChangeArrowheads="1"/>
          </p:cNvSpPr>
          <p:nvPr/>
        </p:nvSpPr>
        <p:spPr bwMode="auto">
          <a:xfrm>
            <a:off x="4487865" y="1052736"/>
            <a:ext cx="196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dirty="0">
                <a:solidFill>
                  <a:srgbClr val="001010"/>
                </a:solidFill>
                <a:latin typeface="华文新魏" pitchFamily="2" charset="-122"/>
                <a:ea typeface="华文新魏" pitchFamily="2" charset="-122"/>
              </a:rPr>
              <a:t>微操作控制信号</a:t>
            </a:r>
          </a:p>
        </p:txBody>
      </p:sp>
      <p:grpSp>
        <p:nvGrpSpPr>
          <p:cNvPr id="10" name="Group 7"/>
          <p:cNvGrpSpPr>
            <a:grpSpLocks/>
          </p:cNvGrpSpPr>
          <p:nvPr/>
        </p:nvGrpSpPr>
        <p:grpSpPr bwMode="auto">
          <a:xfrm>
            <a:off x="1654175" y="4652417"/>
            <a:ext cx="2087563" cy="504825"/>
            <a:chOff x="839" y="3204"/>
            <a:chExt cx="1315" cy="318"/>
          </a:xfrm>
        </p:grpSpPr>
        <p:sp>
          <p:nvSpPr>
            <p:cNvPr id="11" name="Rectangle 8"/>
            <p:cNvSpPr>
              <a:spLocks noChangeArrowheads="1"/>
            </p:cNvSpPr>
            <p:nvPr/>
          </p:nvSpPr>
          <p:spPr bwMode="auto">
            <a:xfrm>
              <a:off x="1110" y="3204"/>
              <a:ext cx="1044" cy="318"/>
            </a:xfrm>
            <a:prstGeom prst="rect">
              <a:avLst/>
            </a:prstGeom>
            <a:solidFill>
              <a:srgbClr val="FFCC00"/>
            </a:solidFill>
            <a:ln w="19050" algn="ctr">
              <a:solidFill>
                <a:srgbClr val="003300"/>
              </a:solidFill>
              <a:miter lim="800000"/>
              <a:headEnd/>
              <a:tailEnd/>
            </a:ln>
            <a:effectLst>
              <a:outerShdw dist="107763" dir="2700000" algn="ctr" rotWithShape="0">
                <a:schemeClr val="hlink">
                  <a:alpha val="50000"/>
                </a:schemeClr>
              </a:outerShdw>
            </a:effectLst>
          </p:spPr>
          <p:txBody>
            <a:bodyPr wrap="none" anchor="ctr"/>
            <a:lstStyle/>
            <a:p>
              <a:pPr algn="ctr"/>
              <a:r>
                <a:rPr lang="zh-CN" altLang="en-US" sz="2000" i="0">
                  <a:solidFill>
                    <a:schemeClr val="tx1"/>
                  </a:solidFill>
                  <a:latin typeface="华文新魏" pitchFamily="2" charset="-122"/>
                  <a:ea typeface="华文新魏" pitchFamily="2" charset="-122"/>
                </a:rPr>
                <a:t>指令寄存器</a:t>
              </a:r>
            </a:p>
          </p:txBody>
        </p:sp>
        <p:sp>
          <p:nvSpPr>
            <p:cNvPr id="12" name="Rectangle 9"/>
            <p:cNvSpPr>
              <a:spLocks noChangeArrowheads="1"/>
            </p:cNvSpPr>
            <p:nvPr/>
          </p:nvSpPr>
          <p:spPr bwMode="auto">
            <a:xfrm>
              <a:off x="839" y="3258"/>
              <a:ext cx="2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IR</a:t>
              </a:r>
            </a:p>
          </p:txBody>
        </p:sp>
      </p:grpSp>
      <p:sp>
        <p:nvSpPr>
          <p:cNvPr id="13" name="Rectangle 10"/>
          <p:cNvSpPr>
            <a:spLocks noChangeArrowheads="1"/>
          </p:cNvSpPr>
          <p:nvPr/>
        </p:nvSpPr>
        <p:spPr bwMode="auto">
          <a:xfrm>
            <a:off x="1741488" y="2121942"/>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rgbClr val="001010"/>
                </a:solidFill>
                <a:latin typeface="华文新魏" pitchFamily="2" charset="-122"/>
                <a:ea typeface="华文新魏" pitchFamily="2" charset="-122"/>
              </a:rPr>
              <a:t>结果反馈信息</a:t>
            </a:r>
          </a:p>
        </p:txBody>
      </p:sp>
      <p:grpSp>
        <p:nvGrpSpPr>
          <p:cNvPr id="14" name="Group 11"/>
          <p:cNvGrpSpPr>
            <a:grpSpLocks/>
          </p:cNvGrpSpPr>
          <p:nvPr/>
        </p:nvGrpSpPr>
        <p:grpSpPr bwMode="auto">
          <a:xfrm>
            <a:off x="4392613" y="1556792"/>
            <a:ext cx="2012950" cy="431800"/>
            <a:chOff x="2746" y="1207"/>
            <a:chExt cx="1268" cy="409"/>
          </a:xfrm>
        </p:grpSpPr>
        <p:grpSp>
          <p:nvGrpSpPr>
            <p:cNvPr id="15" name="Group 12"/>
            <p:cNvGrpSpPr>
              <a:grpSpLocks/>
            </p:cNvGrpSpPr>
            <p:nvPr/>
          </p:nvGrpSpPr>
          <p:grpSpPr bwMode="auto">
            <a:xfrm>
              <a:off x="2746" y="1207"/>
              <a:ext cx="725" cy="409"/>
              <a:chOff x="4330" y="2840"/>
              <a:chExt cx="725" cy="409"/>
            </a:xfrm>
          </p:grpSpPr>
          <p:sp>
            <p:nvSpPr>
              <p:cNvPr id="22"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3"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4"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5"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6"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7"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8"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9"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0"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sp>
          <p:nvSpPr>
            <p:cNvPr id="16"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7"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8"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9"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0"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21"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31" name="Group 28"/>
          <p:cNvGrpSpPr>
            <a:grpSpLocks/>
          </p:cNvGrpSpPr>
          <p:nvPr/>
        </p:nvGrpSpPr>
        <p:grpSpPr bwMode="auto">
          <a:xfrm>
            <a:off x="4460875" y="4292055"/>
            <a:ext cx="1008063" cy="504825"/>
            <a:chOff x="2789" y="3067"/>
            <a:chExt cx="635" cy="318"/>
          </a:xfrm>
        </p:grpSpPr>
        <p:sp>
          <p:nvSpPr>
            <p:cNvPr id="32" name="Line 29"/>
            <p:cNvSpPr>
              <a:spLocks noChangeShapeType="1"/>
            </p:cNvSpPr>
            <p:nvPr/>
          </p:nvSpPr>
          <p:spPr bwMode="auto">
            <a:xfrm flipV="1">
              <a:off x="2789"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3" name="Line 30"/>
            <p:cNvSpPr>
              <a:spLocks noChangeShapeType="1"/>
            </p:cNvSpPr>
            <p:nvPr/>
          </p:nvSpPr>
          <p:spPr bwMode="auto">
            <a:xfrm flipV="1">
              <a:off x="2879"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4" name="Line 31"/>
            <p:cNvSpPr>
              <a:spLocks noChangeShapeType="1"/>
            </p:cNvSpPr>
            <p:nvPr/>
          </p:nvSpPr>
          <p:spPr bwMode="auto">
            <a:xfrm flipV="1">
              <a:off x="2970"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5" name="Line 32"/>
            <p:cNvSpPr>
              <a:spLocks noChangeShapeType="1"/>
            </p:cNvSpPr>
            <p:nvPr/>
          </p:nvSpPr>
          <p:spPr bwMode="auto">
            <a:xfrm flipV="1">
              <a:off x="3061"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6" name="Line 33"/>
            <p:cNvSpPr>
              <a:spLocks noChangeShapeType="1"/>
            </p:cNvSpPr>
            <p:nvPr/>
          </p:nvSpPr>
          <p:spPr bwMode="auto">
            <a:xfrm flipV="1">
              <a:off x="3152"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7" name="Line 34"/>
            <p:cNvSpPr>
              <a:spLocks noChangeShapeType="1"/>
            </p:cNvSpPr>
            <p:nvPr/>
          </p:nvSpPr>
          <p:spPr bwMode="auto">
            <a:xfrm flipV="1">
              <a:off x="3242"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8" name="Line 35"/>
            <p:cNvSpPr>
              <a:spLocks noChangeShapeType="1"/>
            </p:cNvSpPr>
            <p:nvPr/>
          </p:nvSpPr>
          <p:spPr bwMode="auto">
            <a:xfrm flipV="1">
              <a:off x="3333"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39" name="Line 36"/>
            <p:cNvSpPr>
              <a:spLocks noChangeShapeType="1"/>
            </p:cNvSpPr>
            <p:nvPr/>
          </p:nvSpPr>
          <p:spPr bwMode="auto">
            <a:xfrm flipV="1">
              <a:off x="3424" y="3067"/>
              <a:ext cx="0" cy="31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40" name="Group 37"/>
          <p:cNvGrpSpPr>
            <a:grpSpLocks/>
          </p:cNvGrpSpPr>
          <p:nvPr/>
        </p:nvGrpSpPr>
        <p:grpSpPr bwMode="auto">
          <a:xfrm>
            <a:off x="5611813" y="4292055"/>
            <a:ext cx="862012" cy="504825"/>
            <a:chOff x="3514" y="3067"/>
            <a:chExt cx="543" cy="318"/>
          </a:xfrm>
        </p:grpSpPr>
        <p:sp>
          <p:nvSpPr>
            <p:cNvPr id="41" name="Line 38"/>
            <p:cNvSpPr>
              <a:spLocks noChangeShapeType="1"/>
            </p:cNvSpPr>
            <p:nvPr/>
          </p:nvSpPr>
          <p:spPr bwMode="auto">
            <a:xfrm flipV="1">
              <a:off x="3514"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2" name="Line 39"/>
            <p:cNvSpPr>
              <a:spLocks noChangeShapeType="1"/>
            </p:cNvSpPr>
            <p:nvPr/>
          </p:nvSpPr>
          <p:spPr bwMode="auto">
            <a:xfrm flipV="1">
              <a:off x="3604"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3" name="Line 40"/>
            <p:cNvSpPr>
              <a:spLocks noChangeShapeType="1"/>
            </p:cNvSpPr>
            <p:nvPr/>
          </p:nvSpPr>
          <p:spPr bwMode="auto">
            <a:xfrm flipV="1">
              <a:off x="3694"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4" name="Line 41"/>
            <p:cNvSpPr>
              <a:spLocks noChangeShapeType="1"/>
            </p:cNvSpPr>
            <p:nvPr/>
          </p:nvSpPr>
          <p:spPr bwMode="auto">
            <a:xfrm flipV="1">
              <a:off x="3785"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5" name="Line 42"/>
            <p:cNvSpPr>
              <a:spLocks noChangeShapeType="1"/>
            </p:cNvSpPr>
            <p:nvPr/>
          </p:nvSpPr>
          <p:spPr bwMode="auto">
            <a:xfrm flipV="1">
              <a:off x="3876"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6" name="Line 43"/>
            <p:cNvSpPr>
              <a:spLocks noChangeShapeType="1"/>
            </p:cNvSpPr>
            <p:nvPr/>
          </p:nvSpPr>
          <p:spPr bwMode="auto">
            <a:xfrm flipV="1">
              <a:off x="3967"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47" name="Line 44"/>
            <p:cNvSpPr>
              <a:spLocks noChangeShapeType="1"/>
            </p:cNvSpPr>
            <p:nvPr/>
          </p:nvSpPr>
          <p:spPr bwMode="auto">
            <a:xfrm flipV="1">
              <a:off x="4057"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48" name="Group 45"/>
          <p:cNvGrpSpPr>
            <a:grpSpLocks/>
          </p:cNvGrpSpPr>
          <p:nvPr/>
        </p:nvGrpSpPr>
        <p:grpSpPr bwMode="auto">
          <a:xfrm>
            <a:off x="4040189" y="4414292"/>
            <a:ext cx="1546226" cy="400050"/>
            <a:chOff x="2342" y="3054"/>
            <a:chExt cx="974" cy="252"/>
          </a:xfrm>
        </p:grpSpPr>
        <p:sp>
          <p:nvSpPr>
            <p:cNvPr id="49" name="Rectangle 46"/>
            <p:cNvSpPr>
              <a:spLocks noChangeArrowheads="1"/>
            </p:cNvSpPr>
            <p:nvPr/>
          </p:nvSpPr>
          <p:spPr bwMode="auto">
            <a:xfrm>
              <a:off x="2342" y="3054"/>
              <a:ext cx="3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M</a:t>
              </a:r>
              <a:r>
                <a:rPr lang="en-US" altLang="zh-CN" sz="2000" i="0" baseline="-25000">
                  <a:solidFill>
                    <a:srgbClr val="001010"/>
                  </a:solidFill>
                  <a:latin typeface="华文新魏" pitchFamily="2" charset="-122"/>
                  <a:ea typeface="华文新魏" pitchFamily="2" charset="-122"/>
                </a:rPr>
                <a:t>1</a:t>
              </a:r>
            </a:p>
          </p:txBody>
        </p:sp>
        <p:sp>
          <p:nvSpPr>
            <p:cNvPr id="50" name="Rectangle 47"/>
            <p:cNvSpPr>
              <a:spLocks noChangeArrowheads="1"/>
            </p:cNvSpPr>
            <p:nvPr/>
          </p:nvSpPr>
          <p:spPr bwMode="auto">
            <a:xfrm>
              <a:off x="3019" y="3054"/>
              <a:ext cx="2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M</a:t>
              </a:r>
              <a:r>
                <a:rPr lang="en-US" altLang="zh-CN" sz="2000" i="0" baseline="-25000">
                  <a:solidFill>
                    <a:srgbClr val="001010"/>
                  </a:solidFill>
                  <a:latin typeface="华文新魏" pitchFamily="2" charset="-122"/>
                  <a:ea typeface="华文新魏" pitchFamily="2" charset="-122"/>
                </a:rPr>
                <a:t>i</a:t>
              </a:r>
            </a:p>
          </p:txBody>
        </p:sp>
      </p:grpSp>
      <p:grpSp>
        <p:nvGrpSpPr>
          <p:cNvPr id="51" name="Group 48"/>
          <p:cNvGrpSpPr>
            <a:grpSpLocks/>
          </p:cNvGrpSpPr>
          <p:nvPr/>
        </p:nvGrpSpPr>
        <p:grpSpPr bwMode="auto">
          <a:xfrm>
            <a:off x="5522914" y="4414292"/>
            <a:ext cx="1352551" cy="400050"/>
            <a:chOff x="3276" y="3054"/>
            <a:chExt cx="852" cy="252"/>
          </a:xfrm>
        </p:grpSpPr>
        <p:sp>
          <p:nvSpPr>
            <p:cNvPr id="52" name="Rectangle 49"/>
            <p:cNvSpPr>
              <a:spLocks noChangeArrowheads="1"/>
            </p:cNvSpPr>
            <p:nvPr/>
          </p:nvSpPr>
          <p:spPr bwMode="auto">
            <a:xfrm>
              <a:off x="3276" y="3054"/>
              <a:ext cx="2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chemeClr val="accent2"/>
                  </a:solidFill>
                  <a:latin typeface="华文新魏" pitchFamily="2" charset="-122"/>
                  <a:ea typeface="华文新魏" pitchFamily="2" charset="-122"/>
                </a:rPr>
                <a:t>T</a:t>
              </a:r>
              <a:r>
                <a:rPr lang="en-US" altLang="zh-CN" sz="2000" i="0" baseline="-25000">
                  <a:solidFill>
                    <a:schemeClr val="accent2"/>
                  </a:solidFill>
                  <a:latin typeface="华文新魏" pitchFamily="2" charset="-122"/>
                  <a:ea typeface="华文新魏" pitchFamily="2" charset="-122"/>
                </a:rPr>
                <a:t>1</a:t>
              </a:r>
            </a:p>
          </p:txBody>
        </p:sp>
        <p:sp>
          <p:nvSpPr>
            <p:cNvPr id="53" name="Rectangle 50"/>
            <p:cNvSpPr>
              <a:spLocks noChangeArrowheads="1"/>
            </p:cNvSpPr>
            <p:nvPr/>
          </p:nvSpPr>
          <p:spPr bwMode="auto">
            <a:xfrm>
              <a:off x="3860" y="3054"/>
              <a:ext cx="2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chemeClr val="accent2"/>
                  </a:solidFill>
                  <a:latin typeface="华文新魏" pitchFamily="2" charset="-122"/>
                  <a:ea typeface="华文新魏" pitchFamily="2" charset="-122"/>
                </a:rPr>
                <a:t>T</a:t>
              </a:r>
              <a:r>
                <a:rPr lang="en-US" altLang="zh-CN" sz="2000" i="0" baseline="-25000">
                  <a:solidFill>
                    <a:schemeClr val="accent2"/>
                  </a:solidFill>
                  <a:latin typeface="华文新魏" pitchFamily="2" charset="-122"/>
                  <a:ea typeface="华文新魏" pitchFamily="2" charset="-122"/>
                </a:rPr>
                <a:t>k</a:t>
              </a:r>
            </a:p>
          </p:txBody>
        </p:sp>
      </p:grpSp>
      <p:grpSp>
        <p:nvGrpSpPr>
          <p:cNvPr id="54" name="Group 51"/>
          <p:cNvGrpSpPr>
            <a:grpSpLocks/>
          </p:cNvGrpSpPr>
          <p:nvPr/>
        </p:nvGrpSpPr>
        <p:grpSpPr bwMode="auto">
          <a:xfrm rot="5400000">
            <a:off x="3525838" y="3282405"/>
            <a:ext cx="862012" cy="576262"/>
            <a:chOff x="3514" y="3067"/>
            <a:chExt cx="543" cy="318"/>
          </a:xfrm>
        </p:grpSpPr>
        <p:sp>
          <p:nvSpPr>
            <p:cNvPr id="55" name="Line 52"/>
            <p:cNvSpPr>
              <a:spLocks noChangeShapeType="1"/>
            </p:cNvSpPr>
            <p:nvPr/>
          </p:nvSpPr>
          <p:spPr bwMode="auto">
            <a:xfrm flipV="1">
              <a:off x="3514"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56" name="Line 53"/>
            <p:cNvSpPr>
              <a:spLocks noChangeShapeType="1"/>
            </p:cNvSpPr>
            <p:nvPr/>
          </p:nvSpPr>
          <p:spPr bwMode="auto">
            <a:xfrm flipV="1">
              <a:off x="3604"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57" name="Line 54"/>
            <p:cNvSpPr>
              <a:spLocks noChangeShapeType="1"/>
            </p:cNvSpPr>
            <p:nvPr/>
          </p:nvSpPr>
          <p:spPr bwMode="auto">
            <a:xfrm flipV="1">
              <a:off x="3694"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58" name="Line 55"/>
            <p:cNvSpPr>
              <a:spLocks noChangeShapeType="1"/>
            </p:cNvSpPr>
            <p:nvPr/>
          </p:nvSpPr>
          <p:spPr bwMode="auto">
            <a:xfrm flipV="1">
              <a:off x="3785"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59" name="Line 56"/>
            <p:cNvSpPr>
              <a:spLocks noChangeShapeType="1"/>
            </p:cNvSpPr>
            <p:nvPr/>
          </p:nvSpPr>
          <p:spPr bwMode="auto">
            <a:xfrm flipV="1">
              <a:off x="3876"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60" name="Line 57"/>
            <p:cNvSpPr>
              <a:spLocks noChangeShapeType="1"/>
            </p:cNvSpPr>
            <p:nvPr/>
          </p:nvSpPr>
          <p:spPr bwMode="auto">
            <a:xfrm flipV="1">
              <a:off x="3967"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61" name="Line 58"/>
            <p:cNvSpPr>
              <a:spLocks noChangeShapeType="1"/>
            </p:cNvSpPr>
            <p:nvPr/>
          </p:nvSpPr>
          <p:spPr bwMode="auto">
            <a:xfrm flipV="1">
              <a:off x="4057" y="3067"/>
              <a:ext cx="0" cy="3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62" name="Group 59"/>
          <p:cNvGrpSpPr>
            <a:grpSpLocks/>
          </p:cNvGrpSpPr>
          <p:nvPr/>
        </p:nvGrpSpPr>
        <p:grpSpPr bwMode="auto">
          <a:xfrm>
            <a:off x="3722688" y="2795042"/>
            <a:ext cx="406400" cy="1624013"/>
            <a:chOff x="2142" y="2034"/>
            <a:chExt cx="256" cy="1023"/>
          </a:xfrm>
        </p:grpSpPr>
        <p:sp>
          <p:nvSpPr>
            <p:cNvPr id="63" name="Rectangle 60"/>
            <p:cNvSpPr>
              <a:spLocks noChangeArrowheads="1"/>
            </p:cNvSpPr>
            <p:nvPr/>
          </p:nvSpPr>
          <p:spPr bwMode="auto">
            <a:xfrm>
              <a:off x="2157" y="2034"/>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I</a:t>
              </a:r>
              <a:r>
                <a:rPr lang="en-US" altLang="zh-CN" sz="2000" i="0" baseline="-25000">
                  <a:solidFill>
                    <a:srgbClr val="001010"/>
                  </a:solidFill>
                  <a:latin typeface="华文新魏" pitchFamily="2" charset="-122"/>
                  <a:ea typeface="华文新魏" pitchFamily="2" charset="-122"/>
                </a:rPr>
                <a:t>1</a:t>
              </a:r>
            </a:p>
          </p:txBody>
        </p:sp>
        <p:sp>
          <p:nvSpPr>
            <p:cNvPr id="64" name="Rectangle 61"/>
            <p:cNvSpPr>
              <a:spLocks noChangeArrowheads="1"/>
            </p:cNvSpPr>
            <p:nvPr/>
          </p:nvSpPr>
          <p:spPr bwMode="auto">
            <a:xfrm>
              <a:off x="2142" y="2805"/>
              <a:ext cx="2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I</a:t>
              </a:r>
              <a:r>
                <a:rPr lang="en-US" altLang="zh-CN" sz="2000" i="0" baseline="-25000">
                  <a:solidFill>
                    <a:srgbClr val="001010"/>
                  </a:solidFill>
                  <a:latin typeface="华文新魏" pitchFamily="2" charset="-122"/>
                  <a:ea typeface="华文新魏" pitchFamily="2" charset="-122"/>
                </a:rPr>
                <a:t>m</a:t>
              </a:r>
            </a:p>
          </p:txBody>
        </p:sp>
      </p:grpSp>
      <p:grpSp>
        <p:nvGrpSpPr>
          <p:cNvPr id="65" name="Group 62"/>
          <p:cNvGrpSpPr>
            <a:grpSpLocks/>
          </p:cNvGrpSpPr>
          <p:nvPr/>
        </p:nvGrpSpPr>
        <p:grpSpPr bwMode="auto">
          <a:xfrm>
            <a:off x="3987801" y="1571080"/>
            <a:ext cx="2868613" cy="400050"/>
            <a:chOff x="2309" y="1263"/>
            <a:chExt cx="1807" cy="252"/>
          </a:xfrm>
        </p:grpSpPr>
        <p:sp>
          <p:nvSpPr>
            <p:cNvPr id="66" name="Rectangle 63"/>
            <p:cNvSpPr>
              <a:spLocks noChangeArrowheads="1"/>
            </p:cNvSpPr>
            <p:nvPr/>
          </p:nvSpPr>
          <p:spPr bwMode="auto">
            <a:xfrm>
              <a:off x="2309" y="1263"/>
              <a:ext cx="2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C</a:t>
              </a:r>
              <a:r>
                <a:rPr lang="en-US" altLang="zh-CN" sz="2000" i="0" baseline="-25000">
                  <a:solidFill>
                    <a:srgbClr val="001010"/>
                  </a:solidFill>
                  <a:latin typeface="华文新魏" pitchFamily="2" charset="-122"/>
                  <a:ea typeface="华文新魏" pitchFamily="2" charset="-122"/>
                </a:rPr>
                <a:t>1</a:t>
              </a:r>
            </a:p>
          </p:txBody>
        </p:sp>
        <p:sp>
          <p:nvSpPr>
            <p:cNvPr id="67" name="Rectangle 64"/>
            <p:cNvSpPr>
              <a:spLocks noChangeArrowheads="1"/>
            </p:cNvSpPr>
            <p:nvPr/>
          </p:nvSpPr>
          <p:spPr bwMode="auto">
            <a:xfrm>
              <a:off x="3833" y="1263"/>
              <a:ext cx="2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C</a:t>
              </a:r>
              <a:r>
                <a:rPr lang="en-US" altLang="zh-CN" sz="2000" i="0" baseline="-25000">
                  <a:solidFill>
                    <a:srgbClr val="001010"/>
                  </a:solidFill>
                  <a:latin typeface="华文新魏" pitchFamily="2" charset="-122"/>
                  <a:ea typeface="华文新魏" pitchFamily="2" charset="-122"/>
                </a:rPr>
                <a:t>n</a:t>
              </a:r>
            </a:p>
          </p:txBody>
        </p:sp>
      </p:grpSp>
      <p:grpSp>
        <p:nvGrpSpPr>
          <p:cNvPr id="68" name="Group 65"/>
          <p:cNvGrpSpPr>
            <a:grpSpLocks/>
          </p:cNvGrpSpPr>
          <p:nvPr/>
        </p:nvGrpSpPr>
        <p:grpSpPr bwMode="auto">
          <a:xfrm>
            <a:off x="3668713" y="5279480"/>
            <a:ext cx="576262" cy="430212"/>
            <a:chOff x="2108" y="3614"/>
            <a:chExt cx="363" cy="271"/>
          </a:xfrm>
        </p:grpSpPr>
        <p:sp>
          <p:nvSpPr>
            <p:cNvPr id="69" name="Line 66"/>
            <p:cNvSpPr>
              <a:spLocks noChangeShapeType="1"/>
            </p:cNvSpPr>
            <p:nvPr/>
          </p:nvSpPr>
          <p:spPr bwMode="auto">
            <a:xfrm rot="5400000" flipV="1">
              <a:off x="2290" y="3432"/>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70" name="Line 67"/>
            <p:cNvSpPr>
              <a:spLocks noChangeShapeType="1"/>
            </p:cNvSpPr>
            <p:nvPr/>
          </p:nvSpPr>
          <p:spPr bwMode="auto">
            <a:xfrm rot="5400000" flipV="1">
              <a:off x="2290" y="3522"/>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71" name="Line 68"/>
            <p:cNvSpPr>
              <a:spLocks noChangeShapeType="1"/>
            </p:cNvSpPr>
            <p:nvPr/>
          </p:nvSpPr>
          <p:spPr bwMode="auto">
            <a:xfrm rot="5400000" flipV="1">
              <a:off x="2290" y="3612"/>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72" name="Line 69"/>
            <p:cNvSpPr>
              <a:spLocks noChangeShapeType="1"/>
            </p:cNvSpPr>
            <p:nvPr/>
          </p:nvSpPr>
          <p:spPr bwMode="auto">
            <a:xfrm rot="5400000" flipV="1">
              <a:off x="2290" y="3703"/>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sp>
        <p:nvSpPr>
          <p:cNvPr id="73" name="Line 70"/>
          <p:cNvSpPr>
            <a:spLocks noChangeShapeType="1"/>
          </p:cNvSpPr>
          <p:nvPr/>
        </p:nvSpPr>
        <p:spPr bwMode="auto">
          <a:xfrm flipV="1">
            <a:off x="3092450" y="4220617"/>
            <a:ext cx="0" cy="4318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nvGrpSpPr>
          <p:cNvPr id="74" name="Group 71"/>
          <p:cNvGrpSpPr>
            <a:grpSpLocks/>
          </p:cNvGrpSpPr>
          <p:nvPr/>
        </p:nvGrpSpPr>
        <p:grpSpPr bwMode="auto">
          <a:xfrm>
            <a:off x="3670300" y="2131467"/>
            <a:ext cx="576263" cy="430213"/>
            <a:chOff x="2108" y="3614"/>
            <a:chExt cx="363" cy="271"/>
          </a:xfrm>
        </p:grpSpPr>
        <p:sp>
          <p:nvSpPr>
            <p:cNvPr id="75" name="Line 72"/>
            <p:cNvSpPr>
              <a:spLocks noChangeShapeType="1"/>
            </p:cNvSpPr>
            <p:nvPr/>
          </p:nvSpPr>
          <p:spPr bwMode="auto">
            <a:xfrm rot="5400000" flipV="1">
              <a:off x="2290" y="3432"/>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76" name="Line 73"/>
            <p:cNvSpPr>
              <a:spLocks noChangeShapeType="1"/>
            </p:cNvSpPr>
            <p:nvPr/>
          </p:nvSpPr>
          <p:spPr bwMode="auto">
            <a:xfrm rot="5400000" flipV="1">
              <a:off x="2290" y="3522"/>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77" name="Line 74"/>
            <p:cNvSpPr>
              <a:spLocks noChangeShapeType="1"/>
            </p:cNvSpPr>
            <p:nvPr/>
          </p:nvSpPr>
          <p:spPr bwMode="auto">
            <a:xfrm rot="5400000" flipV="1">
              <a:off x="2290" y="3612"/>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78" name="Line 75"/>
            <p:cNvSpPr>
              <a:spLocks noChangeShapeType="1"/>
            </p:cNvSpPr>
            <p:nvPr/>
          </p:nvSpPr>
          <p:spPr bwMode="auto">
            <a:xfrm rot="5400000" flipV="1">
              <a:off x="2290" y="3703"/>
              <a:ext cx="0" cy="36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79" name="Group 76"/>
          <p:cNvGrpSpPr>
            <a:grpSpLocks/>
          </p:cNvGrpSpPr>
          <p:nvPr/>
        </p:nvGrpSpPr>
        <p:grpSpPr bwMode="auto">
          <a:xfrm>
            <a:off x="3335341" y="1785392"/>
            <a:ext cx="403226" cy="903288"/>
            <a:chOff x="1898" y="1398"/>
            <a:chExt cx="254" cy="569"/>
          </a:xfrm>
        </p:grpSpPr>
        <p:sp>
          <p:nvSpPr>
            <p:cNvPr id="80" name="Rectangle 77"/>
            <p:cNvSpPr>
              <a:spLocks noChangeArrowheads="1"/>
            </p:cNvSpPr>
            <p:nvPr/>
          </p:nvSpPr>
          <p:spPr bwMode="auto">
            <a:xfrm>
              <a:off x="1898" y="1398"/>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B</a:t>
              </a:r>
              <a:r>
                <a:rPr lang="en-US" altLang="zh-CN" sz="2000" i="0" baseline="-25000">
                  <a:solidFill>
                    <a:srgbClr val="001010"/>
                  </a:solidFill>
                  <a:latin typeface="华文新魏" pitchFamily="2" charset="-122"/>
                  <a:ea typeface="华文新魏" pitchFamily="2" charset="-122"/>
                </a:rPr>
                <a:t>1</a:t>
              </a:r>
            </a:p>
          </p:txBody>
        </p:sp>
        <p:sp>
          <p:nvSpPr>
            <p:cNvPr id="81" name="Rectangle 78"/>
            <p:cNvSpPr>
              <a:spLocks noChangeArrowheads="1"/>
            </p:cNvSpPr>
            <p:nvPr/>
          </p:nvSpPr>
          <p:spPr bwMode="auto">
            <a:xfrm>
              <a:off x="1900" y="1715"/>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rgbClr val="001010"/>
                  </a:solidFill>
                  <a:latin typeface="华文新魏" pitchFamily="2" charset="-122"/>
                  <a:ea typeface="华文新魏" pitchFamily="2" charset="-122"/>
                </a:rPr>
                <a:t>B</a:t>
              </a:r>
              <a:r>
                <a:rPr lang="en-US" altLang="zh-CN" sz="2000" i="0" baseline="-25000">
                  <a:solidFill>
                    <a:srgbClr val="001010"/>
                  </a:solidFill>
                  <a:latin typeface="华文新魏" pitchFamily="2" charset="-122"/>
                  <a:ea typeface="华文新魏" pitchFamily="2" charset="-122"/>
                </a:rPr>
                <a:t>j</a:t>
              </a:r>
            </a:p>
          </p:txBody>
        </p:sp>
      </p:grpSp>
      <p:sp>
        <p:nvSpPr>
          <p:cNvPr id="82" name="Rectangle 79"/>
          <p:cNvSpPr>
            <a:spLocks noChangeArrowheads="1"/>
          </p:cNvSpPr>
          <p:nvPr/>
        </p:nvSpPr>
        <p:spPr bwMode="auto">
          <a:xfrm>
            <a:off x="2317750" y="514930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rgbClr val="001010"/>
                </a:solidFill>
                <a:latin typeface="华文新魏" pitchFamily="2" charset="-122"/>
                <a:ea typeface="华文新魏" pitchFamily="2" charset="-122"/>
              </a:rPr>
              <a:t>启动</a:t>
            </a:r>
            <a:r>
              <a:rPr lang="en-US" altLang="zh-CN" sz="2000" i="0">
                <a:solidFill>
                  <a:srgbClr val="001010"/>
                </a:solidFill>
                <a:latin typeface="华文新魏" pitchFamily="2" charset="-122"/>
                <a:ea typeface="华文新魏" pitchFamily="2" charset="-122"/>
              </a:rPr>
              <a:t>/</a:t>
            </a:r>
            <a:r>
              <a:rPr lang="zh-CN" altLang="en-US" sz="2000" i="0">
                <a:solidFill>
                  <a:srgbClr val="001010"/>
                </a:solidFill>
                <a:latin typeface="华文新魏" pitchFamily="2" charset="-122"/>
                <a:ea typeface="华文新魏" pitchFamily="2" charset="-122"/>
              </a:rPr>
              <a:t>停止</a:t>
            </a:r>
          </a:p>
          <a:p>
            <a:pPr algn="ctr"/>
            <a:r>
              <a:rPr lang="zh-CN" altLang="en-US" sz="2000" i="0">
                <a:solidFill>
                  <a:srgbClr val="001010"/>
                </a:solidFill>
                <a:latin typeface="华文新魏" pitchFamily="2" charset="-122"/>
                <a:ea typeface="华文新魏" pitchFamily="2" charset="-122"/>
              </a:rPr>
              <a:t>时钟</a:t>
            </a:r>
            <a:r>
              <a:rPr lang="en-US" altLang="zh-CN" sz="2000" i="0">
                <a:solidFill>
                  <a:srgbClr val="001010"/>
                </a:solidFill>
                <a:latin typeface="华文新魏" pitchFamily="2" charset="-122"/>
                <a:ea typeface="华文新魏" pitchFamily="2" charset="-122"/>
              </a:rPr>
              <a:t>/</a:t>
            </a:r>
            <a:r>
              <a:rPr lang="zh-CN" altLang="en-US" sz="2000" i="0">
                <a:solidFill>
                  <a:srgbClr val="001010"/>
                </a:solidFill>
                <a:latin typeface="华文新魏" pitchFamily="2" charset="-122"/>
                <a:ea typeface="华文新魏" pitchFamily="2" charset="-122"/>
              </a:rPr>
              <a:t>复位</a:t>
            </a:r>
          </a:p>
        </p:txBody>
      </p:sp>
      <p:sp>
        <p:nvSpPr>
          <p:cNvPr id="83"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842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p:cTn id="19" dur="500" fill="hold"/>
                                        <p:tgtEl>
                                          <p:spTgt spid="73"/>
                                        </p:tgtEl>
                                        <p:attrNameLst>
                                          <p:attrName>ppt_x</p:attrName>
                                        </p:attrNameLst>
                                      </p:cBhvr>
                                      <p:tavLst>
                                        <p:tav tm="0">
                                          <p:val>
                                            <p:strVal val="#ppt_x"/>
                                          </p:val>
                                        </p:tav>
                                        <p:tav tm="100000">
                                          <p:val>
                                            <p:strVal val="#ppt_x"/>
                                          </p:val>
                                        </p:tav>
                                      </p:tavLst>
                                    </p:anim>
                                    <p:anim calcmode="lin" valueType="num">
                                      <p:cBhvr>
                                        <p:cTn id="20" dur="500" fill="hold"/>
                                        <p:tgtEl>
                                          <p:spTgt spid="73"/>
                                        </p:tgtEl>
                                        <p:attrNameLst>
                                          <p:attrName>ppt_y</p:attrName>
                                        </p:attrNameLst>
                                      </p:cBhvr>
                                      <p:tavLst>
                                        <p:tav tm="0">
                                          <p:val>
                                            <p:strVal val="#ppt_y+#ppt_h/2"/>
                                          </p:val>
                                        </p:tav>
                                        <p:tav tm="100000">
                                          <p:val>
                                            <p:strVal val="#ppt_y"/>
                                          </p:val>
                                        </p:tav>
                                      </p:tavLst>
                                    </p:anim>
                                    <p:anim calcmode="lin" valueType="num">
                                      <p:cBhvr>
                                        <p:cTn id="21" dur="500" fill="hold"/>
                                        <p:tgtEl>
                                          <p:spTgt spid="73"/>
                                        </p:tgtEl>
                                        <p:attrNameLst>
                                          <p:attrName>ppt_w</p:attrName>
                                        </p:attrNameLst>
                                      </p:cBhvr>
                                      <p:tavLst>
                                        <p:tav tm="0">
                                          <p:val>
                                            <p:strVal val="#ppt_w"/>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ppt_x</p:attrName>
                                        </p:attrNameLst>
                                      </p:cBhvr>
                                      <p:tavLst>
                                        <p:tav tm="0">
                                          <p:val>
                                            <p:strVal val="#ppt_x-#ppt_w/2"/>
                                          </p:val>
                                        </p:tav>
                                        <p:tav tm="100000">
                                          <p:val>
                                            <p:strVal val="#ppt_x"/>
                                          </p:val>
                                        </p:tav>
                                      </p:tavLst>
                                    </p:anim>
                                    <p:anim calcmode="lin" valueType="num">
                                      <p:cBhvr>
                                        <p:cTn id="34" dur="500" fill="hold"/>
                                        <p:tgtEl>
                                          <p:spTgt spid="54"/>
                                        </p:tgtEl>
                                        <p:attrNameLst>
                                          <p:attrName>ppt_y</p:attrName>
                                        </p:attrNameLst>
                                      </p:cBhvr>
                                      <p:tavLst>
                                        <p:tav tm="0">
                                          <p:val>
                                            <p:strVal val="#ppt_y"/>
                                          </p:val>
                                        </p:tav>
                                        <p:tav tm="100000">
                                          <p:val>
                                            <p:strVal val="#ppt_y"/>
                                          </p:val>
                                        </p:tav>
                                      </p:tavLst>
                                    </p:anim>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500" fill="hold"/>
                                        <p:tgtEl>
                                          <p:spTgt spid="62"/>
                                        </p:tgtEl>
                                        <p:attrNameLst>
                                          <p:attrName>ppt_x</p:attrName>
                                        </p:attrNameLst>
                                      </p:cBhvr>
                                      <p:tavLst>
                                        <p:tav tm="0">
                                          <p:val>
                                            <p:strVal val="0-#ppt_w/2"/>
                                          </p:val>
                                        </p:tav>
                                        <p:tav tm="100000">
                                          <p:val>
                                            <p:strVal val="#ppt_x"/>
                                          </p:val>
                                        </p:tav>
                                      </p:tavLst>
                                    </p:anim>
                                    <p:anim calcmode="lin" valueType="num">
                                      <p:cBhvr additive="base">
                                        <p:cTn id="4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8"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ppt_x</p:attrName>
                                        </p:attrNameLst>
                                      </p:cBhvr>
                                      <p:tavLst>
                                        <p:tav tm="0">
                                          <p:val>
                                            <p:strVal val="#ppt_x-#ppt_w/2"/>
                                          </p:val>
                                        </p:tav>
                                        <p:tav tm="100000">
                                          <p:val>
                                            <p:strVal val="#ppt_x"/>
                                          </p:val>
                                        </p:tav>
                                      </p:tavLst>
                                    </p:anim>
                                    <p:anim calcmode="lin" valueType="num">
                                      <p:cBhvr>
                                        <p:cTn id="54" dur="500" fill="hold"/>
                                        <p:tgtEl>
                                          <p:spTgt spid="68"/>
                                        </p:tgtEl>
                                        <p:attrNameLst>
                                          <p:attrName>ppt_y</p:attrName>
                                        </p:attrNameLst>
                                      </p:cBhvr>
                                      <p:tavLst>
                                        <p:tav tm="0">
                                          <p:val>
                                            <p:strVal val="#ppt_y"/>
                                          </p:val>
                                        </p:tav>
                                        <p:tav tm="100000">
                                          <p:val>
                                            <p:strVal val="#ppt_y"/>
                                          </p:val>
                                        </p:tav>
                                      </p:tavLst>
                                    </p:anim>
                                    <p:anim calcmode="lin" valueType="num">
                                      <p:cBhvr>
                                        <p:cTn id="55" dur="500" fill="hold"/>
                                        <p:tgtEl>
                                          <p:spTgt spid="68"/>
                                        </p:tgtEl>
                                        <p:attrNameLst>
                                          <p:attrName>ppt_w</p:attrName>
                                        </p:attrNameLst>
                                      </p:cBhvr>
                                      <p:tavLst>
                                        <p:tav tm="0">
                                          <p:val>
                                            <p:fltVal val="0"/>
                                          </p:val>
                                        </p:tav>
                                        <p:tav tm="100000">
                                          <p:val>
                                            <p:strVal val="#ppt_w"/>
                                          </p:val>
                                        </p:tav>
                                      </p:tavLst>
                                    </p:anim>
                                    <p:anim calcmode="lin" valueType="num">
                                      <p:cBhvr>
                                        <p:cTn id="56" dur="5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500" fill="hold"/>
                                        <p:tgtEl>
                                          <p:spTgt spid="82"/>
                                        </p:tgtEl>
                                        <p:attrNameLst>
                                          <p:attrName>ppt_x</p:attrName>
                                        </p:attrNameLst>
                                      </p:cBhvr>
                                      <p:tavLst>
                                        <p:tav tm="0">
                                          <p:val>
                                            <p:strVal val="0-#ppt_w/2"/>
                                          </p:val>
                                        </p:tav>
                                        <p:tav tm="100000">
                                          <p:val>
                                            <p:strVal val="#ppt_x"/>
                                          </p:val>
                                        </p:tav>
                                      </p:tavLst>
                                    </p:anim>
                                    <p:anim calcmode="lin" valueType="num">
                                      <p:cBhvr additive="base">
                                        <p:cTn id="62"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ppt_x</p:attrName>
                                        </p:attrNameLst>
                                      </p:cBhvr>
                                      <p:tavLst>
                                        <p:tav tm="0">
                                          <p:val>
                                            <p:strVal val="#ppt_x"/>
                                          </p:val>
                                        </p:tav>
                                        <p:tav tm="100000">
                                          <p:val>
                                            <p:strVal val="#ppt_x"/>
                                          </p:val>
                                        </p:tav>
                                      </p:tavLst>
                                    </p:anim>
                                    <p:anim calcmode="lin" valueType="num">
                                      <p:cBhvr>
                                        <p:cTn id="68" dur="500" fill="hold"/>
                                        <p:tgtEl>
                                          <p:spTgt spid="31"/>
                                        </p:tgtEl>
                                        <p:attrNameLst>
                                          <p:attrName>ppt_y</p:attrName>
                                        </p:attrNameLst>
                                      </p:cBhvr>
                                      <p:tavLst>
                                        <p:tav tm="0">
                                          <p:val>
                                            <p:strVal val="#ppt_y+#ppt_h/2"/>
                                          </p:val>
                                        </p:tav>
                                        <p:tav tm="100000">
                                          <p:val>
                                            <p:strVal val="#ppt_y"/>
                                          </p:val>
                                        </p:tav>
                                      </p:tavLst>
                                    </p:anim>
                                    <p:anim calcmode="lin" valueType="num">
                                      <p:cBhvr>
                                        <p:cTn id="69" dur="500" fill="hold"/>
                                        <p:tgtEl>
                                          <p:spTgt spid="31"/>
                                        </p:tgtEl>
                                        <p:attrNameLst>
                                          <p:attrName>ppt_w</p:attrName>
                                        </p:attrNameLst>
                                      </p:cBhvr>
                                      <p:tavLst>
                                        <p:tav tm="0">
                                          <p:val>
                                            <p:strVal val="#ppt_w"/>
                                          </p:val>
                                        </p:tav>
                                        <p:tav tm="100000">
                                          <p:val>
                                            <p:strVal val="#ppt_w"/>
                                          </p:val>
                                        </p:tav>
                                      </p:tavLst>
                                    </p:anim>
                                    <p:anim calcmode="lin" valueType="num">
                                      <p:cBhvr>
                                        <p:cTn id="70"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4"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p:cTn id="81" dur="500" fill="hold"/>
                                        <p:tgtEl>
                                          <p:spTgt spid="40"/>
                                        </p:tgtEl>
                                        <p:attrNameLst>
                                          <p:attrName>ppt_x</p:attrName>
                                        </p:attrNameLst>
                                      </p:cBhvr>
                                      <p:tavLst>
                                        <p:tav tm="0">
                                          <p:val>
                                            <p:strVal val="#ppt_x"/>
                                          </p:val>
                                        </p:tav>
                                        <p:tav tm="100000">
                                          <p:val>
                                            <p:strVal val="#ppt_x"/>
                                          </p:val>
                                        </p:tav>
                                      </p:tavLst>
                                    </p:anim>
                                    <p:anim calcmode="lin" valueType="num">
                                      <p:cBhvr>
                                        <p:cTn id="82" dur="500" fill="hold"/>
                                        <p:tgtEl>
                                          <p:spTgt spid="40"/>
                                        </p:tgtEl>
                                        <p:attrNameLst>
                                          <p:attrName>ppt_y</p:attrName>
                                        </p:attrNameLst>
                                      </p:cBhvr>
                                      <p:tavLst>
                                        <p:tav tm="0">
                                          <p:val>
                                            <p:strVal val="#ppt_y+#ppt_h/2"/>
                                          </p:val>
                                        </p:tav>
                                        <p:tav tm="100000">
                                          <p:val>
                                            <p:strVal val="#ppt_y"/>
                                          </p:val>
                                        </p:tav>
                                      </p:tavLst>
                                    </p:anim>
                                    <p:anim calcmode="lin" valueType="num">
                                      <p:cBhvr>
                                        <p:cTn id="83" dur="500" fill="hold"/>
                                        <p:tgtEl>
                                          <p:spTgt spid="40"/>
                                        </p:tgtEl>
                                        <p:attrNameLst>
                                          <p:attrName>ppt_w</p:attrName>
                                        </p:attrNameLst>
                                      </p:cBhvr>
                                      <p:tavLst>
                                        <p:tav tm="0">
                                          <p:val>
                                            <p:strVal val="#ppt_w"/>
                                          </p:val>
                                        </p:tav>
                                        <p:tav tm="100000">
                                          <p:val>
                                            <p:strVal val="#ppt_w"/>
                                          </p:val>
                                        </p:tav>
                                      </p:tavLst>
                                    </p:anim>
                                    <p:anim calcmode="lin" valueType="num">
                                      <p:cBhvr>
                                        <p:cTn id="84"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additive="base">
                                        <p:cTn id="89" dur="500" fill="hold"/>
                                        <p:tgtEl>
                                          <p:spTgt spid="51"/>
                                        </p:tgtEl>
                                        <p:attrNameLst>
                                          <p:attrName>ppt_x</p:attrName>
                                        </p:attrNameLst>
                                      </p:cBhvr>
                                      <p:tavLst>
                                        <p:tav tm="0">
                                          <p:val>
                                            <p:strVal val="#ppt_x"/>
                                          </p:val>
                                        </p:tav>
                                        <p:tav tm="100000">
                                          <p:val>
                                            <p:strVal val="#ppt_x"/>
                                          </p:val>
                                        </p:tav>
                                      </p:tavLst>
                                    </p:anim>
                                    <p:anim calcmode="lin" valueType="num">
                                      <p:cBhvr additive="base">
                                        <p:cTn id="9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8" fill="hold" nodeType="click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p:cTn id="95" dur="500" fill="hold"/>
                                        <p:tgtEl>
                                          <p:spTgt spid="74"/>
                                        </p:tgtEl>
                                        <p:attrNameLst>
                                          <p:attrName>ppt_x</p:attrName>
                                        </p:attrNameLst>
                                      </p:cBhvr>
                                      <p:tavLst>
                                        <p:tav tm="0">
                                          <p:val>
                                            <p:strVal val="#ppt_x-#ppt_w/2"/>
                                          </p:val>
                                        </p:tav>
                                        <p:tav tm="100000">
                                          <p:val>
                                            <p:strVal val="#ppt_x"/>
                                          </p:val>
                                        </p:tav>
                                      </p:tavLst>
                                    </p:anim>
                                    <p:anim calcmode="lin" valueType="num">
                                      <p:cBhvr>
                                        <p:cTn id="96" dur="500" fill="hold"/>
                                        <p:tgtEl>
                                          <p:spTgt spid="74"/>
                                        </p:tgtEl>
                                        <p:attrNameLst>
                                          <p:attrName>ppt_y</p:attrName>
                                        </p:attrNameLst>
                                      </p:cBhvr>
                                      <p:tavLst>
                                        <p:tav tm="0">
                                          <p:val>
                                            <p:strVal val="#ppt_y"/>
                                          </p:val>
                                        </p:tav>
                                        <p:tav tm="100000">
                                          <p:val>
                                            <p:strVal val="#ppt_y"/>
                                          </p:val>
                                        </p:tav>
                                      </p:tavLst>
                                    </p:anim>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additive="base">
                                        <p:cTn id="103" dur="500" fill="hold"/>
                                        <p:tgtEl>
                                          <p:spTgt spid="79"/>
                                        </p:tgtEl>
                                        <p:attrNameLst>
                                          <p:attrName>ppt_x</p:attrName>
                                        </p:attrNameLst>
                                      </p:cBhvr>
                                      <p:tavLst>
                                        <p:tav tm="0">
                                          <p:val>
                                            <p:strVal val="#ppt_x"/>
                                          </p:val>
                                        </p:tav>
                                        <p:tav tm="100000">
                                          <p:val>
                                            <p:strVal val="#ppt_x"/>
                                          </p:val>
                                        </p:tav>
                                      </p:tavLst>
                                    </p:anim>
                                    <p:anim calcmode="lin" valueType="num">
                                      <p:cBhvr additive="base">
                                        <p:cTn id="10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4" fill="hold" nodeType="clickEffect">
                                  <p:stCondLst>
                                    <p:cond delay="0"/>
                                  </p:stCondLst>
                                  <p:childTnLst>
                                    <p:set>
                                      <p:cBhvr>
                                        <p:cTn id="114" dur="1" fill="hold">
                                          <p:stCondLst>
                                            <p:cond delay="0"/>
                                          </p:stCondLst>
                                        </p:cTn>
                                        <p:tgtEl>
                                          <p:spTgt spid="14"/>
                                        </p:tgtEl>
                                        <p:attrNameLst>
                                          <p:attrName>style.visibility</p:attrName>
                                        </p:attrNameLst>
                                      </p:cBhvr>
                                      <p:to>
                                        <p:strVal val="visible"/>
                                      </p:to>
                                    </p:set>
                                    <p:anim calcmode="lin" valueType="num">
                                      <p:cBhvr>
                                        <p:cTn id="115" dur="500" fill="hold"/>
                                        <p:tgtEl>
                                          <p:spTgt spid="14"/>
                                        </p:tgtEl>
                                        <p:attrNameLst>
                                          <p:attrName>ppt_x</p:attrName>
                                        </p:attrNameLst>
                                      </p:cBhvr>
                                      <p:tavLst>
                                        <p:tav tm="0">
                                          <p:val>
                                            <p:strVal val="#ppt_x"/>
                                          </p:val>
                                        </p:tav>
                                        <p:tav tm="100000">
                                          <p:val>
                                            <p:strVal val="#ppt_x"/>
                                          </p:val>
                                        </p:tav>
                                      </p:tavLst>
                                    </p:anim>
                                    <p:anim calcmode="lin" valueType="num">
                                      <p:cBhvr>
                                        <p:cTn id="116" dur="500" fill="hold"/>
                                        <p:tgtEl>
                                          <p:spTgt spid="14"/>
                                        </p:tgtEl>
                                        <p:attrNameLst>
                                          <p:attrName>ppt_y</p:attrName>
                                        </p:attrNameLst>
                                      </p:cBhvr>
                                      <p:tavLst>
                                        <p:tav tm="0">
                                          <p:val>
                                            <p:strVal val="#ppt_y+#ppt_h/2"/>
                                          </p:val>
                                        </p:tav>
                                        <p:tav tm="100000">
                                          <p:val>
                                            <p:strVal val="#ppt_y"/>
                                          </p:val>
                                        </p:tav>
                                      </p:tavLst>
                                    </p:anim>
                                    <p:anim calcmode="lin" valueType="num">
                                      <p:cBhvr>
                                        <p:cTn id="117" dur="500" fill="hold"/>
                                        <p:tgtEl>
                                          <p:spTgt spid="14"/>
                                        </p:tgtEl>
                                        <p:attrNameLst>
                                          <p:attrName>ppt_w</p:attrName>
                                        </p:attrNameLst>
                                      </p:cBhvr>
                                      <p:tavLst>
                                        <p:tav tm="0">
                                          <p:val>
                                            <p:strVal val="#ppt_w"/>
                                          </p:val>
                                        </p:tav>
                                        <p:tav tm="100000">
                                          <p:val>
                                            <p:strVal val="#ppt_w"/>
                                          </p:val>
                                        </p:tav>
                                      </p:tavLst>
                                    </p:anim>
                                    <p:anim calcmode="lin" valueType="num">
                                      <p:cBhvr>
                                        <p:cTn id="118"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65"/>
                                        </p:tgtEl>
                                        <p:attrNameLst>
                                          <p:attrName>style.visibility</p:attrName>
                                        </p:attrNameLst>
                                      </p:cBhvr>
                                      <p:to>
                                        <p:strVal val="visible"/>
                                      </p:to>
                                    </p:set>
                                    <p:anim calcmode="lin" valueType="num">
                                      <p:cBhvr additive="base">
                                        <p:cTn id="123" dur="500" fill="hold"/>
                                        <p:tgtEl>
                                          <p:spTgt spid="65"/>
                                        </p:tgtEl>
                                        <p:attrNameLst>
                                          <p:attrName>ppt_x</p:attrName>
                                        </p:attrNameLst>
                                      </p:cBhvr>
                                      <p:tavLst>
                                        <p:tav tm="0">
                                          <p:val>
                                            <p:strVal val="#ppt_x"/>
                                          </p:val>
                                        </p:tav>
                                        <p:tav tm="100000">
                                          <p:val>
                                            <p:strVal val="#ppt_x"/>
                                          </p:val>
                                        </p:tav>
                                      </p:tavLst>
                                    </p:anim>
                                    <p:anim calcmode="lin" valueType="num">
                                      <p:cBhvr additive="base">
                                        <p:cTn id="12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9"/>
                                        </p:tgtEl>
                                        <p:attrNameLst>
                                          <p:attrName>style.visibility</p:attrName>
                                        </p:attrNameLst>
                                      </p:cBhvr>
                                      <p:to>
                                        <p:strVal val="visible"/>
                                      </p:to>
                                    </p:set>
                                    <p:anim calcmode="lin" valueType="num">
                                      <p:cBhvr additive="base">
                                        <p:cTn id="129" dur="500" fill="hold"/>
                                        <p:tgtEl>
                                          <p:spTgt spid="9"/>
                                        </p:tgtEl>
                                        <p:attrNameLst>
                                          <p:attrName>ppt_x</p:attrName>
                                        </p:attrNameLst>
                                      </p:cBhvr>
                                      <p:tavLst>
                                        <p:tav tm="0">
                                          <p:val>
                                            <p:strVal val="#ppt_x"/>
                                          </p:val>
                                        </p:tav>
                                        <p:tav tm="100000">
                                          <p:val>
                                            <p:strVal val="#ppt_x"/>
                                          </p:val>
                                        </p:tav>
                                      </p:tavLst>
                                    </p:anim>
                                    <p:anim calcmode="lin" valueType="num">
                                      <p:cBhvr additive="base">
                                        <p:cTn id="1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3" grpId="0"/>
      <p:bldP spid="73" grpId="0" animBg="1"/>
      <p:bldP spid="8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smtClean="0">
                <a:latin typeface="宋体" pitchFamily="2" charset="-122"/>
              </a:rPr>
              <a:t>控制器基本组成</a:t>
            </a:r>
          </a:p>
        </p:txBody>
      </p:sp>
      <p:sp>
        <p:nvSpPr>
          <p:cNvPr id="10244" name="Rectangle 3"/>
          <p:cNvSpPr>
            <a:spLocks noGrp="1" noRot="1" noChangeArrowheads="1"/>
          </p:cNvSpPr>
          <p:nvPr>
            <p:ph type="body" idx="1"/>
          </p:nvPr>
        </p:nvSpPr>
        <p:spPr>
          <a:noFill/>
        </p:spPr>
        <p:txBody>
          <a:bodyPr/>
          <a:lstStyle/>
          <a:p>
            <a:pPr eaLnBrk="1" hangingPunct="1"/>
            <a:r>
              <a:rPr lang="en-US" altLang="zh-CN" dirty="0" smtClean="0">
                <a:latin typeface="华文新魏" pitchFamily="2" charset="-122"/>
              </a:rPr>
              <a:t>PC (Program Counter)----</a:t>
            </a:r>
            <a:r>
              <a:rPr lang="zh-CN" altLang="en-US" dirty="0" smtClean="0">
                <a:latin typeface="华文新魏" pitchFamily="2" charset="-122"/>
              </a:rPr>
              <a:t>程序计数器</a:t>
            </a:r>
          </a:p>
          <a:p>
            <a:pPr eaLnBrk="1" hangingPunct="1"/>
            <a:r>
              <a:rPr lang="en-US" altLang="zh-CN" dirty="0" smtClean="0">
                <a:latin typeface="华文新魏" pitchFamily="2" charset="-122"/>
              </a:rPr>
              <a:t>IR (Instruction Register)-----</a:t>
            </a:r>
            <a:r>
              <a:rPr lang="zh-CN" altLang="en-US" dirty="0" smtClean="0">
                <a:latin typeface="华文新魏" pitchFamily="2" charset="-122"/>
              </a:rPr>
              <a:t>指令寄存器</a:t>
            </a:r>
          </a:p>
          <a:p>
            <a:pPr eaLnBrk="1" hangingPunct="1"/>
            <a:r>
              <a:rPr lang="en-US" altLang="zh-CN" dirty="0" smtClean="0">
                <a:latin typeface="华文新魏" pitchFamily="2" charset="-122"/>
              </a:rPr>
              <a:t>ID (Instruction Decoder)---</a:t>
            </a:r>
            <a:r>
              <a:rPr lang="zh-CN" altLang="en-US" dirty="0" smtClean="0">
                <a:latin typeface="华文新魏" pitchFamily="2" charset="-122"/>
              </a:rPr>
              <a:t>指令译码器</a:t>
            </a:r>
          </a:p>
          <a:p>
            <a:pPr eaLnBrk="1" hangingPunct="1"/>
            <a:r>
              <a:rPr lang="en-US" altLang="zh-CN" dirty="0" smtClean="0">
                <a:latin typeface="华文新魏" pitchFamily="2" charset="-122"/>
              </a:rPr>
              <a:t>OC (Operate Controller)---</a:t>
            </a:r>
            <a:r>
              <a:rPr lang="zh-CN" altLang="en-US" dirty="0" smtClean="0">
                <a:latin typeface="华文新魏" pitchFamily="2" charset="-122"/>
              </a:rPr>
              <a:t>操作控制器</a:t>
            </a:r>
          </a:p>
          <a:p>
            <a:pPr eaLnBrk="1" hangingPunct="1"/>
            <a:r>
              <a:rPr lang="en-US" altLang="zh-CN" dirty="0" smtClean="0">
                <a:latin typeface="华文新魏" pitchFamily="2" charset="-122"/>
              </a:rPr>
              <a:t>TG (Timer Generator) ---</a:t>
            </a:r>
            <a:r>
              <a:rPr lang="zh-CN" altLang="en-US" dirty="0" smtClean="0">
                <a:latin typeface="华文新魏" pitchFamily="2" charset="-122"/>
              </a:rPr>
              <a:t>时序发生器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7679301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
          <p:cNvSpPr>
            <a:spLocks noChangeArrowheads="1"/>
          </p:cNvSpPr>
          <p:nvPr/>
        </p:nvSpPr>
        <p:spPr bwMode="auto">
          <a:xfrm>
            <a:off x="1476375" y="1125538"/>
            <a:ext cx="6767513" cy="1603375"/>
          </a:xfrm>
          <a:prstGeom prst="rect">
            <a:avLst/>
          </a:prstGeom>
          <a:solidFill>
            <a:srgbClr val="FFFF99">
              <a:alpha val="76077"/>
            </a:srgbClr>
          </a:solidFill>
          <a:ln w="28575"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11" name="Rectangle 3"/>
          <p:cNvSpPr>
            <a:spLocks noChangeArrowheads="1"/>
          </p:cNvSpPr>
          <p:nvPr/>
        </p:nvSpPr>
        <p:spPr bwMode="auto">
          <a:xfrm>
            <a:off x="1476375" y="4292600"/>
            <a:ext cx="6767513" cy="1674813"/>
          </a:xfrm>
          <a:prstGeom prst="rect">
            <a:avLst/>
          </a:prstGeom>
          <a:solidFill>
            <a:srgbClr val="FFFF99">
              <a:alpha val="76077"/>
            </a:srgbClr>
          </a:solidFill>
          <a:ln w="28575"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12" name="Rectangle 4"/>
          <p:cNvSpPr>
            <a:spLocks noChangeArrowheads="1"/>
          </p:cNvSpPr>
          <p:nvPr/>
        </p:nvSpPr>
        <p:spPr bwMode="auto">
          <a:xfrm>
            <a:off x="1476375" y="2708275"/>
            <a:ext cx="6767513" cy="1603375"/>
          </a:xfrm>
          <a:prstGeom prst="rect">
            <a:avLst/>
          </a:prstGeom>
          <a:solidFill>
            <a:srgbClr val="FFFF99">
              <a:alpha val="76077"/>
            </a:srgbClr>
          </a:solidFill>
          <a:ln w="28575"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13" name="Line 6"/>
          <p:cNvSpPr>
            <a:spLocks noChangeShapeType="1"/>
          </p:cNvSpPr>
          <p:nvPr/>
        </p:nvSpPr>
        <p:spPr bwMode="auto">
          <a:xfrm>
            <a:off x="2197100" y="3184525"/>
            <a:ext cx="5254625"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14" name="Rectangle 7"/>
          <p:cNvSpPr>
            <a:spLocks noChangeArrowheads="1"/>
          </p:cNvSpPr>
          <p:nvPr/>
        </p:nvSpPr>
        <p:spPr bwMode="auto">
          <a:xfrm>
            <a:off x="1790700" y="3502025"/>
            <a:ext cx="1052513" cy="531813"/>
          </a:xfrm>
          <a:prstGeom prst="rect">
            <a:avLst/>
          </a:prstGeom>
          <a:solidFill>
            <a:srgbClr val="CCFF66"/>
          </a:solidFill>
          <a:ln w="12700" algn="ctr">
            <a:solidFill>
              <a:srgbClr val="003300"/>
            </a:solidFill>
            <a:miter lim="800000"/>
            <a:headEnd/>
            <a:tailEnd/>
          </a:ln>
        </p:spPr>
        <p:txBody>
          <a:bodyPr wrap="none" anchor="ctr"/>
          <a:lstStyle/>
          <a:p>
            <a:pPr algn="ctr" fontAlgn="auto">
              <a:spcBef>
                <a:spcPts val="0"/>
              </a:spcBef>
              <a:spcAft>
                <a:spcPts val="0"/>
              </a:spcAft>
              <a:defRPr/>
            </a:pPr>
            <a:r>
              <a:rPr lang="en-US" altLang="zh-CN" kern="0" dirty="0" smtClean="0">
                <a:solidFill>
                  <a:srgbClr val="000000"/>
                </a:solidFill>
              </a:rPr>
              <a:t>AC</a:t>
            </a:r>
            <a:r>
              <a:rPr lang="en-US" altLang="zh-CN" kern="0" dirty="0" smtClean="0">
                <a:solidFill>
                  <a:srgbClr val="000000"/>
                </a:solidFill>
                <a:sym typeface="Wingdings" panose="05000000000000000000" pitchFamily="2" charset="2"/>
              </a:rPr>
              <a:t> </a:t>
            </a:r>
            <a:r>
              <a:rPr kumimoji="0" lang="en-US" altLang="zh-CN" sz="1800" b="0" u="none" strike="noStrike" kern="0" cap="none" spc="0" normalizeH="0" baseline="0" noProof="0" dirty="0" smtClean="0">
                <a:ln>
                  <a:noFill/>
                </a:ln>
                <a:solidFill>
                  <a:srgbClr val="000000"/>
                </a:solidFill>
                <a:effectLst/>
                <a:uLnTx/>
                <a:uFillTx/>
                <a:latin typeface="Arial" pitchFamily="34" charset="0"/>
              </a:rPr>
              <a:t>0</a:t>
            </a:r>
          </a:p>
        </p:txBody>
      </p:sp>
      <p:sp>
        <p:nvSpPr>
          <p:cNvPr id="115" name="Rectangle 8"/>
          <p:cNvSpPr>
            <a:spLocks noChangeArrowheads="1"/>
          </p:cNvSpPr>
          <p:nvPr/>
        </p:nvSpPr>
        <p:spPr bwMode="auto">
          <a:xfrm>
            <a:off x="3068638" y="3502025"/>
            <a:ext cx="1052512" cy="531813"/>
          </a:xfrm>
          <a:prstGeom prst="rect">
            <a:avLst/>
          </a:prstGeom>
          <a:solidFill>
            <a:srgbClr val="CCFF66"/>
          </a:solidFill>
          <a:ln w="12700" algn="ctr">
            <a:solidFill>
              <a:srgbClr val="003300"/>
            </a:solidFill>
            <a:miter lim="800000"/>
            <a:headEnd/>
            <a:tailEnd/>
          </a:ln>
        </p:spPr>
        <p:txBody>
          <a:bodyPr wrap="none" anchor="ctr"/>
          <a:lstStyle/>
          <a:p>
            <a:pPr algn="ctr" fontAlgn="auto">
              <a:spcBef>
                <a:spcPts val="0"/>
              </a:spcBef>
              <a:spcAft>
                <a:spcPts val="0"/>
              </a:spcAft>
              <a:defRPr/>
            </a:pPr>
            <a:r>
              <a:rPr lang="en-US" altLang="zh-CN" kern="0" dirty="0" smtClean="0">
                <a:solidFill>
                  <a:srgbClr val="000000"/>
                </a:solidFill>
              </a:rPr>
              <a:t>AR</a:t>
            </a:r>
            <a:r>
              <a:rPr lang="en-US" altLang="zh-CN" kern="0" dirty="0" smtClean="0">
                <a:solidFill>
                  <a:srgbClr val="000000"/>
                </a:solidFill>
                <a:sym typeface="Wingdings" panose="05000000000000000000" pitchFamily="2" charset="2"/>
              </a:rPr>
              <a:t></a:t>
            </a:r>
            <a:r>
              <a:rPr kumimoji="0" lang="en-US" altLang="zh-CN" sz="1800" b="0" u="none" strike="noStrike" kern="0" cap="none" spc="0" normalizeH="0" baseline="0" noProof="0" dirty="0" smtClean="0">
                <a:ln>
                  <a:noFill/>
                </a:ln>
                <a:solidFill>
                  <a:srgbClr val="000000"/>
                </a:solidFill>
                <a:effectLst/>
                <a:uLnTx/>
                <a:uFillTx/>
                <a:latin typeface="Arial" pitchFamily="34" charset="0"/>
              </a:rPr>
              <a:t>IR(A)</a:t>
            </a:r>
          </a:p>
        </p:txBody>
      </p:sp>
      <p:sp>
        <p:nvSpPr>
          <p:cNvPr id="116" name="Rectangle 9"/>
          <p:cNvSpPr>
            <a:spLocks noChangeArrowheads="1"/>
          </p:cNvSpPr>
          <p:nvPr/>
        </p:nvSpPr>
        <p:spPr bwMode="auto">
          <a:xfrm>
            <a:off x="4356100" y="3502025"/>
            <a:ext cx="1050925" cy="531813"/>
          </a:xfrm>
          <a:prstGeom prst="rect">
            <a:avLst/>
          </a:prstGeom>
          <a:solidFill>
            <a:srgbClr val="CCFF66"/>
          </a:solidFill>
          <a:ln w="12700" algn="ctr">
            <a:solidFill>
              <a:srgbClr val="003300"/>
            </a:solidFill>
            <a:miter lim="800000"/>
            <a:headEnd/>
            <a:tailEnd/>
          </a:ln>
        </p:spPr>
        <p:txBody>
          <a:bodyPr wrap="none" anchor="ctr"/>
          <a:lstStyle/>
          <a:p>
            <a:pPr algn="ctr" fontAlgn="auto">
              <a:spcBef>
                <a:spcPts val="0"/>
              </a:spcBef>
              <a:spcAft>
                <a:spcPts val="0"/>
              </a:spcAft>
              <a:defRPr/>
            </a:pPr>
            <a:r>
              <a:rPr lang="en-US" altLang="zh-CN" kern="0" dirty="0">
                <a:solidFill>
                  <a:srgbClr val="000000"/>
                </a:solidFill>
              </a:rPr>
              <a:t>AR</a:t>
            </a:r>
            <a:r>
              <a:rPr lang="en-US" altLang="zh-CN" kern="0" dirty="0">
                <a:solidFill>
                  <a:srgbClr val="000000"/>
                </a:solidFill>
                <a:sym typeface="Wingdings" panose="05000000000000000000" pitchFamily="2" charset="2"/>
              </a:rPr>
              <a:t></a:t>
            </a:r>
            <a:r>
              <a:rPr lang="en-US" altLang="zh-CN" kern="0" dirty="0">
                <a:solidFill>
                  <a:srgbClr val="000000"/>
                </a:solidFill>
              </a:rPr>
              <a:t>IR(A)</a:t>
            </a:r>
          </a:p>
        </p:txBody>
      </p:sp>
      <p:sp>
        <p:nvSpPr>
          <p:cNvPr id="117" name="Rectangle 10"/>
          <p:cNvSpPr>
            <a:spLocks noChangeArrowheads="1"/>
          </p:cNvSpPr>
          <p:nvPr/>
        </p:nvSpPr>
        <p:spPr bwMode="auto">
          <a:xfrm>
            <a:off x="5651500" y="3502025"/>
            <a:ext cx="1052513" cy="531813"/>
          </a:xfrm>
          <a:prstGeom prst="rect">
            <a:avLst/>
          </a:prstGeom>
          <a:solidFill>
            <a:srgbClr val="CCFF66"/>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u="none" strike="noStrike" kern="0" cap="none" spc="0" normalizeH="0" baseline="0" noProof="0" dirty="0" smtClean="0">
                <a:ln>
                  <a:noFill/>
                </a:ln>
                <a:solidFill>
                  <a:srgbClr val="000000"/>
                </a:solidFill>
                <a:effectLst/>
                <a:uLnTx/>
                <a:uFillTx/>
                <a:latin typeface="Arial" pitchFamily="34" charset="0"/>
              </a:rPr>
              <a:t>PC</a:t>
            </a:r>
            <a:r>
              <a:rPr kumimoji="0" lang="en-US" altLang="zh-CN" sz="1800" b="0" u="none" strike="noStrike" kern="0" cap="none" spc="0" normalizeH="0" baseline="0" noProof="0" dirty="0" smtClean="0">
                <a:ln>
                  <a:noFill/>
                </a:ln>
                <a:solidFill>
                  <a:srgbClr val="000000"/>
                </a:solidFill>
                <a:effectLst/>
                <a:uLnTx/>
                <a:uFillTx/>
                <a:latin typeface="Arial" pitchFamily="34" charset="0"/>
                <a:sym typeface="Wingdings" panose="05000000000000000000" pitchFamily="2" charset="2"/>
              </a:rPr>
              <a:t></a:t>
            </a:r>
            <a:r>
              <a:rPr kumimoji="0" lang="en-US" altLang="zh-CN" sz="1800" b="0" u="none" strike="noStrike" kern="0" cap="none" spc="0" normalizeH="0" baseline="0" noProof="0" dirty="0" smtClean="0">
                <a:ln>
                  <a:noFill/>
                </a:ln>
                <a:solidFill>
                  <a:srgbClr val="000000"/>
                </a:solidFill>
                <a:effectLst/>
                <a:uLnTx/>
                <a:uFillTx/>
                <a:latin typeface="Arial" pitchFamily="34" charset="0"/>
              </a:rPr>
              <a:t>IR(A)</a:t>
            </a:r>
          </a:p>
        </p:txBody>
      </p:sp>
      <p:sp>
        <p:nvSpPr>
          <p:cNvPr id="118" name="Rectangle 11"/>
          <p:cNvSpPr>
            <a:spLocks noChangeArrowheads="1"/>
          </p:cNvSpPr>
          <p:nvPr/>
        </p:nvSpPr>
        <p:spPr bwMode="auto">
          <a:xfrm>
            <a:off x="6948488" y="3502025"/>
            <a:ext cx="1052512" cy="531813"/>
          </a:xfrm>
          <a:prstGeom prst="rect">
            <a:avLst/>
          </a:prstGeom>
          <a:solidFill>
            <a:srgbClr val="CCFF66"/>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u="none" strike="noStrike" kern="0" cap="none" spc="0" normalizeH="0" baseline="0" noProof="0" smtClean="0">
              <a:ln>
                <a:noFill/>
              </a:ln>
              <a:solidFill>
                <a:srgbClr val="000000"/>
              </a:solidFill>
              <a:effectLst/>
              <a:uLnTx/>
              <a:uFillTx/>
              <a:latin typeface="Arial" pitchFamily="34" charset="0"/>
            </a:endParaRPr>
          </a:p>
        </p:txBody>
      </p:sp>
      <p:sp>
        <p:nvSpPr>
          <p:cNvPr id="119" name="Rectangle 12"/>
          <p:cNvSpPr>
            <a:spLocks noChangeArrowheads="1"/>
          </p:cNvSpPr>
          <p:nvPr/>
        </p:nvSpPr>
        <p:spPr bwMode="auto">
          <a:xfrm>
            <a:off x="2699792" y="4629150"/>
            <a:ext cx="1584175" cy="1031875"/>
          </a:xfrm>
          <a:prstGeom prst="rect">
            <a:avLst/>
          </a:prstGeom>
          <a:solidFill>
            <a:srgbClr val="CCFF66"/>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u="sng" strike="noStrike" kern="0" cap="none" spc="0" normalizeH="0" baseline="0" noProof="0" dirty="0" smtClean="0">
                <a:ln>
                  <a:noFill/>
                </a:ln>
                <a:solidFill>
                  <a:srgbClr val="FF3300"/>
                </a:solidFill>
                <a:effectLst/>
                <a:uLnTx/>
                <a:uFillTx/>
                <a:latin typeface="Arial" pitchFamily="34" charset="0"/>
              </a:rPr>
              <a:t>RD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u="none" strike="noStrike" kern="0" cap="none" spc="0" normalizeH="0" baseline="0" noProof="0" dirty="0" err="1" smtClean="0">
                <a:ln>
                  <a:noFill/>
                </a:ln>
                <a:solidFill>
                  <a:srgbClr val="000000"/>
                </a:solidFill>
                <a:effectLst/>
                <a:uLnTx/>
                <a:uFillTx/>
                <a:latin typeface="Arial" pitchFamily="34" charset="0"/>
              </a:rPr>
              <a:t>DR</a:t>
            </a:r>
            <a:r>
              <a:rPr kumimoji="0" lang="en-US" altLang="zh-CN" sz="1600" b="0" u="none" strike="noStrike" kern="0" cap="none" spc="0" normalizeH="0" baseline="0" noProof="0" dirty="0" err="1" smtClean="0">
                <a:ln>
                  <a:noFill/>
                </a:ln>
                <a:solidFill>
                  <a:srgbClr val="000000"/>
                </a:solidFill>
                <a:effectLst/>
                <a:uLnTx/>
                <a:uFillTx/>
                <a:latin typeface="Arial" pitchFamily="34" charset="0"/>
                <a:sym typeface="Wingdings" panose="05000000000000000000" pitchFamily="2" charset="2"/>
              </a:rPr>
              <a:t></a:t>
            </a:r>
            <a:r>
              <a:rPr kumimoji="0" lang="en-US" altLang="zh-CN" sz="1600" b="0" u="none" strike="noStrike" kern="0" cap="none" spc="0" normalizeH="0" baseline="0" noProof="0" dirty="0" err="1" smtClean="0">
                <a:ln>
                  <a:noFill/>
                </a:ln>
                <a:solidFill>
                  <a:srgbClr val="000000"/>
                </a:solidFill>
                <a:effectLst/>
                <a:uLnTx/>
                <a:uFillTx/>
                <a:latin typeface="Arial" pitchFamily="34" charset="0"/>
              </a:rPr>
              <a:t>Mem</a:t>
            </a:r>
            <a:r>
              <a:rPr kumimoji="0" lang="en-US" altLang="zh-CN" sz="1600" b="0" u="none" strike="noStrike" kern="0" cap="none" spc="0" normalizeH="0" baseline="0" noProof="0" dirty="0" smtClean="0">
                <a:ln>
                  <a:noFill/>
                </a:ln>
                <a:solidFill>
                  <a:srgbClr val="000000"/>
                </a:solidFill>
                <a:effectLst/>
                <a:uLnTx/>
                <a:uFillTx/>
                <a:latin typeface="Arial" pitchFamily="34" charset="0"/>
              </a:rPr>
              <a:t>[AR]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u="none" strike="noStrike" kern="0" cap="none" spc="0" normalizeH="0" baseline="0" noProof="0" dirty="0" smtClean="0">
                <a:ln>
                  <a:noFill/>
                </a:ln>
                <a:solidFill>
                  <a:srgbClr val="000000"/>
                </a:solidFill>
                <a:effectLst/>
                <a:uLnTx/>
                <a:uFillTx/>
                <a:latin typeface="Arial" pitchFamily="34" charset="0"/>
              </a:rPr>
              <a:t>ALU</a:t>
            </a:r>
            <a:r>
              <a:rPr kumimoji="0" lang="en-US" altLang="zh-CN" sz="1600" b="0" u="none" strike="noStrike" kern="0" cap="none" spc="0" normalizeH="0" baseline="0" noProof="0" dirty="0" smtClean="0">
                <a:ln>
                  <a:noFill/>
                </a:ln>
                <a:solidFill>
                  <a:srgbClr val="000000"/>
                </a:solidFill>
                <a:effectLst/>
                <a:uLnTx/>
                <a:uFillTx/>
                <a:latin typeface="Arial" pitchFamily="34" charset="0"/>
                <a:sym typeface="Wingdings" panose="05000000000000000000" pitchFamily="2" charset="2"/>
              </a:rPr>
              <a:t> </a:t>
            </a:r>
            <a:r>
              <a:rPr lang="en-US" altLang="zh-CN" sz="1600" kern="0" dirty="0">
                <a:solidFill>
                  <a:srgbClr val="000000"/>
                </a:solidFill>
              </a:rPr>
              <a:t>(DR)</a:t>
            </a:r>
            <a:endParaRPr kumimoji="0" lang="en-US" altLang="zh-CN" sz="1600" b="0" u="none" strike="noStrike" kern="0" cap="none" spc="0" normalizeH="0" baseline="0" noProof="0" dirty="0" smtClean="0">
              <a:ln>
                <a:noFill/>
              </a:ln>
              <a:solidFill>
                <a:srgbClr val="000000"/>
              </a:solidFill>
              <a:effectLst/>
              <a:uLnTx/>
              <a:uFillTx/>
              <a:latin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u="none" strike="noStrike" kern="0" cap="none" spc="0" normalizeH="0" baseline="0" noProof="0" dirty="0" smtClean="0">
                <a:ln>
                  <a:noFill/>
                </a:ln>
                <a:solidFill>
                  <a:srgbClr val="000000"/>
                </a:solidFill>
                <a:effectLst/>
                <a:uLnTx/>
                <a:uFillTx/>
                <a:latin typeface="Arial" pitchFamily="34" charset="0"/>
              </a:rPr>
              <a:t>AC</a:t>
            </a:r>
            <a:r>
              <a:rPr kumimoji="0" lang="en-US" altLang="zh-CN" sz="1600" b="0" u="none" strike="noStrike" kern="0" cap="none" spc="0" normalizeH="0" baseline="0" noProof="0" dirty="0" smtClean="0">
                <a:ln>
                  <a:noFill/>
                </a:ln>
                <a:solidFill>
                  <a:srgbClr val="000000"/>
                </a:solidFill>
                <a:effectLst/>
                <a:uLnTx/>
                <a:uFillTx/>
                <a:latin typeface="Arial" pitchFamily="34" charset="0"/>
                <a:sym typeface="Wingdings" panose="05000000000000000000" pitchFamily="2" charset="2"/>
              </a:rPr>
              <a:t></a:t>
            </a:r>
            <a:r>
              <a:rPr kumimoji="0" lang="en-US" altLang="zh-CN" sz="1600" b="0" u="none" strike="noStrike" kern="0" cap="none" spc="0" normalizeH="0" baseline="0" noProof="0" dirty="0" smtClean="0">
                <a:ln>
                  <a:noFill/>
                </a:ln>
                <a:solidFill>
                  <a:srgbClr val="000000"/>
                </a:solidFill>
                <a:effectLst/>
                <a:uLnTx/>
                <a:uFillTx/>
                <a:latin typeface="Arial" pitchFamily="34" charset="0"/>
              </a:rPr>
              <a:t>(DR)+(AC)</a:t>
            </a:r>
          </a:p>
        </p:txBody>
      </p:sp>
      <p:sp>
        <p:nvSpPr>
          <p:cNvPr id="120" name="Rectangle 13"/>
          <p:cNvSpPr>
            <a:spLocks noChangeArrowheads="1"/>
          </p:cNvSpPr>
          <p:nvPr/>
        </p:nvSpPr>
        <p:spPr bwMode="auto">
          <a:xfrm>
            <a:off x="4356100" y="4629150"/>
            <a:ext cx="1512044" cy="796925"/>
          </a:xfrm>
          <a:prstGeom prst="rect">
            <a:avLst/>
          </a:prstGeom>
          <a:solidFill>
            <a:srgbClr val="CCFF66"/>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u="sng" strike="noStrike" kern="0" cap="none" spc="0" normalizeH="0" baseline="0" noProof="0" dirty="0" smtClean="0">
                <a:ln>
                  <a:noFill/>
                </a:ln>
                <a:solidFill>
                  <a:srgbClr val="FF3300"/>
                </a:solidFill>
                <a:effectLst/>
                <a:uLnTx/>
                <a:uFillTx/>
                <a:latin typeface="Arial" pitchFamily="34" charset="0"/>
              </a:rPr>
              <a:t>RD</a:t>
            </a:r>
            <a:endParaRPr kumimoji="0" lang="en-US" altLang="zh-CN" sz="1600" b="0" u="none" strike="noStrike" kern="0" cap="none" spc="0" normalizeH="0" baseline="0" noProof="0" dirty="0" smtClean="0">
              <a:ln>
                <a:noFill/>
              </a:ln>
              <a:solidFill>
                <a:srgbClr val="000000"/>
              </a:solidFill>
              <a:effectLst/>
              <a:uLnTx/>
              <a:uFillTx/>
              <a:latin typeface="Arial" pitchFamily="34" charset="0"/>
            </a:endParaRPr>
          </a:p>
          <a:p>
            <a:pPr algn="ctr" fontAlgn="auto">
              <a:spcBef>
                <a:spcPts val="0"/>
              </a:spcBef>
              <a:spcAft>
                <a:spcPts val="0"/>
              </a:spcAft>
              <a:defRPr/>
            </a:pPr>
            <a:r>
              <a:rPr lang="en-US" altLang="zh-CN" sz="1600" kern="0" dirty="0" err="1" smtClean="0">
                <a:solidFill>
                  <a:srgbClr val="000000"/>
                </a:solidFill>
              </a:rPr>
              <a:t>DR</a:t>
            </a:r>
            <a:r>
              <a:rPr lang="en-US" altLang="zh-CN" sz="1600" kern="0" dirty="0" err="1" smtClean="0">
                <a:solidFill>
                  <a:srgbClr val="000000"/>
                </a:solidFill>
                <a:sym typeface="Wingdings" panose="05000000000000000000" pitchFamily="2" charset="2"/>
              </a:rPr>
              <a:t></a:t>
            </a:r>
            <a:r>
              <a:rPr lang="en-US" altLang="zh-CN" sz="1600" kern="0" dirty="0" err="1" smtClean="0">
                <a:solidFill>
                  <a:srgbClr val="000000"/>
                </a:solidFill>
              </a:rPr>
              <a:t>Mem</a:t>
            </a:r>
            <a:r>
              <a:rPr lang="en-US" altLang="zh-CN" sz="1600" kern="0" dirty="0" smtClean="0">
                <a:solidFill>
                  <a:srgbClr val="000000"/>
                </a:solidFill>
              </a:rPr>
              <a:t>[AR]</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solidFill>
                  <a:srgbClr val="000000"/>
                </a:solidFill>
              </a:rPr>
              <a:t>AC</a:t>
            </a:r>
            <a:r>
              <a:rPr lang="en-US" altLang="zh-CN" sz="1600" kern="0" dirty="0">
                <a:solidFill>
                  <a:srgbClr val="000000"/>
                </a:solidFill>
                <a:sym typeface="Wingdings" panose="05000000000000000000" pitchFamily="2" charset="2"/>
              </a:rPr>
              <a:t></a:t>
            </a:r>
            <a:r>
              <a:rPr lang="en-US" altLang="zh-CN" sz="1600" kern="0" dirty="0">
                <a:solidFill>
                  <a:srgbClr val="000000"/>
                </a:solidFill>
              </a:rPr>
              <a:t>(</a:t>
            </a:r>
            <a:r>
              <a:rPr lang="en-US" altLang="zh-CN" sz="1600" kern="0" dirty="0" smtClean="0">
                <a:solidFill>
                  <a:srgbClr val="000000"/>
                </a:solidFill>
              </a:rPr>
              <a:t>DR)</a:t>
            </a:r>
            <a:endParaRPr kumimoji="0" lang="en-US" altLang="zh-CN" sz="1600" b="0" u="none" strike="noStrike" kern="0" cap="none" spc="0" normalizeH="0" baseline="0" noProof="0" dirty="0" smtClean="0">
              <a:ln>
                <a:noFill/>
              </a:ln>
              <a:solidFill>
                <a:srgbClr val="000000"/>
              </a:solidFill>
              <a:effectLst/>
              <a:uLnTx/>
              <a:uFillTx/>
              <a:latin typeface="Arial" pitchFamily="34" charset="0"/>
            </a:endParaRPr>
          </a:p>
        </p:txBody>
      </p:sp>
      <p:sp>
        <p:nvSpPr>
          <p:cNvPr id="121" name="Line 14"/>
          <p:cNvSpPr>
            <a:spLocks noChangeShapeType="1"/>
          </p:cNvSpPr>
          <p:nvPr/>
        </p:nvSpPr>
        <p:spPr bwMode="auto">
          <a:xfrm>
            <a:off x="2201863" y="3171825"/>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2" name="Line 15"/>
          <p:cNvSpPr>
            <a:spLocks noChangeShapeType="1"/>
          </p:cNvSpPr>
          <p:nvPr/>
        </p:nvSpPr>
        <p:spPr bwMode="auto">
          <a:xfrm>
            <a:off x="3560763" y="3171825"/>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3" name="Line 16"/>
          <p:cNvSpPr>
            <a:spLocks noChangeShapeType="1"/>
          </p:cNvSpPr>
          <p:nvPr/>
        </p:nvSpPr>
        <p:spPr bwMode="auto">
          <a:xfrm>
            <a:off x="4886325" y="3171825"/>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4" name="Line 17"/>
          <p:cNvSpPr>
            <a:spLocks noChangeShapeType="1"/>
          </p:cNvSpPr>
          <p:nvPr/>
        </p:nvSpPr>
        <p:spPr bwMode="auto">
          <a:xfrm>
            <a:off x="6165850" y="3171825"/>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5" name="Line 18"/>
          <p:cNvSpPr>
            <a:spLocks noChangeShapeType="1"/>
          </p:cNvSpPr>
          <p:nvPr/>
        </p:nvSpPr>
        <p:spPr bwMode="auto">
          <a:xfrm>
            <a:off x="7461250" y="3171825"/>
            <a:ext cx="0" cy="33020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6" name="Line 19"/>
          <p:cNvSpPr>
            <a:spLocks noChangeShapeType="1"/>
          </p:cNvSpPr>
          <p:nvPr/>
        </p:nvSpPr>
        <p:spPr bwMode="auto">
          <a:xfrm>
            <a:off x="3560763" y="4033838"/>
            <a:ext cx="0" cy="595312"/>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7" name="Line 20"/>
          <p:cNvSpPr>
            <a:spLocks noChangeShapeType="1"/>
          </p:cNvSpPr>
          <p:nvPr/>
        </p:nvSpPr>
        <p:spPr bwMode="auto">
          <a:xfrm>
            <a:off x="4886325" y="4033838"/>
            <a:ext cx="0" cy="595312"/>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28" name="Text Box 21"/>
          <p:cNvSpPr txBox="1">
            <a:spLocks noChangeArrowheads="1"/>
          </p:cNvSpPr>
          <p:nvPr/>
        </p:nvSpPr>
        <p:spPr bwMode="auto">
          <a:xfrm>
            <a:off x="1949450" y="2773363"/>
            <a:ext cx="70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u="none" strike="noStrike" kern="0" cap="none" spc="0" normalizeH="0" baseline="0" noProof="0" smtClean="0">
                <a:ln>
                  <a:noFill/>
                </a:ln>
                <a:solidFill>
                  <a:srgbClr val="000000"/>
                </a:solidFill>
                <a:effectLst/>
                <a:uLnTx/>
                <a:uFillTx/>
                <a:latin typeface="Arial" pitchFamily="34" charset="0"/>
                <a:ea typeface="宋体" pitchFamily="2" charset="-122"/>
              </a:rPr>
              <a:t>CLA</a:t>
            </a:r>
          </a:p>
        </p:txBody>
      </p:sp>
      <p:sp>
        <p:nvSpPr>
          <p:cNvPr id="129" name="Text Box 22"/>
          <p:cNvSpPr txBox="1">
            <a:spLocks noChangeArrowheads="1"/>
          </p:cNvSpPr>
          <p:nvPr/>
        </p:nvSpPr>
        <p:spPr bwMode="auto">
          <a:xfrm>
            <a:off x="3209925" y="2773363"/>
            <a:ext cx="70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u="none" strike="noStrike" kern="0" cap="none" spc="0" normalizeH="0" baseline="0" noProof="0" smtClean="0">
                <a:ln>
                  <a:noFill/>
                </a:ln>
                <a:solidFill>
                  <a:srgbClr val="000000"/>
                </a:solidFill>
                <a:effectLst/>
                <a:uLnTx/>
                <a:uFillTx/>
                <a:latin typeface="Arial" pitchFamily="34" charset="0"/>
                <a:ea typeface="宋体" pitchFamily="2" charset="-122"/>
              </a:rPr>
              <a:t>ADD</a:t>
            </a:r>
          </a:p>
        </p:txBody>
      </p:sp>
      <p:sp>
        <p:nvSpPr>
          <p:cNvPr id="130" name="Text Box 23"/>
          <p:cNvSpPr txBox="1">
            <a:spLocks noChangeArrowheads="1"/>
          </p:cNvSpPr>
          <p:nvPr/>
        </p:nvSpPr>
        <p:spPr bwMode="auto">
          <a:xfrm>
            <a:off x="4787900" y="2833688"/>
            <a:ext cx="70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u="none" strike="noStrike" kern="0" cap="none" spc="0" normalizeH="0" baseline="0" noProof="0" smtClean="0">
                <a:ln>
                  <a:noFill/>
                </a:ln>
                <a:solidFill>
                  <a:srgbClr val="000000"/>
                </a:solidFill>
                <a:effectLst/>
                <a:uLnTx/>
                <a:uFillTx/>
                <a:latin typeface="Arial" pitchFamily="34" charset="0"/>
                <a:ea typeface="宋体" pitchFamily="2" charset="-122"/>
              </a:rPr>
              <a:t>LDA</a:t>
            </a:r>
          </a:p>
        </p:txBody>
      </p:sp>
      <p:sp>
        <p:nvSpPr>
          <p:cNvPr id="131" name="Text Box 24"/>
          <p:cNvSpPr txBox="1">
            <a:spLocks noChangeArrowheads="1"/>
          </p:cNvSpPr>
          <p:nvPr/>
        </p:nvSpPr>
        <p:spPr bwMode="auto">
          <a:xfrm>
            <a:off x="5816600" y="2840038"/>
            <a:ext cx="7000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u="none" strike="noStrike" kern="0" cap="none" spc="0" normalizeH="0" baseline="0" noProof="0" smtClean="0">
                <a:ln>
                  <a:noFill/>
                </a:ln>
                <a:solidFill>
                  <a:srgbClr val="000000"/>
                </a:solidFill>
                <a:effectLst/>
                <a:uLnTx/>
                <a:uFillTx/>
                <a:latin typeface="Arial" pitchFamily="34" charset="0"/>
                <a:ea typeface="宋体" pitchFamily="2" charset="-122"/>
              </a:rPr>
              <a:t>JMP</a:t>
            </a:r>
          </a:p>
        </p:txBody>
      </p:sp>
      <p:sp>
        <p:nvSpPr>
          <p:cNvPr id="132" name="Text Box 25"/>
          <p:cNvSpPr txBox="1">
            <a:spLocks noChangeArrowheads="1"/>
          </p:cNvSpPr>
          <p:nvPr/>
        </p:nvSpPr>
        <p:spPr bwMode="auto">
          <a:xfrm>
            <a:off x="7110413" y="2840038"/>
            <a:ext cx="70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u="none" strike="noStrike" kern="0" cap="none" spc="0" normalizeH="0" baseline="0" noProof="0" smtClean="0">
                <a:ln>
                  <a:noFill/>
                </a:ln>
                <a:solidFill>
                  <a:srgbClr val="000000"/>
                </a:solidFill>
                <a:effectLst/>
                <a:uLnTx/>
                <a:uFillTx/>
                <a:latin typeface="Arial" pitchFamily="34" charset="0"/>
                <a:ea typeface="宋体" pitchFamily="2" charset="-122"/>
              </a:rPr>
              <a:t>NOP</a:t>
            </a:r>
          </a:p>
        </p:txBody>
      </p:sp>
      <p:sp>
        <p:nvSpPr>
          <p:cNvPr id="133" name="Line 26"/>
          <p:cNvSpPr>
            <a:spLocks noChangeShapeType="1"/>
          </p:cNvSpPr>
          <p:nvPr/>
        </p:nvSpPr>
        <p:spPr bwMode="auto">
          <a:xfrm>
            <a:off x="2152650" y="5949950"/>
            <a:ext cx="5761038" cy="0"/>
          </a:xfrm>
          <a:prstGeom prst="line">
            <a:avLst/>
          </a:prstGeom>
          <a:noFill/>
          <a:ln w="57150">
            <a:solidFill>
              <a:srgbClr val="003300"/>
            </a:solidFill>
            <a:round/>
            <a:headEnd/>
            <a:tailEnd type="oval" w="lg" len="lg"/>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34" name="Line 27"/>
          <p:cNvSpPr>
            <a:spLocks noChangeShapeType="1"/>
          </p:cNvSpPr>
          <p:nvPr/>
        </p:nvSpPr>
        <p:spPr bwMode="auto">
          <a:xfrm>
            <a:off x="2195513" y="4024313"/>
            <a:ext cx="0" cy="1925637"/>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35" name="Line 28"/>
          <p:cNvSpPr>
            <a:spLocks noChangeShapeType="1"/>
          </p:cNvSpPr>
          <p:nvPr/>
        </p:nvSpPr>
        <p:spPr bwMode="auto">
          <a:xfrm>
            <a:off x="6156325" y="4024313"/>
            <a:ext cx="0" cy="1925637"/>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36" name="Line 29"/>
          <p:cNvSpPr>
            <a:spLocks noChangeShapeType="1"/>
          </p:cNvSpPr>
          <p:nvPr/>
        </p:nvSpPr>
        <p:spPr bwMode="auto">
          <a:xfrm>
            <a:off x="7451725" y="4024313"/>
            <a:ext cx="0" cy="1925637"/>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37" name="Line 30"/>
          <p:cNvSpPr>
            <a:spLocks noChangeShapeType="1"/>
          </p:cNvSpPr>
          <p:nvPr/>
        </p:nvSpPr>
        <p:spPr bwMode="auto">
          <a:xfrm>
            <a:off x="3563938" y="5608638"/>
            <a:ext cx="0" cy="341312"/>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38" name="Line 31"/>
          <p:cNvSpPr>
            <a:spLocks noChangeShapeType="1"/>
          </p:cNvSpPr>
          <p:nvPr/>
        </p:nvSpPr>
        <p:spPr bwMode="auto">
          <a:xfrm>
            <a:off x="4903788" y="5464175"/>
            <a:ext cx="0" cy="48577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39" name="Text Box 32"/>
          <p:cNvSpPr txBox="1">
            <a:spLocks noChangeArrowheads="1"/>
          </p:cNvSpPr>
          <p:nvPr/>
        </p:nvSpPr>
        <p:spPr bwMode="auto">
          <a:xfrm>
            <a:off x="2268538" y="2054225"/>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000" b="0" u="none" strike="noStrike" kern="0" cap="none" spc="0" normalizeH="0" baseline="0" noProof="0" smtClean="0">
                <a:ln>
                  <a:noFill/>
                </a:ln>
                <a:solidFill>
                  <a:srgbClr val="000000"/>
                </a:solidFill>
                <a:effectLst/>
                <a:uLnTx/>
                <a:uFillTx/>
                <a:latin typeface="Arial" pitchFamily="34" charset="0"/>
                <a:ea typeface="华文新魏" pitchFamily="2" charset="-122"/>
              </a:rPr>
              <a:t>取指令</a:t>
            </a:r>
          </a:p>
        </p:txBody>
      </p:sp>
      <p:sp>
        <p:nvSpPr>
          <p:cNvPr id="140" name="Text Box 33"/>
          <p:cNvSpPr txBox="1">
            <a:spLocks noChangeArrowheads="1"/>
          </p:cNvSpPr>
          <p:nvPr/>
        </p:nvSpPr>
        <p:spPr bwMode="auto">
          <a:xfrm>
            <a:off x="7235825" y="5516563"/>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ea typeface="华文新魏" pitchFamily="2" charset="-122"/>
              </a:rPr>
              <a:t>公操作</a:t>
            </a:r>
          </a:p>
        </p:txBody>
      </p:sp>
      <p:sp>
        <p:nvSpPr>
          <p:cNvPr id="141" name="AutoShape 34"/>
          <p:cNvSpPr>
            <a:spLocks noChangeArrowheads="1"/>
          </p:cNvSpPr>
          <p:nvPr/>
        </p:nvSpPr>
        <p:spPr bwMode="auto">
          <a:xfrm>
            <a:off x="4470400" y="706438"/>
            <a:ext cx="936625" cy="287337"/>
          </a:xfrm>
          <a:prstGeom prst="roundRect">
            <a:avLst>
              <a:gd name="adj" fmla="val 50000"/>
            </a:avLst>
          </a:prstGeom>
          <a:solidFill>
            <a:srgbClr val="A3B2C1"/>
          </a:solidFill>
          <a:ln w="12700" algn="ctr">
            <a:solidFill>
              <a:srgbClr val="0033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itchFamily="34" charset="0"/>
              </a:rPr>
              <a:t>启动</a:t>
            </a:r>
          </a:p>
        </p:txBody>
      </p:sp>
      <p:sp>
        <p:nvSpPr>
          <p:cNvPr id="142" name="Line 35"/>
          <p:cNvSpPr>
            <a:spLocks noChangeShapeType="1"/>
          </p:cNvSpPr>
          <p:nvPr/>
        </p:nvSpPr>
        <p:spPr bwMode="auto">
          <a:xfrm>
            <a:off x="4887913" y="2290763"/>
            <a:ext cx="0" cy="922337"/>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43" name="Line 36"/>
          <p:cNvSpPr>
            <a:spLocks noChangeShapeType="1"/>
          </p:cNvSpPr>
          <p:nvPr/>
        </p:nvSpPr>
        <p:spPr bwMode="auto">
          <a:xfrm>
            <a:off x="4887913" y="995363"/>
            <a:ext cx="0" cy="517525"/>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nvGrpSpPr>
          <p:cNvPr id="144" name="Group 37"/>
          <p:cNvGrpSpPr>
            <a:grpSpLocks/>
          </p:cNvGrpSpPr>
          <p:nvPr/>
        </p:nvGrpSpPr>
        <p:grpSpPr bwMode="auto">
          <a:xfrm>
            <a:off x="684213" y="1125538"/>
            <a:ext cx="792162" cy="4824412"/>
            <a:chOff x="431" y="709"/>
            <a:chExt cx="499" cy="3039"/>
          </a:xfrm>
        </p:grpSpPr>
        <p:sp>
          <p:nvSpPr>
            <p:cNvPr id="145" name="Line 38"/>
            <p:cNvSpPr>
              <a:spLocks noChangeShapeType="1"/>
            </p:cNvSpPr>
            <p:nvPr/>
          </p:nvSpPr>
          <p:spPr bwMode="auto">
            <a:xfrm>
              <a:off x="431" y="709"/>
              <a:ext cx="499"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46" name="Line 39"/>
            <p:cNvSpPr>
              <a:spLocks noChangeShapeType="1"/>
            </p:cNvSpPr>
            <p:nvPr/>
          </p:nvSpPr>
          <p:spPr bwMode="auto">
            <a:xfrm>
              <a:off x="431" y="1706"/>
              <a:ext cx="499"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47" name="Line 40"/>
            <p:cNvSpPr>
              <a:spLocks noChangeShapeType="1"/>
            </p:cNvSpPr>
            <p:nvPr/>
          </p:nvSpPr>
          <p:spPr bwMode="auto">
            <a:xfrm>
              <a:off x="431" y="2704"/>
              <a:ext cx="499"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48" name="Line 41"/>
            <p:cNvSpPr>
              <a:spLocks noChangeShapeType="1"/>
            </p:cNvSpPr>
            <p:nvPr/>
          </p:nvSpPr>
          <p:spPr bwMode="auto">
            <a:xfrm>
              <a:off x="431" y="3748"/>
              <a:ext cx="499"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sp>
        <p:nvSpPr>
          <p:cNvPr id="149" name="Line 42"/>
          <p:cNvSpPr>
            <a:spLocks noChangeShapeType="1"/>
          </p:cNvSpPr>
          <p:nvPr/>
        </p:nvSpPr>
        <p:spPr bwMode="auto">
          <a:xfrm>
            <a:off x="1116013" y="1125538"/>
            <a:ext cx="0" cy="1582737"/>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50" name="Line 43"/>
          <p:cNvSpPr>
            <a:spLocks noChangeShapeType="1"/>
          </p:cNvSpPr>
          <p:nvPr/>
        </p:nvSpPr>
        <p:spPr bwMode="auto">
          <a:xfrm>
            <a:off x="1116013" y="2709863"/>
            <a:ext cx="0" cy="1582737"/>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51" name="Line 44"/>
          <p:cNvSpPr>
            <a:spLocks noChangeShapeType="1"/>
          </p:cNvSpPr>
          <p:nvPr/>
        </p:nvSpPr>
        <p:spPr bwMode="auto">
          <a:xfrm>
            <a:off x="1116013" y="4292600"/>
            <a:ext cx="0" cy="165735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52" name="Rectangle 45"/>
          <p:cNvSpPr>
            <a:spLocks noChangeArrowheads="1"/>
          </p:cNvSpPr>
          <p:nvPr/>
        </p:nvSpPr>
        <p:spPr bwMode="auto">
          <a:xfrm>
            <a:off x="623570" y="1773238"/>
            <a:ext cx="4924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001010"/>
                </a:solidFill>
                <a:latin typeface="Arial" pitchFamily="34" charset="0"/>
              </a:rPr>
              <a:t>M</a:t>
            </a:r>
            <a:r>
              <a:rPr lang="en-US" altLang="zh-CN" sz="2000" b="1" baseline="-25000">
                <a:solidFill>
                  <a:srgbClr val="001010"/>
                </a:solidFill>
                <a:latin typeface="Arial" pitchFamily="34" charset="0"/>
              </a:rPr>
              <a:t>1</a:t>
            </a:r>
          </a:p>
        </p:txBody>
      </p:sp>
      <p:sp>
        <p:nvSpPr>
          <p:cNvPr id="153" name="Rectangle 46"/>
          <p:cNvSpPr>
            <a:spLocks noChangeArrowheads="1"/>
          </p:cNvSpPr>
          <p:nvPr/>
        </p:nvSpPr>
        <p:spPr bwMode="auto">
          <a:xfrm>
            <a:off x="623570" y="3392488"/>
            <a:ext cx="4924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001010"/>
                </a:solidFill>
                <a:latin typeface="Arial" pitchFamily="34" charset="0"/>
              </a:rPr>
              <a:t>M</a:t>
            </a:r>
            <a:r>
              <a:rPr lang="en-US" altLang="zh-CN" sz="2000" b="1" baseline="-25000">
                <a:solidFill>
                  <a:srgbClr val="001010"/>
                </a:solidFill>
                <a:latin typeface="Arial" pitchFamily="34" charset="0"/>
              </a:rPr>
              <a:t>2</a:t>
            </a:r>
          </a:p>
        </p:txBody>
      </p:sp>
      <p:sp>
        <p:nvSpPr>
          <p:cNvPr id="154" name="Rectangle 47"/>
          <p:cNvSpPr>
            <a:spLocks noChangeArrowheads="1"/>
          </p:cNvSpPr>
          <p:nvPr/>
        </p:nvSpPr>
        <p:spPr bwMode="auto">
          <a:xfrm>
            <a:off x="623570" y="4976813"/>
            <a:ext cx="4924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001010"/>
                </a:solidFill>
                <a:latin typeface="Arial" pitchFamily="34" charset="0"/>
              </a:rPr>
              <a:t>M</a:t>
            </a:r>
            <a:r>
              <a:rPr lang="en-US" altLang="zh-CN" sz="2000" b="1" baseline="-25000">
                <a:solidFill>
                  <a:srgbClr val="001010"/>
                </a:solidFill>
                <a:latin typeface="Arial" pitchFamily="34" charset="0"/>
              </a:rPr>
              <a:t>3</a:t>
            </a:r>
          </a:p>
        </p:txBody>
      </p:sp>
      <p:grpSp>
        <p:nvGrpSpPr>
          <p:cNvPr id="155" name="Group 48"/>
          <p:cNvGrpSpPr>
            <a:grpSpLocks/>
          </p:cNvGrpSpPr>
          <p:nvPr/>
        </p:nvGrpSpPr>
        <p:grpSpPr bwMode="auto">
          <a:xfrm>
            <a:off x="6516688" y="1557338"/>
            <a:ext cx="1727200" cy="719137"/>
            <a:chOff x="4422" y="981"/>
            <a:chExt cx="771" cy="453"/>
          </a:xfrm>
        </p:grpSpPr>
        <p:sp>
          <p:nvSpPr>
            <p:cNvPr id="156" name="Line 49"/>
            <p:cNvSpPr>
              <a:spLocks noChangeShapeType="1"/>
            </p:cNvSpPr>
            <p:nvPr/>
          </p:nvSpPr>
          <p:spPr bwMode="auto">
            <a:xfrm>
              <a:off x="4422" y="1207"/>
              <a:ext cx="771"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57" name="Line 50"/>
            <p:cNvSpPr>
              <a:spLocks noChangeShapeType="1"/>
            </p:cNvSpPr>
            <p:nvPr/>
          </p:nvSpPr>
          <p:spPr bwMode="auto">
            <a:xfrm>
              <a:off x="4422" y="1434"/>
              <a:ext cx="771"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sp>
          <p:nvSpPr>
            <p:cNvPr id="158" name="Line 51"/>
            <p:cNvSpPr>
              <a:spLocks noChangeShapeType="1"/>
            </p:cNvSpPr>
            <p:nvPr/>
          </p:nvSpPr>
          <p:spPr bwMode="auto">
            <a:xfrm>
              <a:off x="4422" y="981"/>
              <a:ext cx="771" cy="0"/>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u="none" strike="noStrike" kern="0" cap="none" spc="0" normalizeH="0" baseline="0" noProof="0" smtClean="0">
                <a:ln>
                  <a:noFill/>
                </a:ln>
                <a:solidFill>
                  <a:sysClr val="windowText" lastClr="000000"/>
                </a:solidFill>
                <a:effectLst/>
                <a:uLnTx/>
                <a:uFillTx/>
              </a:endParaRPr>
            </a:p>
          </p:txBody>
        </p:sp>
      </p:grpSp>
      <p:sp>
        <p:nvSpPr>
          <p:cNvPr id="159" name="Rectangle 52"/>
          <p:cNvSpPr>
            <a:spLocks noChangeArrowheads="1"/>
          </p:cNvSpPr>
          <p:nvPr/>
        </p:nvSpPr>
        <p:spPr bwMode="auto">
          <a:xfrm>
            <a:off x="6863551" y="1125538"/>
            <a:ext cx="1362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FF3300"/>
                </a:solidFill>
                <a:latin typeface="Arial" pitchFamily="34" charset="0"/>
              </a:rPr>
              <a:t>LDAR   T</a:t>
            </a:r>
            <a:r>
              <a:rPr lang="en-US" altLang="zh-CN" sz="2000" b="1" baseline="-25000">
                <a:solidFill>
                  <a:srgbClr val="FF3300"/>
                </a:solidFill>
                <a:latin typeface="Arial" pitchFamily="34" charset="0"/>
              </a:rPr>
              <a:t>1</a:t>
            </a:r>
          </a:p>
        </p:txBody>
      </p:sp>
      <p:sp>
        <p:nvSpPr>
          <p:cNvPr id="160" name="Rectangle 53"/>
          <p:cNvSpPr>
            <a:spLocks noChangeArrowheads="1"/>
          </p:cNvSpPr>
          <p:nvPr/>
        </p:nvSpPr>
        <p:spPr bwMode="auto">
          <a:xfrm>
            <a:off x="6994998" y="1519238"/>
            <a:ext cx="12314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FF3300"/>
                </a:solidFill>
                <a:latin typeface="Arial" pitchFamily="34" charset="0"/>
              </a:rPr>
              <a:t>RD      T</a:t>
            </a:r>
            <a:r>
              <a:rPr lang="en-US" altLang="zh-CN" sz="2000" b="1" baseline="-25000">
                <a:solidFill>
                  <a:srgbClr val="FF3300"/>
                </a:solidFill>
                <a:latin typeface="Arial" pitchFamily="34" charset="0"/>
              </a:rPr>
              <a:t>2</a:t>
            </a:r>
          </a:p>
        </p:txBody>
      </p:sp>
      <p:sp>
        <p:nvSpPr>
          <p:cNvPr id="161" name="Rectangle 54"/>
          <p:cNvSpPr>
            <a:spLocks noChangeArrowheads="1"/>
          </p:cNvSpPr>
          <p:nvPr/>
        </p:nvSpPr>
        <p:spPr bwMode="auto">
          <a:xfrm>
            <a:off x="6863551" y="1916113"/>
            <a:ext cx="1362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FF3300"/>
                </a:solidFill>
                <a:latin typeface="Arial" pitchFamily="34" charset="0"/>
              </a:rPr>
              <a:t>LDDR   T</a:t>
            </a:r>
            <a:r>
              <a:rPr lang="en-US" altLang="zh-CN" sz="2000" b="1" baseline="-25000">
                <a:solidFill>
                  <a:srgbClr val="FF3300"/>
                </a:solidFill>
                <a:latin typeface="Arial" pitchFamily="34" charset="0"/>
              </a:rPr>
              <a:t>3</a:t>
            </a:r>
          </a:p>
        </p:txBody>
      </p:sp>
      <p:sp>
        <p:nvSpPr>
          <p:cNvPr id="162" name="Rectangle 55"/>
          <p:cNvSpPr>
            <a:spLocks noChangeArrowheads="1"/>
          </p:cNvSpPr>
          <p:nvPr/>
        </p:nvSpPr>
        <p:spPr bwMode="auto">
          <a:xfrm>
            <a:off x="6908435" y="2276475"/>
            <a:ext cx="1317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b="1">
                <a:solidFill>
                  <a:srgbClr val="FF3300"/>
                </a:solidFill>
                <a:latin typeface="Arial" pitchFamily="34" charset="0"/>
              </a:rPr>
              <a:t>LDIR    T</a:t>
            </a:r>
            <a:r>
              <a:rPr lang="en-US" altLang="zh-CN" sz="2000" b="1" baseline="-25000">
                <a:solidFill>
                  <a:srgbClr val="FF3300"/>
                </a:solidFill>
                <a:latin typeface="Arial" pitchFamily="34" charset="0"/>
              </a:rPr>
              <a:t>4</a:t>
            </a:r>
          </a:p>
        </p:txBody>
      </p:sp>
      <p:sp>
        <p:nvSpPr>
          <p:cNvPr id="163" name="Rectangle 5"/>
          <p:cNvSpPr>
            <a:spLocks noChangeArrowheads="1"/>
          </p:cNvSpPr>
          <p:nvPr/>
        </p:nvSpPr>
        <p:spPr bwMode="auto">
          <a:xfrm>
            <a:off x="3419475" y="1522413"/>
            <a:ext cx="3082925" cy="795337"/>
          </a:xfrm>
          <a:prstGeom prst="rect">
            <a:avLst/>
          </a:prstGeom>
          <a:solidFill>
            <a:srgbClr val="CCFF66"/>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u="none" strike="noStrike" kern="0" cap="none" spc="0" normalizeH="0" baseline="0" noProof="0" dirty="0" smtClean="0">
                <a:ln>
                  <a:noFill/>
                </a:ln>
                <a:solidFill>
                  <a:srgbClr val="000000"/>
                </a:solidFill>
                <a:effectLst/>
                <a:uLnTx/>
                <a:uFillTx/>
                <a:latin typeface="Arial" pitchFamily="34" charset="0"/>
              </a:rPr>
              <a:t>AR</a:t>
            </a:r>
            <a:r>
              <a:rPr kumimoji="0" lang="en-US" altLang="zh-CN" sz="1800" b="0" u="none" strike="noStrike" kern="0" cap="none" spc="0" normalizeH="0" baseline="0" noProof="0" dirty="0" smtClean="0">
                <a:ln>
                  <a:noFill/>
                </a:ln>
                <a:solidFill>
                  <a:srgbClr val="000000"/>
                </a:solidFill>
                <a:effectLst/>
                <a:uLnTx/>
                <a:uFillTx/>
                <a:latin typeface="Arial" pitchFamily="34" charset="0"/>
                <a:sym typeface="Wingdings" panose="05000000000000000000" pitchFamily="2" charset="2"/>
              </a:rPr>
              <a:t></a:t>
            </a:r>
            <a:r>
              <a:rPr kumimoji="0" lang="en-US" altLang="zh-CN" sz="1800" b="0" u="none" strike="noStrike" kern="0" cap="none" spc="0" normalizeH="0" baseline="0" noProof="0" dirty="0" smtClean="0">
                <a:ln>
                  <a:noFill/>
                </a:ln>
                <a:solidFill>
                  <a:srgbClr val="000000"/>
                </a:solidFill>
                <a:effectLst/>
                <a:uLnTx/>
                <a:uFillTx/>
                <a:latin typeface="Arial" pitchFamily="34" charset="0"/>
              </a:rPr>
              <a:t>(PC)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u="none" strike="noStrike" kern="0" cap="none" spc="0" normalizeH="0" baseline="0" noProof="0" dirty="0" smtClean="0">
                <a:ln>
                  <a:noFill/>
                </a:ln>
                <a:solidFill>
                  <a:srgbClr val="000000"/>
                </a:solidFill>
                <a:effectLst/>
                <a:uLnTx/>
                <a:uFillTx/>
                <a:latin typeface="Arial" pitchFamily="34" charset="0"/>
              </a:rPr>
              <a:t> </a:t>
            </a:r>
            <a:r>
              <a:rPr lang="en-US" altLang="zh-CN" u="sng" kern="0" dirty="0" err="1" smtClean="0">
                <a:solidFill>
                  <a:srgbClr val="FF3300"/>
                </a:solidFill>
              </a:rPr>
              <a:t>IR</a:t>
            </a:r>
            <a:r>
              <a:rPr lang="en-US" altLang="zh-CN" u="sng" kern="0" dirty="0" err="1" smtClean="0">
                <a:solidFill>
                  <a:srgbClr val="FF3300"/>
                </a:solidFill>
                <a:sym typeface="Wingdings" panose="05000000000000000000" pitchFamily="2" charset="2"/>
              </a:rPr>
              <a:t>DR</a:t>
            </a:r>
            <a:r>
              <a:rPr lang="en-US" altLang="zh-CN" u="sng" kern="0" dirty="0" err="1" smtClean="0">
                <a:solidFill>
                  <a:srgbClr val="FF3300"/>
                </a:solidFill>
              </a:rPr>
              <a:t>Mem</a:t>
            </a:r>
            <a:r>
              <a:rPr lang="en-US" altLang="zh-CN" u="sng" kern="0" dirty="0" smtClean="0">
                <a:solidFill>
                  <a:srgbClr val="FF3300"/>
                </a:solidFill>
              </a:rPr>
              <a:t>[AR]</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u="sng" kern="0" dirty="0" smtClean="0">
                <a:solidFill>
                  <a:srgbClr val="FF3300"/>
                </a:solidFill>
              </a:rPr>
              <a:t> </a:t>
            </a:r>
            <a:r>
              <a:rPr lang="en-US" altLang="zh-CN" kern="0" dirty="0" smtClean="0">
                <a:solidFill>
                  <a:srgbClr val="000000"/>
                </a:solidFill>
              </a:rPr>
              <a:t>PC</a:t>
            </a:r>
            <a:r>
              <a:rPr lang="en-US" altLang="zh-CN" kern="0" dirty="0" smtClean="0">
                <a:solidFill>
                  <a:srgbClr val="000000"/>
                </a:solidFill>
                <a:sym typeface="Wingdings" panose="05000000000000000000" pitchFamily="2" charset="2"/>
              </a:rPr>
              <a:t></a:t>
            </a:r>
            <a:r>
              <a:rPr kumimoji="0" lang="en-US" altLang="zh-CN" sz="1800" b="0" u="none" strike="noStrike" kern="0" cap="none" spc="0" normalizeH="0" baseline="0" noProof="0" dirty="0" smtClean="0">
                <a:ln>
                  <a:noFill/>
                </a:ln>
                <a:solidFill>
                  <a:srgbClr val="000000"/>
                </a:solidFill>
                <a:effectLst/>
                <a:uLnTx/>
                <a:uFillTx/>
                <a:latin typeface="Arial" pitchFamily="34" charset="0"/>
              </a:rPr>
              <a:t>(PC</a:t>
            </a:r>
            <a:r>
              <a:rPr lang="en-US" altLang="zh-CN" kern="0" dirty="0" smtClean="0">
                <a:solidFill>
                  <a:srgbClr val="000000"/>
                </a:solidFill>
              </a:rPr>
              <a:t>)+1 </a:t>
            </a:r>
            <a:endParaRPr kumimoji="0" lang="en-US" altLang="zh-CN" sz="1800" b="0" u="none" strike="noStrike" kern="0" cap="none" spc="0" normalizeH="0" baseline="0" noProof="0" dirty="0" smtClean="0">
              <a:ln>
                <a:noFill/>
              </a:ln>
              <a:solidFill>
                <a:srgbClr val="000000"/>
              </a:solidFill>
              <a:effectLst/>
              <a:uLnTx/>
              <a:uFillTx/>
              <a:latin typeface="Arial" pitchFamily="34" charset="0"/>
            </a:endParaRPr>
          </a:p>
        </p:txBody>
      </p:sp>
      <p:sp>
        <p:nvSpPr>
          <p:cNvPr id="164"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75078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0-#ppt_w/2"/>
                                          </p:val>
                                        </p:tav>
                                        <p:tav tm="100000">
                                          <p:val>
                                            <p:strVal val="#ppt_x"/>
                                          </p:val>
                                        </p:tav>
                                      </p:tavLst>
                                    </p:anim>
                                    <p:anim calcmode="lin" valueType="num">
                                      <p:cBhvr additive="base">
                                        <p:cTn id="8"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0-#ppt_w/2"/>
                                          </p:val>
                                        </p:tav>
                                        <p:tav tm="100000">
                                          <p:val>
                                            <p:strVal val="#ppt_x"/>
                                          </p:val>
                                        </p:tav>
                                      </p:tavLst>
                                    </p:anim>
                                    <p:anim calcmode="lin" valueType="num">
                                      <p:cBhvr additive="base">
                                        <p:cTn id="14"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fill="hold"/>
                                        <p:tgtEl>
                                          <p:spTgt spid="111"/>
                                        </p:tgtEl>
                                        <p:attrNameLst>
                                          <p:attrName>ppt_x</p:attrName>
                                        </p:attrNameLst>
                                      </p:cBhvr>
                                      <p:tavLst>
                                        <p:tav tm="0">
                                          <p:val>
                                            <p:strVal val="#ppt_x"/>
                                          </p:val>
                                        </p:tav>
                                        <p:tav tm="100000">
                                          <p:val>
                                            <p:strVal val="#ppt_x"/>
                                          </p:val>
                                        </p:tav>
                                      </p:tavLst>
                                    </p:anim>
                                    <p:anim calcmode="lin" valueType="num">
                                      <p:cBhvr additive="base">
                                        <p:cTn id="20"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anim calcmode="lin" valueType="num">
                                      <p:cBhvr additive="base">
                                        <p:cTn id="25" dur="500" fill="hold"/>
                                        <p:tgtEl>
                                          <p:spTgt spid="144"/>
                                        </p:tgtEl>
                                        <p:attrNameLst>
                                          <p:attrName>ppt_x</p:attrName>
                                        </p:attrNameLst>
                                      </p:cBhvr>
                                      <p:tavLst>
                                        <p:tav tm="0">
                                          <p:val>
                                            <p:strVal val="0-#ppt_w/2"/>
                                          </p:val>
                                        </p:tav>
                                        <p:tav tm="100000">
                                          <p:val>
                                            <p:strVal val="#ppt_x"/>
                                          </p:val>
                                        </p:tav>
                                      </p:tavLst>
                                    </p:anim>
                                    <p:anim calcmode="lin" valueType="num">
                                      <p:cBhvr additive="base">
                                        <p:cTn id="26"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149"/>
                                        </p:tgtEl>
                                        <p:attrNameLst>
                                          <p:attrName>style.visibility</p:attrName>
                                        </p:attrNameLst>
                                      </p:cBhvr>
                                      <p:to>
                                        <p:strVal val="visible"/>
                                      </p:to>
                                    </p:set>
                                    <p:anim calcmode="lin" valueType="num">
                                      <p:cBhvr>
                                        <p:cTn id="31" dur="500" fill="hold"/>
                                        <p:tgtEl>
                                          <p:spTgt spid="149"/>
                                        </p:tgtEl>
                                        <p:attrNameLst>
                                          <p:attrName>ppt_x</p:attrName>
                                        </p:attrNameLst>
                                      </p:cBhvr>
                                      <p:tavLst>
                                        <p:tav tm="0">
                                          <p:val>
                                            <p:strVal val="#ppt_x"/>
                                          </p:val>
                                        </p:tav>
                                        <p:tav tm="100000">
                                          <p:val>
                                            <p:strVal val="#ppt_x"/>
                                          </p:val>
                                        </p:tav>
                                      </p:tavLst>
                                    </p:anim>
                                    <p:anim calcmode="lin" valueType="num">
                                      <p:cBhvr>
                                        <p:cTn id="32" dur="500" fill="hold"/>
                                        <p:tgtEl>
                                          <p:spTgt spid="149"/>
                                        </p:tgtEl>
                                        <p:attrNameLst>
                                          <p:attrName>ppt_y</p:attrName>
                                        </p:attrNameLst>
                                      </p:cBhvr>
                                      <p:tavLst>
                                        <p:tav tm="0">
                                          <p:val>
                                            <p:strVal val="#ppt_y-#ppt_h/2"/>
                                          </p:val>
                                        </p:tav>
                                        <p:tav tm="100000">
                                          <p:val>
                                            <p:strVal val="#ppt_y"/>
                                          </p:val>
                                        </p:tav>
                                      </p:tavLst>
                                    </p:anim>
                                    <p:anim calcmode="lin" valueType="num">
                                      <p:cBhvr>
                                        <p:cTn id="33" dur="500" fill="hold"/>
                                        <p:tgtEl>
                                          <p:spTgt spid="149"/>
                                        </p:tgtEl>
                                        <p:attrNameLst>
                                          <p:attrName>ppt_w</p:attrName>
                                        </p:attrNameLst>
                                      </p:cBhvr>
                                      <p:tavLst>
                                        <p:tav tm="0">
                                          <p:val>
                                            <p:strVal val="#ppt_w"/>
                                          </p:val>
                                        </p:tav>
                                        <p:tav tm="100000">
                                          <p:val>
                                            <p:strVal val="#ppt_w"/>
                                          </p:val>
                                        </p:tav>
                                      </p:tavLst>
                                    </p:anim>
                                    <p:anim calcmode="lin" valueType="num">
                                      <p:cBhvr>
                                        <p:cTn id="34" dur="500" fill="hold"/>
                                        <p:tgtEl>
                                          <p:spTgt spid="149"/>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2"/>
                                        </p:tgtEl>
                                        <p:attrNameLst>
                                          <p:attrName>style.visibility</p:attrName>
                                        </p:attrNameLst>
                                      </p:cBhvr>
                                      <p:to>
                                        <p:strVal val="visible"/>
                                      </p:to>
                                    </p:set>
                                    <p:anim calcmode="lin" valueType="num">
                                      <p:cBhvr additive="base">
                                        <p:cTn id="39" dur="500" fill="hold"/>
                                        <p:tgtEl>
                                          <p:spTgt spid="152"/>
                                        </p:tgtEl>
                                        <p:attrNameLst>
                                          <p:attrName>ppt_x</p:attrName>
                                        </p:attrNameLst>
                                      </p:cBhvr>
                                      <p:tavLst>
                                        <p:tav tm="0">
                                          <p:val>
                                            <p:strVal val="#ppt_x"/>
                                          </p:val>
                                        </p:tav>
                                        <p:tav tm="100000">
                                          <p:val>
                                            <p:strVal val="#ppt_x"/>
                                          </p:val>
                                        </p:tav>
                                      </p:tavLst>
                                    </p:anim>
                                    <p:anim calcmode="lin" valueType="num">
                                      <p:cBhvr additive="base">
                                        <p:cTn id="40"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 fill="hold" grpId="0" nodeType="clickEffect">
                                  <p:stCondLst>
                                    <p:cond delay="0"/>
                                  </p:stCondLst>
                                  <p:childTnLst>
                                    <p:set>
                                      <p:cBhvr>
                                        <p:cTn id="44" dur="1" fill="hold">
                                          <p:stCondLst>
                                            <p:cond delay="0"/>
                                          </p:stCondLst>
                                        </p:cTn>
                                        <p:tgtEl>
                                          <p:spTgt spid="150"/>
                                        </p:tgtEl>
                                        <p:attrNameLst>
                                          <p:attrName>style.visibility</p:attrName>
                                        </p:attrNameLst>
                                      </p:cBhvr>
                                      <p:to>
                                        <p:strVal val="visible"/>
                                      </p:to>
                                    </p:set>
                                    <p:anim calcmode="lin" valueType="num">
                                      <p:cBhvr>
                                        <p:cTn id="45" dur="500" fill="hold"/>
                                        <p:tgtEl>
                                          <p:spTgt spid="150"/>
                                        </p:tgtEl>
                                        <p:attrNameLst>
                                          <p:attrName>ppt_x</p:attrName>
                                        </p:attrNameLst>
                                      </p:cBhvr>
                                      <p:tavLst>
                                        <p:tav tm="0">
                                          <p:val>
                                            <p:strVal val="#ppt_x"/>
                                          </p:val>
                                        </p:tav>
                                        <p:tav tm="100000">
                                          <p:val>
                                            <p:strVal val="#ppt_x"/>
                                          </p:val>
                                        </p:tav>
                                      </p:tavLst>
                                    </p:anim>
                                    <p:anim calcmode="lin" valueType="num">
                                      <p:cBhvr>
                                        <p:cTn id="46" dur="500" fill="hold"/>
                                        <p:tgtEl>
                                          <p:spTgt spid="150"/>
                                        </p:tgtEl>
                                        <p:attrNameLst>
                                          <p:attrName>ppt_y</p:attrName>
                                        </p:attrNameLst>
                                      </p:cBhvr>
                                      <p:tavLst>
                                        <p:tav tm="0">
                                          <p:val>
                                            <p:strVal val="#ppt_y-#ppt_h/2"/>
                                          </p:val>
                                        </p:tav>
                                        <p:tav tm="100000">
                                          <p:val>
                                            <p:strVal val="#ppt_y"/>
                                          </p:val>
                                        </p:tav>
                                      </p:tavLst>
                                    </p:anim>
                                    <p:anim calcmode="lin" valueType="num">
                                      <p:cBhvr>
                                        <p:cTn id="47" dur="500" fill="hold"/>
                                        <p:tgtEl>
                                          <p:spTgt spid="150"/>
                                        </p:tgtEl>
                                        <p:attrNameLst>
                                          <p:attrName>ppt_w</p:attrName>
                                        </p:attrNameLst>
                                      </p:cBhvr>
                                      <p:tavLst>
                                        <p:tav tm="0">
                                          <p:val>
                                            <p:strVal val="#ppt_w"/>
                                          </p:val>
                                        </p:tav>
                                        <p:tav tm="100000">
                                          <p:val>
                                            <p:strVal val="#ppt_w"/>
                                          </p:val>
                                        </p:tav>
                                      </p:tavLst>
                                    </p:anim>
                                    <p:anim calcmode="lin" valueType="num">
                                      <p:cBhvr>
                                        <p:cTn id="48"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3"/>
                                        </p:tgtEl>
                                        <p:attrNameLst>
                                          <p:attrName>style.visibility</p:attrName>
                                        </p:attrNameLst>
                                      </p:cBhvr>
                                      <p:to>
                                        <p:strVal val="visible"/>
                                      </p:to>
                                    </p:set>
                                    <p:anim calcmode="lin" valueType="num">
                                      <p:cBhvr additive="base">
                                        <p:cTn id="53" dur="500" fill="hold"/>
                                        <p:tgtEl>
                                          <p:spTgt spid="153"/>
                                        </p:tgtEl>
                                        <p:attrNameLst>
                                          <p:attrName>ppt_x</p:attrName>
                                        </p:attrNameLst>
                                      </p:cBhvr>
                                      <p:tavLst>
                                        <p:tav tm="0">
                                          <p:val>
                                            <p:strVal val="#ppt_x"/>
                                          </p:val>
                                        </p:tav>
                                        <p:tav tm="100000">
                                          <p:val>
                                            <p:strVal val="#ppt_x"/>
                                          </p:val>
                                        </p:tav>
                                      </p:tavLst>
                                    </p:anim>
                                    <p:anim calcmode="lin" valueType="num">
                                      <p:cBhvr additive="base">
                                        <p:cTn id="54"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 fill="hold" grpId="0" nodeType="clickEffect">
                                  <p:stCondLst>
                                    <p:cond delay="0"/>
                                  </p:stCondLst>
                                  <p:childTnLst>
                                    <p:set>
                                      <p:cBhvr>
                                        <p:cTn id="58" dur="1" fill="hold">
                                          <p:stCondLst>
                                            <p:cond delay="0"/>
                                          </p:stCondLst>
                                        </p:cTn>
                                        <p:tgtEl>
                                          <p:spTgt spid="151"/>
                                        </p:tgtEl>
                                        <p:attrNameLst>
                                          <p:attrName>style.visibility</p:attrName>
                                        </p:attrNameLst>
                                      </p:cBhvr>
                                      <p:to>
                                        <p:strVal val="visible"/>
                                      </p:to>
                                    </p:set>
                                    <p:anim calcmode="lin" valueType="num">
                                      <p:cBhvr>
                                        <p:cTn id="59" dur="500" fill="hold"/>
                                        <p:tgtEl>
                                          <p:spTgt spid="151"/>
                                        </p:tgtEl>
                                        <p:attrNameLst>
                                          <p:attrName>ppt_x</p:attrName>
                                        </p:attrNameLst>
                                      </p:cBhvr>
                                      <p:tavLst>
                                        <p:tav tm="0">
                                          <p:val>
                                            <p:strVal val="#ppt_x"/>
                                          </p:val>
                                        </p:tav>
                                        <p:tav tm="100000">
                                          <p:val>
                                            <p:strVal val="#ppt_x"/>
                                          </p:val>
                                        </p:tav>
                                      </p:tavLst>
                                    </p:anim>
                                    <p:anim calcmode="lin" valueType="num">
                                      <p:cBhvr>
                                        <p:cTn id="60" dur="500" fill="hold"/>
                                        <p:tgtEl>
                                          <p:spTgt spid="151"/>
                                        </p:tgtEl>
                                        <p:attrNameLst>
                                          <p:attrName>ppt_y</p:attrName>
                                        </p:attrNameLst>
                                      </p:cBhvr>
                                      <p:tavLst>
                                        <p:tav tm="0">
                                          <p:val>
                                            <p:strVal val="#ppt_y-#ppt_h/2"/>
                                          </p:val>
                                        </p:tav>
                                        <p:tav tm="100000">
                                          <p:val>
                                            <p:strVal val="#ppt_y"/>
                                          </p:val>
                                        </p:tav>
                                      </p:tavLst>
                                    </p:anim>
                                    <p:anim calcmode="lin" valueType="num">
                                      <p:cBhvr>
                                        <p:cTn id="61" dur="500" fill="hold"/>
                                        <p:tgtEl>
                                          <p:spTgt spid="151"/>
                                        </p:tgtEl>
                                        <p:attrNameLst>
                                          <p:attrName>ppt_w</p:attrName>
                                        </p:attrNameLst>
                                      </p:cBhvr>
                                      <p:tavLst>
                                        <p:tav tm="0">
                                          <p:val>
                                            <p:strVal val="#ppt_w"/>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4"/>
                                        </p:tgtEl>
                                        <p:attrNameLst>
                                          <p:attrName>style.visibility</p:attrName>
                                        </p:attrNameLst>
                                      </p:cBhvr>
                                      <p:to>
                                        <p:strVal val="visible"/>
                                      </p:to>
                                    </p:set>
                                    <p:anim calcmode="lin" valueType="num">
                                      <p:cBhvr additive="base">
                                        <p:cTn id="67" dur="500" fill="hold"/>
                                        <p:tgtEl>
                                          <p:spTgt spid="154"/>
                                        </p:tgtEl>
                                        <p:attrNameLst>
                                          <p:attrName>ppt_x</p:attrName>
                                        </p:attrNameLst>
                                      </p:cBhvr>
                                      <p:tavLst>
                                        <p:tav tm="0">
                                          <p:val>
                                            <p:strVal val="#ppt_x"/>
                                          </p:val>
                                        </p:tav>
                                        <p:tav tm="100000">
                                          <p:val>
                                            <p:strVal val="#ppt_x"/>
                                          </p:val>
                                        </p:tav>
                                      </p:tavLst>
                                    </p:anim>
                                    <p:anim calcmode="lin" valueType="num">
                                      <p:cBhvr additive="base">
                                        <p:cTn id="6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55"/>
                                        </p:tgtEl>
                                        <p:attrNameLst>
                                          <p:attrName>style.visibility</p:attrName>
                                        </p:attrNameLst>
                                      </p:cBhvr>
                                      <p:to>
                                        <p:strVal val="visible"/>
                                      </p:to>
                                    </p:set>
                                    <p:anim calcmode="lin" valueType="num">
                                      <p:cBhvr additive="base">
                                        <p:cTn id="73" dur="500" fill="hold"/>
                                        <p:tgtEl>
                                          <p:spTgt spid="155"/>
                                        </p:tgtEl>
                                        <p:attrNameLst>
                                          <p:attrName>ppt_x</p:attrName>
                                        </p:attrNameLst>
                                      </p:cBhvr>
                                      <p:tavLst>
                                        <p:tav tm="0">
                                          <p:val>
                                            <p:strVal val="1+#ppt_w/2"/>
                                          </p:val>
                                        </p:tav>
                                        <p:tav tm="100000">
                                          <p:val>
                                            <p:strVal val="#ppt_x"/>
                                          </p:val>
                                        </p:tav>
                                      </p:tavLst>
                                    </p:anim>
                                    <p:anim calcmode="lin" valueType="num">
                                      <p:cBhvr additive="base">
                                        <p:cTn id="74" dur="5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59"/>
                                        </p:tgtEl>
                                        <p:attrNameLst>
                                          <p:attrName>style.visibility</p:attrName>
                                        </p:attrNameLst>
                                      </p:cBhvr>
                                      <p:to>
                                        <p:strVal val="visible"/>
                                      </p:to>
                                    </p:set>
                                    <p:anim calcmode="lin" valueType="num">
                                      <p:cBhvr additive="base">
                                        <p:cTn id="79" dur="500" fill="hold"/>
                                        <p:tgtEl>
                                          <p:spTgt spid="159"/>
                                        </p:tgtEl>
                                        <p:attrNameLst>
                                          <p:attrName>ppt_x</p:attrName>
                                        </p:attrNameLst>
                                      </p:cBhvr>
                                      <p:tavLst>
                                        <p:tav tm="0">
                                          <p:val>
                                            <p:strVal val="#ppt_x"/>
                                          </p:val>
                                        </p:tav>
                                        <p:tav tm="100000">
                                          <p:val>
                                            <p:strVal val="#ppt_x"/>
                                          </p:val>
                                        </p:tav>
                                      </p:tavLst>
                                    </p:anim>
                                    <p:anim calcmode="lin" valueType="num">
                                      <p:cBhvr additive="base">
                                        <p:cTn id="80"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0"/>
                                        </p:tgtEl>
                                        <p:attrNameLst>
                                          <p:attrName>style.visibility</p:attrName>
                                        </p:attrNameLst>
                                      </p:cBhvr>
                                      <p:to>
                                        <p:strVal val="visible"/>
                                      </p:to>
                                    </p:set>
                                    <p:anim calcmode="lin" valueType="num">
                                      <p:cBhvr additive="base">
                                        <p:cTn id="85" dur="500" fill="hold"/>
                                        <p:tgtEl>
                                          <p:spTgt spid="160"/>
                                        </p:tgtEl>
                                        <p:attrNameLst>
                                          <p:attrName>ppt_x</p:attrName>
                                        </p:attrNameLst>
                                      </p:cBhvr>
                                      <p:tavLst>
                                        <p:tav tm="0">
                                          <p:val>
                                            <p:strVal val="#ppt_x"/>
                                          </p:val>
                                        </p:tav>
                                        <p:tav tm="100000">
                                          <p:val>
                                            <p:strVal val="#ppt_x"/>
                                          </p:val>
                                        </p:tav>
                                      </p:tavLst>
                                    </p:anim>
                                    <p:anim calcmode="lin" valueType="num">
                                      <p:cBhvr additive="base">
                                        <p:cTn id="86"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61"/>
                                        </p:tgtEl>
                                        <p:attrNameLst>
                                          <p:attrName>style.visibility</p:attrName>
                                        </p:attrNameLst>
                                      </p:cBhvr>
                                      <p:to>
                                        <p:strVal val="visible"/>
                                      </p:to>
                                    </p:set>
                                    <p:anim calcmode="lin" valueType="num">
                                      <p:cBhvr additive="base">
                                        <p:cTn id="91" dur="500" fill="hold"/>
                                        <p:tgtEl>
                                          <p:spTgt spid="161"/>
                                        </p:tgtEl>
                                        <p:attrNameLst>
                                          <p:attrName>ppt_x</p:attrName>
                                        </p:attrNameLst>
                                      </p:cBhvr>
                                      <p:tavLst>
                                        <p:tav tm="0">
                                          <p:val>
                                            <p:strVal val="#ppt_x"/>
                                          </p:val>
                                        </p:tav>
                                        <p:tav tm="100000">
                                          <p:val>
                                            <p:strVal val="#ppt_x"/>
                                          </p:val>
                                        </p:tav>
                                      </p:tavLst>
                                    </p:anim>
                                    <p:anim calcmode="lin" valueType="num">
                                      <p:cBhvr additive="base">
                                        <p:cTn id="92"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62"/>
                                        </p:tgtEl>
                                        <p:attrNameLst>
                                          <p:attrName>style.visibility</p:attrName>
                                        </p:attrNameLst>
                                      </p:cBhvr>
                                      <p:to>
                                        <p:strVal val="visible"/>
                                      </p:to>
                                    </p:set>
                                    <p:anim calcmode="lin" valueType="num">
                                      <p:cBhvr additive="base">
                                        <p:cTn id="97" dur="500" fill="hold"/>
                                        <p:tgtEl>
                                          <p:spTgt spid="162"/>
                                        </p:tgtEl>
                                        <p:attrNameLst>
                                          <p:attrName>ppt_x</p:attrName>
                                        </p:attrNameLst>
                                      </p:cBhvr>
                                      <p:tavLst>
                                        <p:tav tm="0">
                                          <p:val>
                                            <p:strVal val="#ppt_x"/>
                                          </p:val>
                                        </p:tav>
                                        <p:tav tm="100000">
                                          <p:val>
                                            <p:strVal val="#ppt_x"/>
                                          </p:val>
                                        </p:tav>
                                      </p:tavLst>
                                    </p:anim>
                                    <p:anim calcmode="lin" valueType="num">
                                      <p:cBhvr additive="base">
                                        <p:cTn id="98"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49" grpId="0" animBg="1"/>
      <p:bldP spid="150" grpId="0" animBg="1"/>
      <p:bldP spid="151" grpId="0" animBg="1"/>
      <p:bldP spid="152" grpId="0"/>
      <p:bldP spid="153" grpId="0"/>
      <p:bldP spid="154" grpId="0"/>
      <p:bldP spid="159" grpId="0"/>
      <p:bldP spid="160" grpId="0"/>
      <p:bldP spid="161" grpId="0"/>
      <p:bldP spid="1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r>
              <a:rPr lang="zh-CN" altLang="en-US" smtClean="0">
                <a:latin typeface="宋体" pitchFamily="2" charset="-122"/>
              </a:rPr>
              <a:t>硬布线控制器基本原理</a:t>
            </a:r>
          </a:p>
        </p:txBody>
      </p:sp>
      <p:sp>
        <p:nvSpPr>
          <p:cNvPr id="73732" name="Rectangle 3"/>
          <p:cNvSpPr>
            <a:spLocks noGrp="1" noChangeArrowheads="1"/>
          </p:cNvSpPr>
          <p:nvPr>
            <p:ph type="body" idx="1"/>
          </p:nvPr>
        </p:nvSpPr>
        <p:spPr/>
        <p:txBody>
          <a:bodyPr/>
          <a:lstStyle/>
          <a:p>
            <a:pPr eaLnBrk="1" hangingPunct="1">
              <a:buFont typeface="Wingdings" pitchFamily="2" charset="2"/>
              <a:buNone/>
            </a:pPr>
            <a:r>
              <a:rPr lang="zh-CN" altLang="en-US" sz="2600" dirty="0" smtClean="0">
                <a:latin typeface="华文新魏" pitchFamily="2" charset="-122"/>
              </a:rPr>
              <a:t>微操作控制信号的函数表达式：</a:t>
            </a:r>
          </a:p>
          <a:p>
            <a:pPr eaLnBrk="1" hangingPunct="1">
              <a:buFont typeface="Wingdings" pitchFamily="2" charset="2"/>
              <a:buNone/>
            </a:pPr>
            <a:r>
              <a:rPr lang="zh-CN" altLang="en-US" sz="2600" dirty="0" smtClean="0">
                <a:latin typeface="华文新魏" pitchFamily="2" charset="-122"/>
              </a:rPr>
              <a:t>      </a:t>
            </a:r>
            <a:r>
              <a:rPr lang="en-US" altLang="zh-CN" sz="3500" b="1" dirty="0" smtClean="0">
                <a:solidFill>
                  <a:srgbClr val="001010"/>
                </a:solidFill>
                <a:latin typeface="华文新魏" pitchFamily="2" charset="-122"/>
              </a:rPr>
              <a:t>C=</a:t>
            </a:r>
            <a:r>
              <a:rPr lang="en-US" altLang="zh-CN" sz="3500" b="1" dirty="0" smtClean="0">
                <a:solidFill>
                  <a:srgbClr val="001010"/>
                </a:solidFill>
                <a:latin typeface="宋体" pitchFamily="2" charset="-122"/>
                <a:cs typeface="Times New Roman" pitchFamily="18" charset="0"/>
              </a:rPr>
              <a:t>ƒ</a:t>
            </a:r>
            <a:r>
              <a:rPr lang="en-US" altLang="zh-CN" sz="3500" b="1" dirty="0" smtClean="0">
                <a:solidFill>
                  <a:srgbClr val="001010"/>
                </a:solidFill>
                <a:latin typeface="华文新魏" pitchFamily="2" charset="-122"/>
              </a:rPr>
              <a:t>(</a:t>
            </a:r>
            <a:r>
              <a:rPr lang="en-US" altLang="zh-CN" sz="3500" b="1" dirty="0" err="1" smtClean="0">
                <a:solidFill>
                  <a:srgbClr val="001010"/>
                </a:solidFill>
                <a:latin typeface="华文新魏" pitchFamily="2" charset="-122"/>
              </a:rPr>
              <a:t>I</a:t>
            </a:r>
            <a:r>
              <a:rPr lang="en-US" altLang="zh-CN" sz="3500" b="1" baseline="-25000" dirty="0" err="1" smtClean="0">
                <a:solidFill>
                  <a:srgbClr val="001010"/>
                </a:solidFill>
                <a:latin typeface="华文新魏" pitchFamily="2" charset="-122"/>
              </a:rPr>
              <a:t>m</a:t>
            </a:r>
            <a:r>
              <a:rPr lang="en-US" altLang="zh-CN" sz="3500" b="1" dirty="0" err="1" smtClean="0">
                <a:solidFill>
                  <a:srgbClr val="001010"/>
                </a:solidFill>
                <a:latin typeface="宋体" pitchFamily="2" charset="-122"/>
              </a:rPr>
              <a:t>·</a:t>
            </a:r>
            <a:r>
              <a:rPr lang="en-US" altLang="zh-CN" sz="3500" b="1" dirty="0" err="1" smtClean="0">
                <a:solidFill>
                  <a:srgbClr val="001010"/>
                </a:solidFill>
                <a:latin typeface="华文新魏" pitchFamily="2" charset="-122"/>
              </a:rPr>
              <a:t>M</a:t>
            </a:r>
            <a:r>
              <a:rPr lang="en-US" altLang="zh-CN" sz="3500" b="1" baseline="-25000" dirty="0" err="1" smtClean="0">
                <a:solidFill>
                  <a:srgbClr val="001010"/>
                </a:solidFill>
                <a:latin typeface="华文新魏" pitchFamily="2" charset="-122"/>
              </a:rPr>
              <a:t>i</a:t>
            </a:r>
            <a:r>
              <a:rPr lang="en-US" altLang="zh-CN" sz="3500" b="1" dirty="0" err="1" smtClean="0">
                <a:solidFill>
                  <a:srgbClr val="001010"/>
                </a:solidFill>
                <a:latin typeface="宋体" pitchFamily="2" charset="-122"/>
              </a:rPr>
              <a:t>·</a:t>
            </a:r>
            <a:r>
              <a:rPr lang="en-US" altLang="zh-CN" sz="3500" b="1" dirty="0" err="1" smtClean="0">
                <a:solidFill>
                  <a:srgbClr val="001010"/>
                </a:solidFill>
                <a:latin typeface="华文新魏" pitchFamily="2" charset="-122"/>
              </a:rPr>
              <a:t>T</a:t>
            </a:r>
            <a:r>
              <a:rPr lang="en-US" altLang="zh-CN" sz="3500" b="1" baseline="-25000" dirty="0" err="1" smtClean="0">
                <a:solidFill>
                  <a:srgbClr val="001010"/>
                </a:solidFill>
                <a:latin typeface="华文新魏" pitchFamily="2" charset="-122"/>
              </a:rPr>
              <a:t>k</a:t>
            </a:r>
            <a:r>
              <a:rPr lang="en-US" altLang="zh-CN" sz="3500" b="1" dirty="0" err="1" smtClean="0">
                <a:solidFill>
                  <a:srgbClr val="001010"/>
                </a:solidFill>
                <a:latin typeface="宋体" pitchFamily="2" charset="-122"/>
              </a:rPr>
              <a:t>·</a:t>
            </a:r>
            <a:r>
              <a:rPr lang="en-US" altLang="zh-CN" sz="3500" b="1" dirty="0" err="1" smtClean="0">
                <a:solidFill>
                  <a:srgbClr val="001010"/>
                </a:solidFill>
                <a:latin typeface="华文新魏" pitchFamily="2" charset="-122"/>
              </a:rPr>
              <a:t>B</a:t>
            </a:r>
            <a:r>
              <a:rPr lang="en-US" altLang="zh-CN" sz="3500" b="1" baseline="-25000" dirty="0" err="1" smtClean="0">
                <a:solidFill>
                  <a:srgbClr val="001010"/>
                </a:solidFill>
                <a:latin typeface="华文新魏" pitchFamily="2" charset="-122"/>
              </a:rPr>
              <a:t>j</a:t>
            </a:r>
            <a:r>
              <a:rPr lang="en-US" altLang="zh-CN" sz="3500" b="1" dirty="0" smtClean="0">
                <a:solidFill>
                  <a:srgbClr val="001010"/>
                </a:solidFill>
                <a:latin typeface="华文新魏" pitchFamily="2" charset="-122"/>
              </a:rPr>
              <a:t>)</a:t>
            </a:r>
          </a:p>
          <a:p>
            <a:pPr eaLnBrk="1" hangingPunct="1">
              <a:buFont typeface="Wingdings" pitchFamily="2" charset="2"/>
              <a:buNone/>
            </a:pPr>
            <a:r>
              <a:rPr lang="en-US" altLang="zh-CN" sz="2600" dirty="0" smtClean="0">
                <a:latin typeface="华文新魏" pitchFamily="2" charset="-122"/>
              </a:rPr>
              <a:t>     </a:t>
            </a:r>
            <a:r>
              <a:rPr lang="zh-CN" altLang="en-US" sz="2600" dirty="0" smtClean="0">
                <a:solidFill>
                  <a:srgbClr val="FF3300"/>
                </a:solidFill>
                <a:latin typeface="华文新魏" pitchFamily="2" charset="-122"/>
              </a:rPr>
              <a:t>例：读主存信号</a:t>
            </a:r>
            <a:r>
              <a:rPr lang="en-US" altLang="zh-CN" sz="2600" dirty="0" smtClean="0">
                <a:solidFill>
                  <a:srgbClr val="FF3300"/>
                </a:solidFill>
                <a:latin typeface="华文新魏" pitchFamily="2" charset="-122"/>
              </a:rPr>
              <a:t>C</a:t>
            </a:r>
            <a:r>
              <a:rPr lang="en-US" altLang="zh-CN" sz="2600" baseline="-25000" dirty="0" smtClean="0">
                <a:solidFill>
                  <a:srgbClr val="FF3300"/>
                </a:solidFill>
                <a:latin typeface="华文新魏" pitchFamily="2" charset="-122"/>
              </a:rPr>
              <a:t>3   </a:t>
            </a:r>
            <a:r>
              <a:rPr lang="en-US" altLang="zh-CN" sz="2600" dirty="0" smtClean="0">
                <a:solidFill>
                  <a:srgbClr val="FF3300"/>
                </a:solidFill>
                <a:latin typeface="华文新魏" pitchFamily="2" charset="-122"/>
              </a:rPr>
              <a:t>------</a:t>
            </a:r>
            <a:r>
              <a:rPr lang="en-US" altLang="zh-CN" sz="2600" baseline="-25000" dirty="0" smtClean="0">
                <a:solidFill>
                  <a:srgbClr val="FF3300"/>
                </a:solidFill>
                <a:latin typeface="华文新魏" pitchFamily="2" charset="-122"/>
              </a:rPr>
              <a:t> </a:t>
            </a:r>
            <a:r>
              <a:rPr lang="en-US" altLang="zh-CN" sz="2600" dirty="0" smtClean="0">
                <a:solidFill>
                  <a:srgbClr val="FF3300"/>
                </a:solidFill>
                <a:latin typeface="华文新魏" pitchFamily="2" charset="-122"/>
              </a:rPr>
              <a:t>(RD)</a:t>
            </a:r>
          </a:p>
          <a:p>
            <a:pPr eaLnBrk="1" hangingPunct="1">
              <a:buFont typeface="Wingdings" pitchFamily="2" charset="2"/>
              <a:buNone/>
            </a:pPr>
            <a:r>
              <a:rPr lang="en-US" altLang="zh-CN" sz="2600" dirty="0" smtClean="0">
                <a:solidFill>
                  <a:srgbClr val="FF3300"/>
                </a:solidFill>
                <a:latin typeface="华文新魏" pitchFamily="2" charset="-122"/>
              </a:rPr>
              <a:t>             </a:t>
            </a:r>
            <a:r>
              <a:rPr lang="zh-CN" altLang="en-US" sz="2600" dirty="0" smtClean="0">
                <a:solidFill>
                  <a:srgbClr val="FF3300"/>
                </a:solidFill>
                <a:latin typeface="华文新魏" pitchFamily="2" charset="-122"/>
              </a:rPr>
              <a:t>取指令在</a:t>
            </a:r>
            <a:r>
              <a:rPr lang="en-US" altLang="zh-CN" sz="2600" dirty="0" smtClean="0">
                <a:solidFill>
                  <a:srgbClr val="FF3300"/>
                </a:solidFill>
                <a:latin typeface="华文新魏" pitchFamily="2" charset="-122"/>
              </a:rPr>
              <a:t>M</a:t>
            </a:r>
            <a:r>
              <a:rPr lang="en-US" altLang="zh-CN" sz="2600" baseline="-25000" dirty="0" smtClean="0">
                <a:solidFill>
                  <a:srgbClr val="FF3300"/>
                </a:solidFill>
                <a:latin typeface="华文新魏" pitchFamily="2" charset="-122"/>
              </a:rPr>
              <a:t>1</a:t>
            </a:r>
            <a:r>
              <a:rPr lang="zh-CN" altLang="en-US" sz="2600" dirty="0" smtClean="0">
                <a:solidFill>
                  <a:srgbClr val="FF3300"/>
                </a:solidFill>
                <a:latin typeface="华文新魏" pitchFamily="2" charset="-122"/>
              </a:rPr>
              <a:t>被激活</a:t>
            </a:r>
          </a:p>
          <a:p>
            <a:pPr eaLnBrk="1" hangingPunct="1">
              <a:buFont typeface="Wingdings" pitchFamily="2" charset="2"/>
              <a:buNone/>
            </a:pPr>
            <a:r>
              <a:rPr lang="zh-CN" altLang="en-US" sz="2600" dirty="0" smtClean="0">
                <a:solidFill>
                  <a:srgbClr val="FF3300"/>
                </a:solidFill>
                <a:latin typeface="华文新魏" pitchFamily="2" charset="-122"/>
              </a:rPr>
              <a:t>             或</a:t>
            </a:r>
            <a:r>
              <a:rPr lang="en-US" altLang="zh-CN" sz="2600" dirty="0" smtClean="0">
                <a:solidFill>
                  <a:srgbClr val="FF3300"/>
                </a:solidFill>
                <a:latin typeface="华文新魏" pitchFamily="2" charset="-122"/>
              </a:rPr>
              <a:t>LDA   ADD  AND   M</a:t>
            </a:r>
            <a:r>
              <a:rPr lang="en-US" altLang="zh-CN" sz="2600" baseline="-25000" dirty="0" smtClean="0">
                <a:solidFill>
                  <a:srgbClr val="FF3300"/>
                </a:solidFill>
                <a:latin typeface="华文新魏" pitchFamily="2" charset="-122"/>
              </a:rPr>
              <a:t>3</a:t>
            </a:r>
            <a:endParaRPr lang="en-US" altLang="zh-CN" sz="2600" dirty="0" smtClean="0">
              <a:solidFill>
                <a:srgbClr val="FF3300"/>
              </a:solidFill>
              <a:latin typeface="华文新魏" pitchFamily="2" charset="-122"/>
            </a:endParaRPr>
          </a:p>
          <a:p>
            <a:pPr eaLnBrk="1" hangingPunct="1">
              <a:buFont typeface="Wingdings" pitchFamily="2" charset="2"/>
              <a:buNone/>
            </a:pPr>
            <a:r>
              <a:rPr lang="en-US" altLang="zh-CN" sz="2600" dirty="0" smtClean="0">
                <a:latin typeface="华文新魏" pitchFamily="2" charset="-122"/>
              </a:rPr>
              <a:t>     </a:t>
            </a:r>
            <a:r>
              <a:rPr lang="en-US" altLang="zh-CN" sz="2600" b="1" dirty="0" smtClean="0">
                <a:solidFill>
                  <a:srgbClr val="001010"/>
                </a:solidFill>
                <a:latin typeface="华文新魏" pitchFamily="2" charset="-122"/>
              </a:rPr>
              <a:t>C3=M</a:t>
            </a:r>
            <a:r>
              <a:rPr lang="en-US" altLang="zh-CN" sz="2600" b="1" baseline="-25000" dirty="0" smtClean="0">
                <a:solidFill>
                  <a:srgbClr val="001010"/>
                </a:solidFill>
                <a:latin typeface="华文新魏" pitchFamily="2" charset="-122"/>
              </a:rPr>
              <a:t>1</a:t>
            </a:r>
            <a:r>
              <a:rPr lang="en-US" altLang="zh-CN" sz="2600" b="1" dirty="0" smtClean="0">
                <a:solidFill>
                  <a:srgbClr val="001010"/>
                </a:solidFill>
                <a:latin typeface="华文新魏" pitchFamily="2" charset="-122"/>
              </a:rPr>
              <a:t>+M</a:t>
            </a:r>
            <a:r>
              <a:rPr lang="en-US" altLang="zh-CN" sz="2600" b="1" baseline="-25000" dirty="0" smtClean="0">
                <a:solidFill>
                  <a:srgbClr val="001010"/>
                </a:solidFill>
                <a:latin typeface="华文新魏" pitchFamily="2" charset="-122"/>
              </a:rPr>
              <a:t>3</a:t>
            </a:r>
            <a:r>
              <a:rPr lang="zh-CN" altLang="en-US" sz="2600" b="1" dirty="0" smtClean="0">
                <a:solidFill>
                  <a:srgbClr val="001010"/>
                </a:solidFill>
                <a:latin typeface="华文新魏" pitchFamily="2" charset="-122"/>
              </a:rPr>
              <a:t>（</a:t>
            </a:r>
            <a:r>
              <a:rPr lang="en-US" altLang="zh-CN" sz="2600" b="1" dirty="0" smtClean="0">
                <a:solidFill>
                  <a:srgbClr val="001010"/>
                </a:solidFill>
                <a:latin typeface="华文新魏" pitchFamily="2" charset="-122"/>
              </a:rPr>
              <a:t>LDA+ADD+AND</a:t>
            </a:r>
            <a:r>
              <a:rPr lang="zh-CN" altLang="en-US" sz="2600" b="1" dirty="0" smtClean="0">
                <a:solidFill>
                  <a:srgbClr val="001010"/>
                </a:solidFill>
                <a:latin typeface="华文新魏" pitchFamily="2" charset="-122"/>
              </a:rPr>
              <a:t>）</a:t>
            </a:r>
          </a:p>
          <a:p>
            <a:pPr eaLnBrk="1" hangingPunct="1">
              <a:buFont typeface="Wingdings" pitchFamily="2" charset="2"/>
              <a:buNone/>
            </a:pPr>
            <a:r>
              <a:rPr lang="zh-CN" altLang="en-US" sz="2600" b="1" dirty="0" smtClean="0">
                <a:solidFill>
                  <a:srgbClr val="001010"/>
                </a:solidFill>
                <a:latin typeface="华文新魏" pitchFamily="2" charset="-122"/>
              </a:rPr>
              <a:t>     </a:t>
            </a:r>
            <a:r>
              <a:rPr lang="en-US" altLang="zh-CN" sz="2600" b="1" dirty="0" smtClean="0">
                <a:solidFill>
                  <a:srgbClr val="001010"/>
                </a:solidFill>
                <a:latin typeface="华文新魏" pitchFamily="2" charset="-122"/>
              </a:rPr>
              <a:t>C3=</a:t>
            </a:r>
            <a:r>
              <a:rPr lang="en-US" altLang="zh-CN" sz="2600" b="1" dirty="0" smtClean="0">
                <a:latin typeface="华文新魏" pitchFamily="2" charset="-122"/>
              </a:rPr>
              <a:t>T</a:t>
            </a:r>
            <a:r>
              <a:rPr lang="en-US" altLang="zh-CN" sz="2600" b="1" baseline="-25000" dirty="0" smtClean="0">
                <a:latin typeface="华文新魏" pitchFamily="2" charset="-122"/>
              </a:rPr>
              <a:t>2</a:t>
            </a:r>
            <a:r>
              <a:rPr lang="en-US" altLang="zh-CN" sz="2600" b="1" dirty="0" smtClean="0">
                <a:solidFill>
                  <a:srgbClr val="001010"/>
                </a:solidFill>
                <a:latin typeface="华文新魏" pitchFamily="2" charset="-122"/>
              </a:rPr>
              <a:t>M</a:t>
            </a:r>
            <a:r>
              <a:rPr lang="en-US" altLang="zh-CN" sz="2600" b="1" baseline="-25000" dirty="0" smtClean="0">
                <a:solidFill>
                  <a:srgbClr val="001010"/>
                </a:solidFill>
                <a:latin typeface="华文新魏" pitchFamily="2" charset="-122"/>
              </a:rPr>
              <a:t>1</a:t>
            </a:r>
            <a:r>
              <a:rPr lang="en-US" altLang="zh-CN" sz="2600" b="1" dirty="0" smtClean="0">
                <a:solidFill>
                  <a:srgbClr val="001010"/>
                </a:solidFill>
                <a:latin typeface="华文新魏" pitchFamily="2" charset="-122"/>
              </a:rPr>
              <a:t>+</a:t>
            </a:r>
            <a:r>
              <a:rPr lang="en-US" altLang="zh-CN" sz="2600" b="1" dirty="0" smtClean="0">
                <a:latin typeface="华文新魏" pitchFamily="2" charset="-122"/>
              </a:rPr>
              <a:t>T</a:t>
            </a:r>
            <a:r>
              <a:rPr lang="en-US" altLang="zh-CN" sz="2600" b="1" baseline="-25000" dirty="0" smtClean="0">
                <a:latin typeface="华文新魏" pitchFamily="2" charset="-122"/>
              </a:rPr>
              <a:t>1</a:t>
            </a:r>
            <a:r>
              <a:rPr lang="en-US" altLang="zh-CN" sz="2600" b="1" dirty="0" smtClean="0">
                <a:solidFill>
                  <a:srgbClr val="001010"/>
                </a:solidFill>
                <a:latin typeface="华文新魏" pitchFamily="2" charset="-122"/>
              </a:rPr>
              <a:t>M</a:t>
            </a:r>
            <a:r>
              <a:rPr lang="en-US" altLang="zh-CN" sz="2600" b="1" baseline="-25000" dirty="0" smtClean="0">
                <a:solidFill>
                  <a:srgbClr val="001010"/>
                </a:solidFill>
                <a:latin typeface="华文新魏" pitchFamily="2" charset="-122"/>
              </a:rPr>
              <a:t>3</a:t>
            </a:r>
            <a:r>
              <a:rPr lang="zh-CN" altLang="en-US" sz="2600" b="1" dirty="0" smtClean="0">
                <a:solidFill>
                  <a:srgbClr val="001010"/>
                </a:solidFill>
                <a:latin typeface="华文新魏" pitchFamily="2" charset="-122"/>
              </a:rPr>
              <a:t>（</a:t>
            </a:r>
            <a:r>
              <a:rPr lang="en-US" altLang="zh-CN" sz="2600" b="1" dirty="0" smtClean="0">
                <a:solidFill>
                  <a:srgbClr val="001010"/>
                </a:solidFill>
                <a:latin typeface="华文新魏" pitchFamily="2" charset="-122"/>
              </a:rPr>
              <a:t>LDA+ADD+AND</a:t>
            </a:r>
            <a:r>
              <a:rPr lang="zh-CN" altLang="en-US" sz="2600" b="1" dirty="0" smtClean="0">
                <a:solidFill>
                  <a:srgbClr val="001010"/>
                </a:solidFill>
                <a:latin typeface="华文新魏" pitchFamily="2" charset="-122"/>
              </a:rPr>
              <a:t>）</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39060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宋体" pitchFamily="2" charset="-122"/>
              </a:rPr>
              <a:t>硬布线控制器基本原理</a:t>
            </a:r>
            <a:endParaRPr lang="zh-CN" altLang="en-US" dirty="0"/>
          </a:p>
        </p:txBody>
      </p:sp>
      <p:sp>
        <p:nvSpPr>
          <p:cNvPr id="9" name="Rectangle 3"/>
          <p:cNvSpPr txBox="1">
            <a:spLocks noChangeArrowheads="1"/>
          </p:cNvSpPr>
          <p:nvPr/>
        </p:nvSpPr>
        <p:spPr bwMode="auto">
          <a:xfrm>
            <a:off x="566738" y="1911350"/>
            <a:ext cx="6021387" cy="957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zh-CN" altLang="en-US" i="0" dirty="0" smtClean="0">
                <a:latin typeface="华文新魏" pitchFamily="2" charset="-122"/>
              </a:rPr>
              <a:t>微操作控制信号的函数表达式：</a:t>
            </a:r>
            <a:r>
              <a:rPr lang="zh-CN" altLang="en-US" sz="2200" i="0" dirty="0" smtClean="0">
                <a:latin typeface="华文新魏" pitchFamily="2" charset="-122"/>
              </a:rPr>
              <a:t>    </a:t>
            </a:r>
            <a:endParaRPr lang="zh-CN" altLang="en-US" sz="2200" b="1" i="0" dirty="0" smtClean="0">
              <a:solidFill>
                <a:srgbClr val="001010"/>
              </a:solidFill>
              <a:latin typeface="华文新魏" pitchFamily="2" charset="-122"/>
            </a:endParaRPr>
          </a:p>
        </p:txBody>
      </p:sp>
      <p:graphicFrame>
        <p:nvGraphicFramePr>
          <p:cNvPr id="10" name="Object 5"/>
          <p:cNvGraphicFramePr>
            <a:graphicFrameLocks noGrp="1" noChangeAspect="1"/>
          </p:cNvGraphicFramePr>
          <p:nvPr>
            <p:ph sz="quarter" idx="4294967295"/>
            <p:extLst>
              <p:ext uri="{D42A27DB-BD31-4B8C-83A1-F6EECF244321}">
                <p14:modId xmlns:p14="http://schemas.microsoft.com/office/powerpoint/2010/main" val="3116180428"/>
              </p:ext>
            </p:extLst>
          </p:nvPr>
        </p:nvGraphicFramePr>
        <p:xfrm>
          <a:off x="1528763" y="3019425"/>
          <a:ext cx="5530850" cy="1233488"/>
        </p:xfrm>
        <a:graphic>
          <a:graphicData uri="http://schemas.openxmlformats.org/presentationml/2006/ole">
            <mc:AlternateContent xmlns:mc="http://schemas.openxmlformats.org/markup-compatibility/2006">
              <mc:Choice xmlns:v="urn:schemas-microsoft-com:vml" Requires="v">
                <p:oleObj spid="_x0000_s137425" name="公式" r:id="rId3" imgW="1803400" imgH="342900" progId="Equation.3">
                  <p:embed/>
                </p:oleObj>
              </mc:Choice>
              <mc:Fallback>
                <p:oleObj name="公式" r:id="rId3" imgW="1803400" imgH="342900" progId="Equation.3">
                  <p:embed/>
                  <p:pic>
                    <p:nvPicPr>
                      <p:cNvPr id="0" name="Picture 15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63" y="3019425"/>
                        <a:ext cx="5530850" cy="1233488"/>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chemeClr val="tx1"/>
                            </a:solidFill>
                            <a:miter lim="800000"/>
                            <a:headEnd/>
                            <a:tailEnd/>
                          </a14:hiddenLine>
                        </a:ext>
                      </a:extLst>
                    </p:spPr>
                  </p:pic>
                </p:oleObj>
              </mc:Fallback>
            </mc:AlternateContent>
          </a:graphicData>
        </a:graphic>
      </p:graphicFrame>
      <p:sp>
        <p:nvSpPr>
          <p:cNvPr id="11"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648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bg/>
                                          </p:spTgt>
                                        </p:tgtEl>
                                        <p:attrNameLst>
                                          <p:attrName>style.visibility</p:attrName>
                                        </p:attrNameLst>
                                      </p:cBhvr>
                                      <p:to>
                                        <p:strVal val="visible"/>
                                      </p:to>
                                    </p:set>
                                    <p:animEffect transition="in" filter="fade">
                                      <p:cBhvr>
                                        <p:cTn id="14" dur="1000"/>
                                        <p:tgtEl>
                                          <p:spTgt spid="10">
                                            <p:bg/>
                                          </p:spTgt>
                                        </p:tgtEl>
                                      </p:cBhvr>
                                    </p:animEffect>
                                    <p:anim calcmode="lin" valueType="num">
                                      <p:cBhvr>
                                        <p:cTn id="15" dur="1000" fill="hold"/>
                                        <p:tgtEl>
                                          <p:spTgt spid="10">
                                            <p:bg/>
                                          </p:spTgt>
                                        </p:tgtEl>
                                        <p:attrNameLst>
                                          <p:attrName>ppt_x</p:attrName>
                                        </p:attrNameLst>
                                      </p:cBhvr>
                                      <p:tavLst>
                                        <p:tav tm="0">
                                          <p:val>
                                            <p:strVal val="#ppt_x"/>
                                          </p:val>
                                        </p:tav>
                                        <p:tav tm="100000">
                                          <p:val>
                                            <p:strVal val="#ppt_x"/>
                                          </p:val>
                                        </p:tav>
                                      </p:tavLst>
                                    </p:anim>
                                    <p:anim calcmode="lin" valueType="num">
                                      <p:cBhvr>
                                        <p:cTn id="16" dur="1000" fill="hold"/>
                                        <p:tgtEl>
                                          <p:spTgt spid="10">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zh-CN" altLang="en-US" smtClean="0">
                <a:latin typeface="宋体" pitchFamily="2" charset="-122"/>
              </a:rPr>
              <a:t>设计过程</a:t>
            </a:r>
          </a:p>
        </p:txBody>
      </p:sp>
      <p:sp>
        <p:nvSpPr>
          <p:cNvPr id="75780" name="Rectangle 3"/>
          <p:cNvSpPr>
            <a:spLocks noGrp="1" noChangeArrowheads="1"/>
          </p:cNvSpPr>
          <p:nvPr>
            <p:ph type="body" idx="1"/>
          </p:nvPr>
        </p:nvSpPr>
        <p:spPr/>
        <p:txBody>
          <a:bodyPr/>
          <a:lstStyle/>
          <a:p>
            <a:pPr marL="495300" indent="-495300" eaLnBrk="1" hangingPunct="1">
              <a:buFont typeface="Wingdings" pitchFamily="2" charset="2"/>
              <a:buAutoNum type="arabicPeriod"/>
            </a:pPr>
            <a:r>
              <a:rPr lang="zh-CN" altLang="en-US" dirty="0" smtClean="0">
                <a:latin typeface="华文新魏" pitchFamily="2" charset="-122"/>
              </a:rPr>
              <a:t>列出所有机器指令的流程图；</a:t>
            </a:r>
          </a:p>
          <a:p>
            <a:pPr marL="495300" indent="-495300" eaLnBrk="1" hangingPunct="1">
              <a:buFont typeface="Wingdings" pitchFamily="2" charset="2"/>
              <a:buAutoNum type="arabicPeriod"/>
            </a:pPr>
            <a:r>
              <a:rPr lang="zh-CN" altLang="en-US" dirty="0" smtClean="0">
                <a:latin typeface="华文新魏" pitchFamily="2" charset="-122"/>
              </a:rPr>
              <a:t>找出产生同一微操作控制信号的条件；</a:t>
            </a:r>
          </a:p>
          <a:p>
            <a:pPr marL="495300" indent="-495300" eaLnBrk="1" hangingPunct="1">
              <a:buFont typeface="Wingdings" pitchFamily="2" charset="2"/>
              <a:buAutoNum type="arabicPeriod"/>
            </a:pPr>
            <a:r>
              <a:rPr lang="zh-CN" altLang="en-US" dirty="0" smtClean="0">
                <a:latin typeface="华文新魏" pitchFamily="2" charset="-122"/>
              </a:rPr>
              <a:t>写出各微操作控制信号的布尔表达式；</a:t>
            </a:r>
          </a:p>
          <a:p>
            <a:pPr marL="495300" indent="-495300" eaLnBrk="1" hangingPunct="1">
              <a:buFont typeface="Wingdings" pitchFamily="2" charset="2"/>
              <a:buAutoNum type="arabicPeriod"/>
            </a:pPr>
            <a:r>
              <a:rPr lang="zh-CN" altLang="en-US" dirty="0" smtClean="0">
                <a:latin typeface="华文新魏" pitchFamily="2" charset="-122"/>
              </a:rPr>
              <a:t>化简各表达式；</a:t>
            </a:r>
          </a:p>
          <a:p>
            <a:pPr marL="495300" indent="-495300" eaLnBrk="1" hangingPunct="1">
              <a:buFont typeface="Wingdings" pitchFamily="2" charset="2"/>
              <a:buAutoNum type="arabicPeriod"/>
            </a:pPr>
            <a:r>
              <a:rPr lang="zh-CN" altLang="en-US" dirty="0" smtClean="0">
                <a:latin typeface="华文新魏" pitchFamily="2" charset="-122"/>
              </a:rPr>
              <a:t>利用电路或门阵列实现。</a:t>
            </a:r>
          </a:p>
          <a:p>
            <a:pPr marL="495300" indent="-495300" eaLnBrk="1" hangingPunct="1"/>
            <a:endParaRPr lang="en-US" altLang="zh-CN" dirty="0" smtClean="0"/>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468959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smtClean="0"/>
              <a:t>硬布线控制器特点</a:t>
            </a:r>
          </a:p>
        </p:txBody>
      </p:sp>
      <p:sp>
        <p:nvSpPr>
          <p:cNvPr id="76804" name="Rectangle 3"/>
          <p:cNvSpPr>
            <a:spLocks noGrp="1" noChangeArrowheads="1"/>
          </p:cNvSpPr>
          <p:nvPr>
            <p:ph type="body" idx="1"/>
          </p:nvPr>
        </p:nvSpPr>
        <p:spPr/>
        <p:txBody>
          <a:bodyPr/>
          <a:lstStyle/>
          <a:p>
            <a:r>
              <a:rPr lang="zh-CN" altLang="en-US" dirty="0" smtClean="0"/>
              <a:t>组成的网络复杂，无规则；</a:t>
            </a:r>
          </a:p>
          <a:p>
            <a:r>
              <a:rPr lang="zh-CN" altLang="en-US" dirty="0" smtClean="0"/>
              <a:t>设计和调试困难；</a:t>
            </a:r>
          </a:p>
          <a:p>
            <a:r>
              <a:rPr lang="zh-CN" altLang="en-US" dirty="0" smtClean="0"/>
              <a:t>不可改变指令系统和指令功能</a:t>
            </a:r>
          </a:p>
          <a:p>
            <a:r>
              <a:rPr lang="zh-CN" altLang="en-US" dirty="0" smtClean="0"/>
              <a:t>适用于</a:t>
            </a:r>
            <a:r>
              <a:rPr lang="en-US" altLang="zh-CN" dirty="0" smtClean="0"/>
              <a:t>VLSI</a:t>
            </a:r>
          </a:p>
          <a:p>
            <a:r>
              <a:rPr lang="zh-CN" altLang="en-US" dirty="0" smtClean="0"/>
              <a:t>速度快</a:t>
            </a:r>
          </a:p>
          <a:p>
            <a:endParaRPr lang="en-US" altLang="zh-CN" dirty="0" smtClean="0"/>
          </a:p>
        </p:txBody>
      </p:sp>
      <p:sp>
        <p:nvSpPr>
          <p:cNvPr id="5" name="灯片编号占位符 3"/>
          <p:cNvSpPr>
            <a:spLocks noGrp="1"/>
          </p:cNvSpPr>
          <p:nvPr>
            <p:ph type="sldNum" sz="quarter" idx="4294967295"/>
          </p:nvPr>
        </p:nvSpPr>
        <p:spPr/>
        <p:txBody>
          <a:bodyPr/>
          <a:lstStyle/>
          <a:p>
            <a:r>
              <a:rPr lang="en-US" altLang="zh-CN" sz="1400" dirty="0" smtClean="0">
                <a:solidFill>
                  <a:srgbClr val="00B050"/>
                </a:solidFill>
              </a:rPr>
              <a:t> -</a:t>
            </a:r>
            <a:fld id="{01D71506-0713-46DD-9483-17E15EDE737E}" type="slidenum">
              <a:rPr lang="en-US" altLang="zh-CN" sz="1400" smtClean="0">
                <a:solidFill>
                  <a:srgbClr val="00B050"/>
                </a:solidFill>
              </a:rPr>
              <a:pPr/>
              <a:t>64</a:t>
            </a:fld>
            <a:r>
              <a:rPr lang="en-US" altLang="zh-CN" sz="1400" dirty="0" smtClean="0">
                <a:solidFill>
                  <a:srgbClr val="00B050"/>
                </a:solidFill>
              </a:rPr>
              <a:t>- </a:t>
            </a:r>
            <a:endParaRPr lang="en-US" altLang="zh-CN" sz="1400" dirty="0">
              <a:solidFill>
                <a:srgbClr val="00B050"/>
              </a:solidFill>
            </a:endParaRPr>
          </a:p>
        </p:txBody>
      </p:sp>
    </p:spTree>
    <p:extLst>
      <p:ext uri="{BB962C8B-B14F-4D97-AF65-F5344CB8AC3E}">
        <p14:creationId xmlns:p14="http://schemas.microsoft.com/office/powerpoint/2010/main" val="1571162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zh-CN" altLang="en-US" smtClean="0"/>
              <a:t>本章主要内容</a:t>
            </a:r>
          </a:p>
        </p:txBody>
      </p:sp>
      <p:sp>
        <p:nvSpPr>
          <p:cNvPr id="77828" name="Rectangle 3"/>
          <p:cNvSpPr>
            <a:spLocks noGrp="1" noChangeArrowheads="1"/>
          </p:cNvSpPr>
          <p:nvPr>
            <p:ph type="body" idx="1"/>
          </p:nvPr>
        </p:nvSpPr>
        <p:spPr/>
        <p:txBody>
          <a:bodyPr/>
          <a:lstStyle/>
          <a:p>
            <a:pPr eaLnBrk="1" hangingPunct="1">
              <a:lnSpc>
                <a:spcPct val="110000"/>
              </a:lnSpc>
              <a:tabLst>
                <a:tab pos="4397375" algn="l"/>
              </a:tabLst>
            </a:pPr>
            <a:r>
              <a:rPr lang="en-US" altLang="zh-CN" dirty="0" smtClean="0"/>
              <a:t>CPU</a:t>
            </a:r>
            <a:r>
              <a:rPr lang="zh-CN" altLang="en-US" dirty="0" smtClean="0"/>
              <a:t>的功能和组成</a:t>
            </a:r>
          </a:p>
          <a:p>
            <a:pPr eaLnBrk="1" hangingPunct="1">
              <a:lnSpc>
                <a:spcPct val="110000"/>
              </a:lnSpc>
              <a:tabLst>
                <a:tab pos="4397375" algn="l"/>
              </a:tabLst>
            </a:pPr>
            <a:r>
              <a:rPr lang="zh-CN" altLang="en-US" dirty="0" smtClean="0"/>
              <a:t>指令周期（★★★）</a:t>
            </a:r>
          </a:p>
          <a:p>
            <a:pPr eaLnBrk="1" hangingPunct="1">
              <a:lnSpc>
                <a:spcPct val="110000"/>
              </a:lnSpc>
              <a:tabLst>
                <a:tab pos="4397375" algn="l"/>
              </a:tabLst>
            </a:pPr>
            <a:r>
              <a:rPr lang="zh-CN" altLang="en-US" dirty="0" smtClean="0"/>
              <a:t>时序产生器和控制方式</a:t>
            </a:r>
          </a:p>
          <a:p>
            <a:pPr eaLnBrk="1" hangingPunct="1">
              <a:lnSpc>
                <a:spcPct val="110000"/>
              </a:lnSpc>
              <a:tabLst>
                <a:tab pos="4397375" algn="l"/>
              </a:tabLst>
            </a:pPr>
            <a:r>
              <a:rPr lang="zh-CN" altLang="en-US" dirty="0" smtClean="0"/>
              <a:t>硬布线控制器</a:t>
            </a:r>
          </a:p>
          <a:p>
            <a:pPr eaLnBrk="1" hangingPunct="1">
              <a:lnSpc>
                <a:spcPct val="110000"/>
              </a:lnSpc>
              <a:tabLst>
                <a:tab pos="4397375" algn="l"/>
              </a:tabLst>
            </a:pPr>
            <a:r>
              <a:rPr lang="zh-CN" altLang="en-US" u="sng" dirty="0" smtClean="0">
                <a:solidFill>
                  <a:srgbClr val="C00000"/>
                </a:solidFill>
                <a:effectLst>
                  <a:outerShdw blurRad="38100" dist="38100" dir="2700000" algn="tl">
                    <a:srgbClr val="000000">
                      <a:alpha val="43137"/>
                    </a:srgbClr>
                  </a:outerShdw>
                </a:effectLst>
              </a:rPr>
              <a:t>微程序控制器（★★★）</a:t>
            </a:r>
            <a:endParaRPr lang="en-US" altLang="zh-CN" u="sng" dirty="0" smtClean="0">
              <a:solidFill>
                <a:srgbClr val="C00000"/>
              </a:solidFill>
              <a:effectLst>
                <a:outerShdw blurRad="38100" dist="38100" dir="2700000" algn="tl">
                  <a:srgbClr val="000000">
                    <a:alpha val="43137"/>
                  </a:srgbClr>
                </a:outerShdw>
              </a:effectLst>
            </a:endParaRPr>
          </a:p>
          <a:p>
            <a:pPr eaLnBrk="1" hangingPunct="1">
              <a:lnSpc>
                <a:spcPct val="110000"/>
              </a:lnSpc>
              <a:tabLst>
                <a:tab pos="4397375" algn="l"/>
              </a:tabLst>
            </a:pPr>
            <a:r>
              <a:rPr lang="en-US" altLang="zh-CN" dirty="0">
                <a:solidFill>
                  <a:schemeClr val="accent2"/>
                </a:solidFill>
              </a:rPr>
              <a:t>MIPS</a:t>
            </a:r>
            <a:r>
              <a:rPr lang="zh-CN" altLang="en-US" dirty="0">
                <a:solidFill>
                  <a:schemeClr val="accent2"/>
                </a:solidFill>
              </a:rPr>
              <a:t>指令系统实现</a:t>
            </a:r>
          </a:p>
          <a:p>
            <a:pPr eaLnBrk="1" hangingPunct="1">
              <a:lnSpc>
                <a:spcPct val="110000"/>
              </a:lnSpc>
              <a:tabLst>
                <a:tab pos="4397375" algn="l"/>
              </a:tabLst>
            </a:pPr>
            <a:r>
              <a:rPr lang="zh-CN" altLang="en-US" dirty="0" smtClean="0"/>
              <a:t>流水线处理器</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8690695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微程序控制器工作原理</a:t>
            </a:r>
            <a:endParaRPr lang="zh-CN" altLang="en-US" dirty="0"/>
          </a:p>
        </p:txBody>
      </p:sp>
      <p:sp>
        <p:nvSpPr>
          <p:cNvPr id="3" name="内容占位符 2"/>
          <p:cNvSpPr>
            <a:spLocks noGrp="1"/>
          </p:cNvSpPr>
          <p:nvPr>
            <p:ph idx="1"/>
          </p:nvPr>
        </p:nvSpPr>
        <p:spPr/>
        <p:txBody>
          <a:bodyPr/>
          <a:lstStyle/>
          <a:p>
            <a:r>
              <a:rPr lang="zh-CN" altLang="en-US" dirty="0" smtClean="0"/>
              <a:t>微程序是利用</a:t>
            </a:r>
            <a:r>
              <a:rPr lang="zh-CN" altLang="en-US" dirty="0" smtClean="0">
                <a:solidFill>
                  <a:srgbClr val="FF0000"/>
                </a:solidFill>
              </a:rPr>
              <a:t>软件</a:t>
            </a:r>
            <a:r>
              <a:rPr lang="zh-CN" altLang="en-US" dirty="0">
                <a:solidFill>
                  <a:srgbClr val="FF0000"/>
                </a:solidFill>
              </a:rPr>
              <a:t>方法</a:t>
            </a:r>
            <a:r>
              <a:rPr lang="zh-CN" altLang="en-US" dirty="0"/>
              <a:t>来</a:t>
            </a:r>
            <a:r>
              <a:rPr lang="zh-CN" altLang="en-US" dirty="0">
                <a:solidFill>
                  <a:srgbClr val="FF0000"/>
                </a:solidFill>
              </a:rPr>
              <a:t>设计硬件</a:t>
            </a:r>
            <a:r>
              <a:rPr lang="zh-CN" altLang="en-US" dirty="0"/>
              <a:t>的</a:t>
            </a:r>
            <a:r>
              <a:rPr lang="zh-CN" altLang="en-US" dirty="0" smtClean="0"/>
              <a:t>技术。</a:t>
            </a:r>
            <a:endParaRPr lang="zh-CN" altLang="en-US" dirty="0"/>
          </a:p>
          <a:p>
            <a:r>
              <a:rPr lang="zh-CN" altLang="en-US" dirty="0" smtClean="0">
                <a:solidFill>
                  <a:srgbClr val="C00000"/>
                </a:solidFill>
              </a:rPr>
              <a:t>存储逻辑：</a:t>
            </a:r>
            <a:r>
              <a:rPr lang="zh-CN" altLang="en-US" dirty="0" smtClean="0"/>
              <a:t>将完成</a:t>
            </a:r>
            <a:r>
              <a:rPr lang="zh-CN" altLang="en-US" dirty="0"/>
              <a:t>每条指令所</a:t>
            </a:r>
            <a:r>
              <a:rPr lang="zh-CN" altLang="en-US" dirty="0" smtClean="0"/>
              <a:t>需的控制信号按格式编写成微指令</a:t>
            </a:r>
            <a:r>
              <a:rPr lang="zh-CN" altLang="en-US" dirty="0"/>
              <a:t>，存放</a:t>
            </a:r>
            <a:r>
              <a:rPr lang="zh-CN" altLang="en-US" dirty="0" smtClean="0"/>
              <a:t>到只读存储器</a:t>
            </a:r>
            <a:r>
              <a:rPr lang="en-US" altLang="zh-CN" dirty="0"/>
              <a:t>(</a:t>
            </a:r>
            <a:r>
              <a:rPr lang="zh-CN" altLang="en-US" dirty="0"/>
              <a:t>控存</a:t>
            </a:r>
            <a:r>
              <a:rPr lang="en-US" altLang="zh-CN" dirty="0"/>
              <a:t>)</a:t>
            </a:r>
            <a:r>
              <a:rPr lang="zh-CN" altLang="en-US" dirty="0"/>
              <a:t>中</a:t>
            </a:r>
            <a:r>
              <a:rPr lang="zh-CN" altLang="en-US" dirty="0" smtClean="0"/>
              <a:t>。</a:t>
            </a:r>
            <a:endParaRPr lang="en-US" altLang="zh-CN" dirty="0" smtClean="0"/>
          </a:p>
          <a:p>
            <a:pPr lvl="1"/>
            <a:r>
              <a:rPr lang="zh-CN" altLang="en-US" dirty="0" smtClean="0"/>
              <a:t>一条机器指令</a:t>
            </a:r>
            <a:r>
              <a:rPr lang="zh-CN" altLang="en-US" dirty="0"/>
              <a:t>对应一段</a:t>
            </a:r>
            <a:r>
              <a:rPr lang="zh-CN" altLang="en-US" dirty="0" smtClean="0"/>
              <a:t>微程序（包括多条微指令）</a:t>
            </a:r>
            <a:endParaRPr lang="en-US" altLang="zh-CN" dirty="0" smtClean="0"/>
          </a:p>
          <a:p>
            <a:pPr lvl="1"/>
            <a:r>
              <a:rPr altLang="en-US" dirty="0" smtClean="0"/>
              <a:t>指令</a:t>
            </a:r>
            <a:r>
              <a:rPr lang="zh-CN" altLang="en-US" dirty="0" smtClean="0"/>
              <a:t>取指执行的过程演变成微程序的执行微观上是反复取微指令执行微指令的</a:t>
            </a:r>
            <a:r>
              <a:rPr dirty="0" smtClean="0"/>
              <a:t>过程</a:t>
            </a:r>
            <a:r>
              <a:rPr lang="zh-CN" altLang="en-US" dirty="0" smtClean="0"/>
              <a:t>逐条执行微指令中微操作（软时序）</a:t>
            </a:r>
            <a:r>
              <a:rPr lang="en-US" altLang="zh-CN" dirty="0" smtClean="0"/>
              <a:t>,</a:t>
            </a:r>
            <a:r>
              <a:rPr lang="zh-CN" altLang="en-US" dirty="0" smtClean="0"/>
              <a:t>依次建立相应数据通路，完成</a:t>
            </a:r>
            <a:r>
              <a:rPr lang="zh-CN" altLang="en-US" dirty="0"/>
              <a:t>指令的</a:t>
            </a:r>
            <a:r>
              <a:rPr lang="zh-CN" altLang="en-US" dirty="0" smtClean="0"/>
              <a:t>功能</a:t>
            </a:r>
            <a:r>
              <a:rPr lang="zh-CN" altLang="en-US" dirty="0"/>
              <a:t>。</a:t>
            </a:r>
            <a:endParaRPr lang="en-US" altLang="zh-CN" dirty="0"/>
          </a:p>
          <a:p>
            <a:r>
              <a:rPr lang="zh-CN" altLang="en-US" dirty="0" smtClean="0">
                <a:solidFill>
                  <a:srgbClr val="FF0000"/>
                </a:solidFill>
              </a:rPr>
              <a:t>存储</a:t>
            </a:r>
            <a:r>
              <a:rPr lang="zh-CN" altLang="en-US" dirty="0">
                <a:solidFill>
                  <a:srgbClr val="FF0000"/>
                </a:solidFill>
              </a:rPr>
              <a:t>技术</a:t>
            </a:r>
            <a:r>
              <a:rPr lang="zh-CN" altLang="en-US" dirty="0" smtClean="0"/>
              <a:t>和</a:t>
            </a:r>
            <a:r>
              <a:rPr lang="zh-CN" altLang="en-US" dirty="0" smtClean="0">
                <a:solidFill>
                  <a:srgbClr val="FF0000"/>
                </a:solidFill>
              </a:rPr>
              <a:t>程序设计</a:t>
            </a:r>
            <a:r>
              <a:rPr lang="zh-CN" altLang="en-US" dirty="0" smtClean="0"/>
              <a:t>技术</a:t>
            </a:r>
            <a:r>
              <a:rPr lang="zh-CN" altLang="en-US" dirty="0"/>
              <a:t>，使</a:t>
            </a:r>
            <a:r>
              <a:rPr lang="zh-CN" altLang="en-US" dirty="0" smtClean="0"/>
              <a:t>复杂控制逻辑简化</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996065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zh-CN" altLang="en-US" dirty="0" smtClean="0"/>
              <a:t>微程序基本概念</a:t>
            </a:r>
          </a:p>
        </p:txBody>
      </p:sp>
      <p:sp>
        <p:nvSpPr>
          <p:cNvPr id="78852" name="Rectangle 3"/>
          <p:cNvSpPr>
            <a:spLocks noGrp="1" noChangeArrowheads="1"/>
          </p:cNvSpPr>
          <p:nvPr>
            <p:ph type="body" idx="1"/>
          </p:nvPr>
        </p:nvSpPr>
        <p:spPr/>
        <p:txBody>
          <a:bodyPr/>
          <a:lstStyle/>
          <a:p>
            <a:pPr eaLnBrk="1" hangingPunct="1">
              <a:lnSpc>
                <a:spcPct val="110000"/>
              </a:lnSpc>
            </a:pPr>
            <a:r>
              <a:rPr lang="en-US" altLang="zh-CN" dirty="0" smtClean="0">
                <a:latin typeface="华文新魏" pitchFamily="2" charset="-122"/>
              </a:rPr>
              <a:t> </a:t>
            </a:r>
            <a:r>
              <a:rPr lang="zh-CN" altLang="en-US" dirty="0" smtClean="0">
                <a:latin typeface="华文新魏" pitchFamily="2" charset="-122"/>
              </a:rPr>
              <a:t>控制部件与执行部件</a:t>
            </a:r>
          </a:p>
          <a:p>
            <a:pPr lvl="1" eaLnBrk="1" hangingPunct="1"/>
            <a:r>
              <a:rPr lang="zh-CN" altLang="en-US" dirty="0" smtClean="0"/>
              <a:t>控制器与运算器</a:t>
            </a:r>
            <a:endParaRPr lang="en-US" altLang="zh-CN" dirty="0" smtClean="0"/>
          </a:p>
          <a:p>
            <a:pPr lvl="1" eaLnBrk="1" hangingPunct="1"/>
            <a:r>
              <a:rPr lang="zh-CN" altLang="en-US" dirty="0" smtClean="0"/>
              <a:t>二者</a:t>
            </a:r>
            <a:r>
              <a:rPr lang="zh-CN" altLang="en-US" dirty="0"/>
              <a:t>通过控制线，反馈线联系</a:t>
            </a:r>
          </a:p>
          <a:p>
            <a:pPr eaLnBrk="1" hangingPunct="1">
              <a:lnSpc>
                <a:spcPct val="110000"/>
              </a:lnSpc>
            </a:pPr>
            <a:r>
              <a:rPr lang="zh-CN" altLang="en-US" dirty="0" smtClean="0">
                <a:latin typeface="华文新魏" pitchFamily="2" charset="-122"/>
              </a:rPr>
              <a:t>  微命令</a:t>
            </a:r>
          </a:p>
          <a:p>
            <a:pPr lvl="1" eaLnBrk="1" hangingPunct="1"/>
            <a:r>
              <a:rPr lang="zh-CN" altLang="en-US" dirty="0" smtClean="0"/>
              <a:t>控制</a:t>
            </a:r>
            <a:r>
              <a:rPr lang="zh-CN" altLang="en-US" dirty="0"/>
              <a:t>部件通过控制线向执行部件发出</a:t>
            </a:r>
            <a:r>
              <a:rPr lang="zh-CN" altLang="en-US" dirty="0" smtClean="0"/>
              <a:t>的各种控制信号</a:t>
            </a:r>
            <a:endParaRPr lang="en-US" altLang="zh-CN" dirty="0" smtClean="0"/>
          </a:p>
          <a:p>
            <a:pPr lvl="1" eaLnBrk="1" hangingPunct="1"/>
            <a:r>
              <a:rPr dirty="0" smtClean="0"/>
              <a:t>微命令是控制信号最小单位，带来的执行部件的动作为</a:t>
            </a:r>
            <a:r>
              <a:rPr dirty="0" smtClean="0">
                <a:solidFill>
                  <a:srgbClr val="7030A0"/>
                </a:solidFill>
              </a:rPr>
              <a:t>微操作</a:t>
            </a:r>
          </a:p>
          <a:p>
            <a:pPr lvl="1" eaLnBrk="1" hangingPunct="1"/>
            <a:r>
              <a:rPr dirty="0" smtClean="0"/>
              <a:t>微操作可以归结为信息传递、运算</a:t>
            </a:r>
          </a:p>
          <a:p>
            <a:pPr lvl="2" eaLnBrk="1" hangingPunct="1"/>
            <a:r>
              <a:rPr dirty="0" smtClean="0"/>
              <a:t>三态门控制，通路选择，寄存器写使能（时钟驱动）</a:t>
            </a:r>
            <a:endParaRPr lang="en-US" dirty="0" smtClean="0"/>
          </a:p>
          <a:p>
            <a:pPr lvl="2" eaLnBrk="1" hangingPunct="1"/>
            <a:r>
              <a:rPr dirty="0" smtClean="0"/>
              <a:t>运算选择（</a:t>
            </a:r>
            <a:r>
              <a:rPr lang="en-US" altLang="zh-CN" dirty="0" smtClean="0"/>
              <a:t>+ - </a:t>
            </a:r>
            <a:r>
              <a:rPr dirty="0" smtClean="0"/>
              <a:t>* </a:t>
            </a:r>
            <a:r>
              <a:rPr lang="en-US" dirty="0" smtClean="0"/>
              <a:t>/  …</a:t>
            </a:r>
            <a:r>
              <a:rPr dirty="0" smtClean="0"/>
              <a:t>）</a:t>
            </a:r>
          </a:p>
          <a:p>
            <a:pPr lvl="1" eaLnBrk="1" hangingPunct="1"/>
            <a:r>
              <a:rPr lang="zh-CN" altLang="en-US" dirty="0" smtClean="0"/>
              <a:t>互斥</a:t>
            </a:r>
            <a:r>
              <a:rPr lang="zh-CN" altLang="en-US" dirty="0"/>
              <a:t>性</a:t>
            </a:r>
            <a:r>
              <a:rPr lang="zh-CN" altLang="en-US" dirty="0" smtClean="0"/>
              <a:t>微命令、相容性</a:t>
            </a:r>
            <a:r>
              <a:rPr lang="zh-CN" altLang="en-US" dirty="0"/>
              <a:t>微命令</a:t>
            </a:r>
          </a:p>
          <a:p>
            <a:pPr eaLnBrk="1" hangingPunct="1">
              <a:lnSpc>
                <a:spcPct val="110000"/>
              </a:lnSpc>
            </a:pPr>
            <a:endParaRPr lang="zh-CN" altLang="en-US" dirty="0" smtClean="0">
              <a:latin typeface="华文新魏" pitchFamily="2" charset="-122"/>
            </a:endParaRPr>
          </a:p>
          <a:p>
            <a:pPr eaLnBrk="1" hangingPunct="1">
              <a:lnSpc>
                <a:spcPct val="110000"/>
              </a:lnSpc>
              <a:buFont typeface="Wingdings" pitchFamily="2" charset="2"/>
              <a:buNone/>
            </a:pPr>
            <a:endParaRPr lang="en-US" altLang="zh-CN" dirty="0" smtClean="0">
              <a:solidFill>
                <a:srgbClr val="001010"/>
              </a:solidFill>
              <a:latin typeface="华文新魏" pitchFamily="2" charset="-122"/>
            </a:endParaRPr>
          </a:p>
          <a:p>
            <a:pPr eaLnBrk="1" hangingPunct="1">
              <a:lnSpc>
                <a:spcPct val="110000"/>
              </a:lnSpc>
              <a:buFont typeface="Wingdings" pitchFamily="2" charset="2"/>
              <a:buNone/>
            </a:pPr>
            <a:endParaRPr lang="zh-CN" altLang="en-US" dirty="0" smtClean="0">
              <a:solidFill>
                <a:srgbClr val="001010"/>
              </a:solidFill>
              <a:latin typeface="华文新魏" pitchFamily="2" charset="-122"/>
            </a:endParaRP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064289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r>
              <a:rPr lang="zh-CN" altLang="en-US" dirty="0" smtClean="0"/>
              <a:t>微程序控制概念</a:t>
            </a:r>
            <a:r>
              <a:rPr lang="en-US" altLang="zh-TW" dirty="0" smtClean="0"/>
              <a:t>microprogramming control</a:t>
            </a:r>
            <a:endParaRPr lang="en-US" altLang="zh-CN" dirty="0" smtClean="0"/>
          </a:p>
        </p:txBody>
      </p:sp>
      <p:sp>
        <p:nvSpPr>
          <p:cNvPr id="80900" name="Rectangle 3"/>
          <p:cNvSpPr>
            <a:spLocks noGrp="1" noChangeArrowheads="1"/>
          </p:cNvSpPr>
          <p:nvPr>
            <p:ph type="body" idx="1"/>
          </p:nvPr>
        </p:nvSpPr>
        <p:spPr/>
        <p:txBody>
          <a:bodyPr/>
          <a:lstStyle/>
          <a:p>
            <a:r>
              <a:rPr lang="zh-CN" altLang="en-US" dirty="0" smtClean="0"/>
              <a:t>一条指令</a:t>
            </a:r>
            <a:r>
              <a:rPr altLang="en-US" dirty="0" smtClean="0"/>
              <a:t>执行对应一个</a:t>
            </a:r>
            <a:r>
              <a:rPr lang="zh-CN" altLang="en-US" dirty="0" smtClean="0"/>
              <a:t>微操作序列</a:t>
            </a:r>
          </a:p>
          <a:p>
            <a:r>
              <a:rPr altLang="en-US" dirty="0" smtClean="0"/>
              <a:t>在一个节拍</a:t>
            </a:r>
            <a:r>
              <a:rPr lang="en-US" altLang="en-US" dirty="0" smtClean="0"/>
              <a:t>/</a:t>
            </a:r>
            <a:r>
              <a:rPr altLang="en-US" dirty="0" smtClean="0"/>
              <a:t>周期内能并发的信号编码为一条微指令</a:t>
            </a:r>
            <a:endParaRPr lang="en-US" altLang="en-US" dirty="0" smtClean="0"/>
          </a:p>
          <a:p>
            <a:r>
              <a:rPr dirty="0" smtClean="0"/>
              <a:t>执行一条微指令就给出一组微操作控制信号</a:t>
            </a:r>
            <a:endParaRPr lang="en-US" altLang="zh-CN" dirty="0" smtClean="0"/>
          </a:p>
          <a:p>
            <a:r>
              <a:rPr dirty="0" smtClean="0"/>
              <a:t>微操作序列对应多条微指令</a:t>
            </a:r>
            <a:endParaRPr lang="en-US" dirty="0" smtClean="0"/>
          </a:p>
          <a:p>
            <a:pPr lvl="1"/>
            <a:r>
              <a:rPr dirty="0" smtClean="0"/>
              <a:t>软时序，微指令执行需时间</a:t>
            </a:r>
            <a:endParaRPr lang="en-US" altLang="zh-CN" dirty="0" smtClean="0"/>
          </a:p>
          <a:p>
            <a:pPr lvl="1"/>
            <a:r>
              <a:rPr lang="zh-CN" altLang="en-US" dirty="0" smtClean="0"/>
              <a:t>执行多条微指令就可以</a:t>
            </a:r>
            <a:r>
              <a:rPr altLang="en-US" dirty="0" smtClean="0"/>
              <a:t>给出微操作序列</a:t>
            </a:r>
            <a:r>
              <a:rPr lang="zh-CN" altLang="en-US" dirty="0" smtClean="0"/>
              <a:t>（操作信号序列）</a:t>
            </a:r>
          </a:p>
          <a:p>
            <a:r>
              <a:rPr lang="zh-CN" altLang="en-US" dirty="0" smtClean="0"/>
              <a:t>执行一条指令也就是执行一段由多条微指令组成的微程序</a:t>
            </a:r>
          </a:p>
          <a:p>
            <a:endParaRPr lang="en-US" altLang="zh-CN" dirty="0" smtClean="0"/>
          </a:p>
        </p:txBody>
      </p:sp>
      <p:sp>
        <p:nvSpPr>
          <p:cNvPr id="9"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68</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9570913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eaLnBrk="1" hangingPunct="1"/>
            <a:r>
              <a:rPr lang="zh-CN" altLang="en-US" dirty="0" smtClean="0"/>
              <a:t>微指令基本格式</a:t>
            </a:r>
          </a:p>
        </p:txBody>
      </p:sp>
      <p:sp>
        <p:nvSpPr>
          <p:cNvPr id="82948" name="Rectangle 3"/>
          <p:cNvSpPr>
            <a:spLocks noGrp="1" noChangeArrowheads="1"/>
          </p:cNvSpPr>
          <p:nvPr>
            <p:ph type="body" idx="1"/>
          </p:nvPr>
        </p:nvSpPr>
        <p:spPr>
          <a:xfrm>
            <a:off x="395536" y="908968"/>
            <a:ext cx="8218488" cy="5040312"/>
          </a:xfrm>
        </p:spPr>
        <p:txBody>
          <a:bodyPr/>
          <a:lstStyle/>
          <a:p>
            <a:pPr eaLnBrk="1" hangingPunct="1">
              <a:lnSpc>
                <a:spcPct val="125000"/>
              </a:lnSpc>
            </a:pPr>
            <a:r>
              <a:rPr lang="zh-CN" altLang="en-US" sz="2000" dirty="0" smtClean="0"/>
              <a:t>操作控制</a:t>
            </a:r>
            <a:r>
              <a:rPr lang="zh-CN" altLang="en-US" sz="2000" dirty="0"/>
              <a:t>字段</a:t>
            </a:r>
          </a:p>
          <a:p>
            <a:pPr lvl="1" eaLnBrk="1" hangingPunct="1"/>
            <a:r>
              <a:rPr lang="zh-CN" altLang="en-US" sz="1800" dirty="0"/>
              <a:t>每一位对应一根控制信号</a:t>
            </a:r>
            <a:r>
              <a:rPr lang="zh-CN" altLang="en-US" sz="1800" dirty="0" smtClean="0"/>
              <a:t>线，为</a:t>
            </a:r>
            <a:r>
              <a:rPr lang="en-US" altLang="zh-CN" sz="1800" dirty="0" smtClean="0"/>
              <a:t>1</a:t>
            </a:r>
            <a:r>
              <a:rPr lang="zh-CN" altLang="en-US" sz="1800" dirty="0" smtClean="0"/>
              <a:t>表示信号有效</a:t>
            </a:r>
            <a:endParaRPr lang="en-US" altLang="zh-CN" sz="1800" dirty="0" smtClean="0"/>
          </a:p>
          <a:p>
            <a:pPr lvl="1" eaLnBrk="1" hangingPunct="1"/>
            <a:r>
              <a:rPr lang="zh-CN" altLang="en-US" sz="1800" dirty="0" smtClean="0"/>
              <a:t>可同时给出多个操作信号</a:t>
            </a:r>
            <a:r>
              <a:rPr altLang="en-US" sz="1800" dirty="0" smtClean="0"/>
              <a:t>（并发）</a:t>
            </a:r>
            <a:endParaRPr lang="zh-CN" altLang="en-US" sz="1800" dirty="0"/>
          </a:p>
          <a:p>
            <a:pPr eaLnBrk="1" hangingPunct="1"/>
            <a:r>
              <a:rPr lang="zh-CN" altLang="en-US" sz="2000" dirty="0"/>
              <a:t>顺序控制字段</a:t>
            </a:r>
          </a:p>
          <a:p>
            <a:pPr lvl="1" eaLnBrk="1" hangingPunct="1"/>
            <a:r>
              <a:rPr lang="zh-CN" altLang="en-US" sz="1800" dirty="0">
                <a:solidFill>
                  <a:schemeClr val="tx1"/>
                </a:solidFill>
              </a:rPr>
              <a:t>用于控制微程序的</a:t>
            </a:r>
            <a:r>
              <a:rPr lang="zh-CN" altLang="en-US" sz="1800" dirty="0" smtClean="0">
                <a:solidFill>
                  <a:schemeClr val="tx1"/>
                </a:solidFill>
              </a:rPr>
              <a:t>执行顺序，包括</a:t>
            </a:r>
            <a:r>
              <a:rPr lang="zh-CN" altLang="en-US" sz="1800" dirty="0">
                <a:solidFill>
                  <a:srgbClr val="FF0000"/>
                </a:solidFill>
              </a:rPr>
              <a:t>判断逻辑字段</a:t>
            </a:r>
            <a:r>
              <a:rPr lang="zh-CN" altLang="en-US" sz="1800" dirty="0">
                <a:solidFill>
                  <a:schemeClr val="tx1"/>
                </a:solidFill>
              </a:rPr>
              <a:t>和</a:t>
            </a:r>
            <a:r>
              <a:rPr lang="zh-CN" altLang="en-US" sz="1800" dirty="0">
                <a:solidFill>
                  <a:srgbClr val="FF0000"/>
                </a:solidFill>
              </a:rPr>
              <a:t>直接地址字段</a:t>
            </a:r>
          </a:p>
          <a:p>
            <a:pPr lvl="1" eaLnBrk="1" hangingPunct="1"/>
            <a:r>
              <a:rPr lang="zh-CN" altLang="en-US" sz="1800" dirty="0" smtClean="0">
                <a:solidFill>
                  <a:schemeClr val="tx1"/>
                </a:solidFill>
              </a:rPr>
              <a:t>判断</a:t>
            </a:r>
            <a:r>
              <a:rPr lang="zh-CN" altLang="en-US" sz="1800" dirty="0">
                <a:solidFill>
                  <a:schemeClr val="tx1"/>
                </a:solidFill>
              </a:rPr>
              <a:t>逻辑非零，则按约定好的规则</a:t>
            </a:r>
            <a:r>
              <a:rPr lang="zh-CN" altLang="en-US" sz="1800" dirty="0" smtClean="0">
                <a:solidFill>
                  <a:schemeClr val="tx1"/>
                </a:solidFill>
              </a:rPr>
              <a:t>，生成下</a:t>
            </a:r>
            <a:r>
              <a:rPr lang="zh-CN" altLang="en-US" sz="1800" dirty="0">
                <a:solidFill>
                  <a:schemeClr val="tx1"/>
                </a:solidFill>
              </a:rPr>
              <a:t>一条微指令的</a:t>
            </a:r>
            <a:r>
              <a:rPr lang="zh-CN" altLang="en-US" sz="1800" dirty="0" smtClean="0">
                <a:solidFill>
                  <a:schemeClr val="tx1"/>
                </a:solidFill>
              </a:rPr>
              <a:t>地址</a:t>
            </a:r>
            <a:endParaRPr lang="en-US" altLang="zh-CN" sz="1800" dirty="0" smtClean="0">
              <a:solidFill>
                <a:schemeClr val="tx1"/>
              </a:solidFill>
            </a:endParaRPr>
          </a:p>
          <a:p>
            <a:pPr lvl="1" eaLnBrk="1" hangingPunct="1"/>
            <a:r>
              <a:rPr lang="zh-CN" altLang="en-US" sz="1800" dirty="0" smtClean="0">
                <a:solidFill>
                  <a:schemeClr val="tx1"/>
                </a:solidFill>
              </a:rPr>
              <a:t>否则</a:t>
            </a:r>
            <a:r>
              <a:rPr lang="zh-CN" altLang="en-US" sz="1600" dirty="0">
                <a:solidFill>
                  <a:schemeClr val="tx1"/>
                </a:solidFill>
              </a:rPr>
              <a:t>直接地址</a:t>
            </a:r>
            <a:r>
              <a:rPr lang="zh-CN" altLang="en-US" sz="1600" dirty="0" smtClean="0">
                <a:solidFill>
                  <a:schemeClr val="tx1"/>
                </a:solidFill>
              </a:rPr>
              <a:t>字段给出下</a:t>
            </a:r>
            <a:r>
              <a:rPr lang="zh-CN" altLang="en-US" sz="1600" dirty="0">
                <a:solidFill>
                  <a:schemeClr val="tx1"/>
                </a:solidFill>
              </a:rPr>
              <a:t>一条微指令的地址</a:t>
            </a:r>
          </a:p>
          <a:p>
            <a:pPr lvl="1" eaLnBrk="1" hangingPunct="1"/>
            <a:endParaRPr lang="zh-CN" altLang="en-US" sz="1600" dirty="0">
              <a:solidFill>
                <a:schemeClr val="tx1"/>
              </a:solidFill>
            </a:endParaRPr>
          </a:p>
          <a:p>
            <a:pPr eaLnBrk="1" hangingPunct="1">
              <a:lnSpc>
                <a:spcPct val="125000"/>
              </a:lnSpc>
            </a:pPr>
            <a:endParaRPr lang="zh-CN" altLang="en-US" dirty="0" smtClean="0"/>
          </a:p>
        </p:txBody>
      </p:sp>
      <p:grpSp>
        <p:nvGrpSpPr>
          <p:cNvPr id="3" name="组合 2"/>
          <p:cNvGrpSpPr/>
          <p:nvPr/>
        </p:nvGrpSpPr>
        <p:grpSpPr>
          <a:xfrm>
            <a:off x="539552" y="4191869"/>
            <a:ext cx="8136904" cy="2405483"/>
            <a:chOff x="180997" y="3791793"/>
            <a:chExt cx="9082149" cy="2960975"/>
          </a:xfrm>
        </p:grpSpPr>
        <p:sp>
          <p:nvSpPr>
            <p:cNvPr id="6" name="Rectangle 291"/>
            <p:cNvSpPr>
              <a:spLocks noChangeArrowheads="1"/>
            </p:cNvSpPr>
            <p:nvPr/>
          </p:nvSpPr>
          <p:spPr bwMode="auto">
            <a:xfrm>
              <a:off x="7842697" y="5395168"/>
              <a:ext cx="1162050" cy="479425"/>
            </a:xfrm>
            <a:prstGeom prst="rect">
              <a:avLst/>
            </a:prstGeom>
            <a:solidFill>
              <a:srgbClr val="CCFF66"/>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7" name="Rectangle 292"/>
            <p:cNvSpPr>
              <a:spLocks noChangeArrowheads="1"/>
            </p:cNvSpPr>
            <p:nvPr/>
          </p:nvSpPr>
          <p:spPr bwMode="auto">
            <a:xfrm>
              <a:off x="7236296" y="5380881"/>
              <a:ext cx="606400" cy="493712"/>
            </a:xfrm>
            <a:prstGeom prst="rect">
              <a:avLst/>
            </a:prstGeom>
            <a:solidFill>
              <a:srgbClr val="0000FF"/>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 name="Rectangle 290"/>
            <p:cNvSpPr>
              <a:spLocks noChangeArrowheads="1"/>
            </p:cNvSpPr>
            <p:nvPr/>
          </p:nvSpPr>
          <p:spPr bwMode="auto">
            <a:xfrm>
              <a:off x="294133" y="5387231"/>
              <a:ext cx="6951663" cy="493711"/>
            </a:xfrm>
            <a:prstGeom prst="rect">
              <a:avLst/>
            </a:prstGeom>
            <a:solidFill>
              <a:srgbClr val="DDDDD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9" name="Rectangle 2"/>
            <p:cNvSpPr>
              <a:spLocks noChangeArrowheads="1"/>
            </p:cNvSpPr>
            <p:nvPr/>
          </p:nvSpPr>
          <p:spPr bwMode="auto">
            <a:xfrm>
              <a:off x="9057162" y="4111079"/>
              <a:ext cx="205984" cy="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latin typeface="Arial Black" pitchFamily="34" charset="0"/>
                <a:ea typeface="华文新魏" pitchFamily="2" charset="-122"/>
              </a:endParaRPr>
            </a:p>
          </p:txBody>
        </p:sp>
        <p:sp>
          <p:nvSpPr>
            <p:cNvPr id="10" name="AutoShape 5"/>
            <p:cNvSpPr>
              <a:spLocks noChangeAspect="1" noChangeArrowheads="1" noTextEdit="1"/>
            </p:cNvSpPr>
            <p:nvPr/>
          </p:nvSpPr>
          <p:spPr bwMode="auto">
            <a:xfrm>
              <a:off x="644971" y="3794968"/>
              <a:ext cx="8428037"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1" name="Rectangle 7"/>
            <p:cNvSpPr>
              <a:spLocks noChangeArrowheads="1"/>
            </p:cNvSpPr>
            <p:nvPr/>
          </p:nvSpPr>
          <p:spPr bwMode="auto">
            <a:xfrm>
              <a:off x="180997" y="3847357"/>
              <a:ext cx="64347"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 name="Rectangle 8"/>
            <p:cNvSpPr>
              <a:spLocks noChangeArrowheads="1"/>
            </p:cNvSpPr>
            <p:nvPr/>
          </p:nvSpPr>
          <p:spPr bwMode="auto">
            <a:xfrm>
              <a:off x="225871" y="5823793"/>
              <a:ext cx="88169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3" name="Rectangle 9"/>
            <p:cNvSpPr>
              <a:spLocks noChangeArrowheads="1"/>
            </p:cNvSpPr>
            <p:nvPr/>
          </p:nvSpPr>
          <p:spPr bwMode="auto">
            <a:xfrm>
              <a:off x="371884"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 name="Rectangle 10"/>
            <p:cNvSpPr>
              <a:spLocks noChangeArrowheads="1"/>
            </p:cNvSpPr>
            <p:nvPr/>
          </p:nvSpPr>
          <p:spPr bwMode="auto">
            <a:xfrm>
              <a:off x="46794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 name="Rectangle 11"/>
            <p:cNvSpPr>
              <a:spLocks noChangeArrowheads="1"/>
            </p:cNvSpPr>
            <p:nvPr/>
          </p:nvSpPr>
          <p:spPr bwMode="auto">
            <a:xfrm>
              <a:off x="663985"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6" name="Rectangle 12"/>
            <p:cNvSpPr>
              <a:spLocks noChangeArrowheads="1"/>
            </p:cNvSpPr>
            <p:nvPr/>
          </p:nvSpPr>
          <p:spPr bwMode="auto">
            <a:xfrm>
              <a:off x="76004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 name="Rectangle 13"/>
            <p:cNvSpPr>
              <a:spLocks noChangeArrowheads="1"/>
            </p:cNvSpPr>
            <p:nvPr/>
          </p:nvSpPr>
          <p:spPr bwMode="auto">
            <a:xfrm>
              <a:off x="952910"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3</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8" name="Rectangle 14"/>
            <p:cNvSpPr>
              <a:spLocks noChangeArrowheads="1"/>
            </p:cNvSpPr>
            <p:nvPr/>
          </p:nvSpPr>
          <p:spPr bwMode="auto">
            <a:xfrm>
              <a:off x="1048971"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9" name="Rectangle 15"/>
            <p:cNvSpPr>
              <a:spLocks noChangeArrowheads="1"/>
            </p:cNvSpPr>
            <p:nvPr/>
          </p:nvSpPr>
          <p:spPr bwMode="auto">
            <a:xfrm>
              <a:off x="1245010"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4</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 name="Rectangle 16"/>
            <p:cNvSpPr>
              <a:spLocks noChangeArrowheads="1"/>
            </p:cNvSpPr>
            <p:nvPr/>
          </p:nvSpPr>
          <p:spPr bwMode="auto">
            <a:xfrm>
              <a:off x="1341070"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 name="Rectangle 17"/>
            <p:cNvSpPr>
              <a:spLocks noChangeArrowheads="1"/>
            </p:cNvSpPr>
            <p:nvPr/>
          </p:nvSpPr>
          <p:spPr bwMode="auto">
            <a:xfrm>
              <a:off x="1533935"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5</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 name="Rectangle 18"/>
            <p:cNvSpPr>
              <a:spLocks noChangeArrowheads="1"/>
            </p:cNvSpPr>
            <p:nvPr/>
          </p:nvSpPr>
          <p:spPr bwMode="auto">
            <a:xfrm>
              <a:off x="162999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 name="Rectangle 19"/>
            <p:cNvSpPr>
              <a:spLocks noChangeArrowheads="1"/>
            </p:cNvSpPr>
            <p:nvPr/>
          </p:nvSpPr>
          <p:spPr bwMode="auto">
            <a:xfrm>
              <a:off x="1826035"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6</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 name="Rectangle 20"/>
            <p:cNvSpPr>
              <a:spLocks noChangeArrowheads="1"/>
            </p:cNvSpPr>
            <p:nvPr/>
          </p:nvSpPr>
          <p:spPr bwMode="auto">
            <a:xfrm>
              <a:off x="192209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 name="Rectangle 21"/>
            <p:cNvSpPr>
              <a:spLocks noChangeArrowheads="1"/>
            </p:cNvSpPr>
            <p:nvPr/>
          </p:nvSpPr>
          <p:spPr bwMode="auto">
            <a:xfrm>
              <a:off x="2118134"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7</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6" name="Rectangle 22"/>
            <p:cNvSpPr>
              <a:spLocks noChangeArrowheads="1"/>
            </p:cNvSpPr>
            <p:nvPr/>
          </p:nvSpPr>
          <p:spPr bwMode="auto">
            <a:xfrm>
              <a:off x="221419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7" name="Rectangle 23"/>
            <p:cNvSpPr>
              <a:spLocks noChangeArrowheads="1"/>
            </p:cNvSpPr>
            <p:nvPr/>
          </p:nvSpPr>
          <p:spPr bwMode="auto">
            <a:xfrm>
              <a:off x="2407059"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8</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8" name="Rectangle 24"/>
            <p:cNvSpPr>
              <a:spLocks noChangeArrowheads="1"/>
            </p:cNvSpPr>
            <p:nvPr/>
          </p:nvSpPr>
          <p:spPr bwMode="auto">
            <a:xfrm>
              <a:off x="250153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9" name="Rectangle 25"/>
            <p:cNvSpPr>
              <a:spLocks noChangeArrowheads="1"/>
            </p:cNvSpPr>
            <p:nvPr/>
          </p:nvSpPr>
          <p:spPr bwMode="auto">
            <a:xfrm>
              <a:off x="2697573" y="5928567"/>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9</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0" name="Rectangle 26"/>
            <p:cNvSpPr>
              <a:spLocks noChangeArrowheads="1"/>
            </p:cNvSpPr>
            <p:nvPr/>
          </p:nvSpPr>
          <p:spPr bwMode="auto">
            <a:xfrm>
              <a:off x="279363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1" name="Rectangle 27"/>
            <p:cNvSpPr>
              <a:spLocks noChangeArrowheads="1"/>
            </p:cNvSpPr>
            <p:nvPr/>
          </p:nvSpPr>
          <p:spPr bwMode="auto">
            <a:xfrm>
              <a:off x="2942013"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10</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2" name="Rectangle 28"/>
            <p:cNvSpPr>
              <a:spLocks noChangeArrowheads="1"/>
            </p:cNvSpPr>
            <p:nvPr/>
          </p:nvSpPr>
          <p:spPr bwMode="auto">
            <a:xfrm>
              <a:off x="3131771"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3" name="Rectangle 29"/>
            <p:cNvSpPr>
              <a:spLocks noChangeArrowheads="1"/>
            </p:cNvSpPr>
            <p:nvPr/>
          </p:nvSpPr>
          <p:spPr bwMode="auto">
            <a:xfrm>
              <a:off x="3237288"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4" name="Rectangle 30"/>
            <p:cNvSpPr>
              <a:spLocks noChangeArrowheads="1"/>
            </p:cNvSpPr>
            <p:nvPr/>
          </p:nvSpPr>
          <p:spPr bwMode="auto">
            <a:xfrm>
              <a:off x="3420695"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5" name="Rectangle 31"/>
            <p:cNvSpPr>
              <a:spLocks noChangeArrowheads="1"/>
            </p:cNvSpPr>
            <p:nvPr/>
          </p:nvSpPr>
          <p:spPr bwMode="auto">
            <a:xfrm>
              <a:off x="3523038"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12</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6" name="Rectangle 32"/>
            <p:cNvSpPr>
              <a:spLocks noChangeArrowheads="1"/>
            </p:cNvSpPr>
            <p:nvPr/>
          </p:nvSpPr>
          <p:spPr bwMode="auto">
            <a:xfrm>
              <a:off x="371279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7" name="Rectangle 33"/>
            <p:cNvSpPr>
              <a:spLocks noChangeArrowheads="1"/>
            </p:cNvSpPr>
            <p:nvPr/>
          </p:nvSpPr>
          <p:spPr bwMode="auto">
            <a:xfrm>
              <a:off x="3815137"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13</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8" name="Rectangle 34"/>
            <p:cNvSpPr>
              <a:spLocks noChangeArrowheads="1"/>
            </p:cNvSpPr>
            <p:nvPr/>
          </p:nvSpPr>
          <p:spPr bwMode="auto">
            <a:xfrm>
              <a:off x="400489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39" name="Rectangle 35"/>
            <p:cNvSpPr>
              <a:spLocks noChangeArrowheads="1"/>
            </p:cNvSpPr>
            <p:nvPr/>
          </p:nvSpPr>
          <p:spPr bwMode="auto">
            <a:xfrm>
              <a:off x="4107238"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14</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0" name="Rectangle 36"/>
            <p:cNvSpPr>
              <a:spLocks noChangeArrowheads="1"/>
            </p:cNvSpPr>
            <p:nvPr/>
          </p:nvSpPr>
          <p:spPr bwMode="auto">
            <a:xfrm>
              <a:off x="4296995"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1" name="Rectangle 37"/>
            <p:cNvSpPr>
              <a:spLocks noChangeArrowheads="1"/>
            </p:cNvSpPr>
            <p:nvPr/>
          </p:nvSpPr>
          <p:spPr bwMode="auto">
            <a:xfrm>
              <a:off x="4396162"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15</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2" name="Rectangle 38"/>
            <p:cNvSpPr>
              <a:spLocks noChangeArrowheads="1"/>
            </p:cNvSpPr>
            <p:nvPr/>
          </p:nvSpPr>
          <p:spPr bwMode="auto">
            <a:xfrm>
              <a:off x="4585921"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3" name="Rectangle 39"/>
            <p:cNvSpPr>
              <a:spLocks noChangeArrowheads="1"/>
            </p:cNvSpPr>
            <p:nvPr/>
          </p:nvSpPr>
          <p:spPr bwMode="auto">
            <a:xfrm>
              <a:off x="4688263"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16</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4" name="Rectangle 40"/>
            <p:cNvSpPr>
              <a:spLocks noChangeArrowheads="1"/>
            </p:cNvSpPr>
            <p:nvPr/>
          </p:nvSpPr>
          <p:spPr bwMode="auto">
            <a:xfrm>
              <a:off x="4878021"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5" name="Rectangle 41"/>
            <p:cNvSpPr>
              <a:spLocks noChangeArrowheads="1"/>
            </p:cNvSpPr>
            <p:nvPr/>
          </p:nvSpPr>
          <p:spPr bwMode="auto">
            <a:xfrm>
              <a:off x="4977187"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17</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6" name="Rectangle 42"/>
            <p:cNvSpPr>
              <a:spLocks noChangeArrowheads="1"/>
            </p:cNvSpPr>
            <p:nvPr/>
          </p:nvSpPr>
          <p:spPr bwMode="auto">
            <a:xfrm>
              <a:off x="516694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7" name="Rectangle 43"/>
            <p:cNvSpPr>
              <a:spLocks noChangeArrowheads="1"/>
            </p:cNvSpPr>
            <p:nvPr/>
          </p:nvSpPr>
          <p:spPr bwMode="auto">
            <a:xfrm>
              <a:off x="5269288"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18</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8" name="Rectangle 44"/>
            <p:cNvSpPr>
              <a:spLocks noChangeArrowheads="1"/>
            </p:cNvSpPr>
            <p:nvPr/>
          </p:nvSpPr>
          <p:spPr bwMode="auto">
            <a:xfrm>
              <a:off x="545904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49" name="Rectangle 45"/>
            <p:cNvSpPr>
              <a:spLocks noChangeArrowheads="1"/>
            </p:cNvSpPr>
            <p:nvPr/>
          </p:nvSpPr>
          <p:spPr bwMode="auto">
            <a:xfrm>
              <a:off x="5561387"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19</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0" name="Rectangle 46"/>
            <p:cNvSpPr>
              <a:spLocks noChangeArrowheads="1"/>
            </p:cNvSpPr>
            <p:nvPr/>
          </p:nvSpPr>
          <p:spPr bwMode="auto">
            <a:xfrm>
              <a:off x="5751146"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1" name="Rectangle 47"/>
            <p:cNvSpPr>
              <a:spLocks noChangeArrowheads="1"/>
            </p:cNvSpPr>
            <p:nvPr/>
          </p:nvSpPr>
          <p:spPr bwMode="auto">
            <a:xfrm>
              <a:off x="5850313"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20</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2" name="Rectangle 48"/>
            <p:cNvSpPr>
              <a:spLocks noChangeArrowheads="1"/>
            </p:cNvSpPr>
            <p:nvPr/>
          </p:nvSpPr>
          <p:spPr bwMode="auto">
            <a:xfrm>
              <a:off x="603848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3" name="Rectangle 49"/>
            <p:cNvSpPr>
              <a:spLocks noChangeArrowheads="1"/>
            </p:cNvSpPr>
            <p:nvPr/>
          </p:nvSpPr>
          <p:spPr bwMode="auto">
            <a:xfrm>
              <a:off x="6142412"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4" name="Rectangle 50"/>
            <p:cNvSpPr>
              <a:spLocks noChangeArrowheads="1"/>
            </p:cNvSpPr>
            <p:nvPr/>
          </p:nvSpPr>
          <p:spPr bwMode="auto">
            <a:xfrm>
              <a:off x="6330583"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5" name="Rectangle 51"/>
            <p:cNvSpPr>
              <a:spLocks noChangeArrowheads="1"/>
            </p:cNvSpPr>
            <p:nvPr/>
          </p:nvSpPr>
          <p:spPr bwMode="auto">
            <a:xfrm>
              <a:off x="6429750"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22</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6" name="Rectangle 52"/>
            <p:cNvSpPr>
              <a:spLocks noChangeArrowheads="1"/>
            </p:cNvSpPr>
            <p:nvPr/>
          </p:nvSpPr>
          <p:spPr bwMode="auto">
            <a:xfrm>
              <a:off x="6619509"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7" name="Rectangle 53"/>
            <p:cNvSpPr>
              <a:spLocks noChangeArrowheads="1"/>
            </p:cNvSpPr>
            <p:nvPr/>
          </p:nvSpPr>
          <p:spPr bwMode="auto">
            <a:xfrm>
              <a:off x="6721851"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23</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8" name="Rectangle 54"/>
            <p:cNvSpPr>
              <a:spLocks noChangeArrowheads="1"/>
            </p:cNvSpPr>
            <p:nvPr/>
          </p:nvSpPr>
          <p:spPr bwMode="auto">
            <a:xfrm>
              <a:off x="6911609"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59" name="Rectangle 55"/>
            <p:cNvSpPr>
              <a:spLocks noChangeArrowheads="1"/>
            </p:cNvSpPr>
            <p:nvPr/>
          </p:nvSpPr>
          <p:spPr bwMode="auto">
            <a:xfrm>
              <a:off x="7010775"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24</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0" name="Rectangle 56"/>
            <p:cNvSpPr>
              <a:spLocks noChangeArrowheads="1"/>
            </p:cNvSpPr>
            <p:nvPr/>
          </p:nvSpPr>
          <p:spPr bwMode="auto">
            <a:xfrm>
              <a:off x="7200533"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1" name="Rectangle 57"/>
            <p:cNvSpPr>
              <a:spLocks noChangeArrowheads="1"/>
            </p:cNvSpPr>
            <p:nvPr/>
          </p:nvSpPr>
          <p:spPr bwMode="auto">
            <a:xfrm>
              <a:off x="7302876"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25</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2" name="Rectangle 58"/>
            <p:cNvSpPr>
              <a:spLocks noChangeArrowheads="1"/>
            </p:cNvSpPr>
            <p:nvPr/>
          </p:nvSpPr>
          <p:spPr bwMode="auto">
            <a:xfrm>
              <a:off x="749263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3" name="Rectangle 59"/>
            <p:cNvSpPr>
              <a:spLocks noChangeArrowheads="1"/>
            </p:cNvSpPr>
            <p:nvPr/>
          </p:nvSpPr>
          <p:spPr bwMode="auto">
            <a:xfrm>
              <a:off x="7594975"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26</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4" name="Rectangle 60"/>
            <p:cNvSpPr>
              <a:spLocks noChangeArrowheads="1"/>
            </p:cNvSpPr>
            <p:nvPr/>
          </p:nvSpPr>
          <p:spPr bwMode="auto">
            <a:xfrm>
              <a:off x="778473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5" name="Rectangle 61"/>
            <p:cNvSpPr>
              <a:spLocks noChangeArrowheads="1"/>
            </p:cNvSpPr>
            <p:nvPr/>
          </p:nvSpPr>
          <p:spPr bwMode="auto">
            <a:xfrm>
              <a:off x="7883901"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27</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6" name="Rectangle 62"/>
            <p:cNvSpPr>
              <a:spLocks noChangeArrowheads="1"/>
            </p:cNvSpPr>
            <p:nvPr/>
          </p:nvSpPr>
          <p:spPr bwMode="auto">
            <a:xfrm>
              <a:off x="8073659"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7" name="Rectangle 63"/>
            <p:cNvSpPr>
              <a:spLocks noChangeArrowheads="1"/>
            </p:cNvSpPr>
            <p:nvPr/>
          </p:nvSpPr>
          <p:spPr bwMode="auto">
            <a:xfrm>
              <a:off x="8176000"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28</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8" name="Rectangle 64"/>
            <p:cNvSpPr>
              <a:spLocks noChangeArrowheads="1"/>
            </p:cNvSpPr>
            <p:nvPr/>
          </p:nvSpPr>
          <p:spPr bwMode="auto">
            <a:xfrm>
              <a:off x="8365759"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69" name="Rectangle 65"/>
            <p:cNvSpPr>
              <a:spLocks noChangeArrowheads="1"/>
            </p:cNvSpPr>
            <p:nvPr/>
          </p:nvSpPr>
          <p:spPr bwMode="auto">
            <a:xfrm>
              <a:off x="8464925"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29</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70" name="Rectangle 66"/>
            <p:cNvSpPr>
              <a:spLocks noChangeArrowheads="1"/>
            </p:cNvSpPr>
            <p:nvPr/>
          </p:nvSpPr>
          <p:spPr bwMode="auto">
            <a:xfrm>
              <a:off x="8654684"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71" name="Rectangle 67"/>
            <p:cNvSpPr>
              <a:spLocks noChangeArrowheads="1"/>
            </p:cNvSpPr>
            <p:nvPr/>
          </p:nvSpPr>
          <p:spPr bwMode="auto">
            <a:xfrm>
              <a:off x="8757025" y="5928567"/>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30</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72" name="Rectangle 68"/>
            <p:cNvSpPr>
              <a:spLocks noChangeArrowheads="1"/>
            </p:cNvSpPr>
            <p:nvPr/>
          </p:nvSpPr>
          <p:spPr bwMode="auto">
            <a:xfrm>
              <a:off x="8946783" y="592856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73" name="Rectangle 69"/>
            <p:cNvSpPr>
              <a:spLocks noChangeArrowheads="1"/>
            </p:cNvSpPr>
            <p:nvPr/>
          </p:nvSpPr>
          <p:spPr bwMode="auto">
            <a:xfrm>
              <a:off x="227035" y="5955555"/>
              <a:ext cx="64347"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74" name="Line 70"/>
            <p:cNvSpPr>
              <a:spLocks noChangeShapeType="1"/>
            </p:cNvSpPr>
            <p:nvPr/>
          </p:nvSpPr>
          <p:spPr bwMode="auto">
            <a:xfrm>
              <a:off x="732283"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75" name="Line 71"/>
            <p:cNvSpPr>
              <a:spLocks noChangeShapeType="1"/>
            </p:cNvSpPr>
            <p:nvPr/>
          </p:nvSpPr>
          <p:spPr bwMode="auto">
            <a:xfrm>
              <a:off x="1316483"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76" name="Line 72"/>
            <p:cNvSpPr>
              <a:spLocks noChangeShapeType="1"/>
            </p:cNvSpPr>
            <p:nvPr/>
          </p:nvSpPr>
          <p:spPr bwMode="auto">
            <a:xfrm>
              <a:off x="1891158"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77" name="Line 73"/>
            <p:cNvSpPr>
              <a:spLocks noChangeShapeType="1"/>
            </p:cNvSpPr>
            <p:nvPr/>
          </p:nvSpPr>
          <p:spPr bwMode="auto">
            <a:xfrm>
              <a:off x="2484883"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78" name="Line 74"/>
            <p:cNvSpPr>
              <a:spLocks noChangeShapeType="1"/>
            </p:cNvSpPr>
            <p:nvPr/>
          </p:nvSpPr>
          <p:spPr bwMode="auto">
            <a:xfrm>
              <a:off x="3056383"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79" name="Line 75"/>
            <p:cNvSpPr>
              <a:spLocks noChangeShapeType="1"/>
            </p:cNvSpPr>
            <p:nvPr/>
          </p:nvSpPr>
          <p:spPr bwMode="auto">
            <a:xfrm>
              <a:off x="3637408"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0" name="Line 76"/>
            <p:cNvSpPr>
              <a:spLocks noChangeShapeType="1"/>
            </p:cNvSpPr>
            <p:nvPr/>
          </p:nvSpPr>
          <p:spPr bwMode="auto">
            <a:xfrm>
              <a:off x="4215258"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1" name="Line 77"/>
            <p:cNvSpPr>
              <a:spLocks noChangeShapeType="1"/>
            </p:cNvSpPr>
            <p:nvPr/>
          </p:nvSpPr>
          <p:spPr bwMode="auto">
            <a:xfrm>
              <a:off x="4804221"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2" name="Line 78"/>
            <p:cNvSpPr>
              <a:spLocks noChangeShapeType="1"/>
            </p:cNvSpPr>
            <p:nvPr/>
          </p:nvSpPr>
          <p:spPr bwMode="auto">
            <a:xfrm>
              <a:off x="5378896"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3" name="Line 79"/>
            <p:cNvSpPr>
              <a:spLocks noChangeShapeType="1"/>
            </p:cNvSpPr>
            <p:nvPr/>
          </p:nvSpPr>
          <p:spPr bwMode="auto">
            <a:xfrm>
              <a:off x="5966271"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4" name="Line 80"/>
            <p:cNvSpPr>
              <a:spLocks noChangeShapeType="1"/>
            </p:cNvSpPr>
            <p:nvPr/>
          </p:nvSpPr>
          <p:spPr bwMode="auto">
            <a:xfrm>
              <a:off x="6547296"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5" name="Line 81"/>
            <p:cNvSpPr>
              <a:spLocks noChangeShapeType="1"/>
            </p:cNvSpPr>
            <p:nvPr/>
          </p:nvSpPr>
          <p:spPr bwMode="auto">
            <a:xfrm>
              <a:off x="7125146"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6" name="Line 82"/>
            <p:cNvSpPr>
              <a:spLocks noChangeShapeType="1"/>
            </p:cNvSpPr>
            <p:nvPr/>
          </p:nvSpPr>
          <p:spPr bwMode="auto">
            <a:xfrm>
              <a:off x="7702996"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7" name="Line 83"/>
            <p:cNvSpPr>
              <a:spLocks noChangeShapeType="1"/>
            </p:cNvSpPr>
            <p:nvPr/>
          </p:nvSpPr>
          <p:spPr bwMode="auto">
            <a:xfrm>
              <a:off x="7995096" y="4634756"/>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8" name="Line 84"/>
            <p:cNvSpPr>
              <a:spLocks noChangeShapeType="1"/>
            </p:cNvSpPr>
            <p:nvPr/>
          </p:nvSpPr>
          <p:spPr bwMode="auto">
            <a:xfrm>
              <a:off x="8285608"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89" name="Line 85"/>
            <p:cNvSpPr>
              <a:spLocks noChangeShapeType="1"/>
            </p:cNvSpPr>
            <p:nvPr/>
          </p:nvSpPr>
          <p:spPr bwMode="auto">
            <a:xfrm>
              <a:off x="8584058"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90" name="Line 86"/>
            <p:cNvSpPr>
              <a:spLocks noChangeShapeType="1"/>
            </p:cNvSpPr>
            <p:nvPr/>
          </p:nvSpPr>
          <p:spPr bwMode="auto">
            <a:xfrm>
              <a:off x="8869808" y="4634756"/>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91" name="Rectangle 87"/>
            <p:cNvSpPr>
              <a:spLocks noChangeArrowheads="1"/>
            </p:cNvSpPr>
            <p:nvPr/>
          </p:nvSpPr>
          <p:spPr bwMode="auto">
            <a:xfrm>
              <a:off x="1049783" y="4274393"/>
              <a:ext cx="598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92" name="Rectangle 88"/>
            <p:cNvSpPr>
              <a:spLocks noChangeArrowheads="1"/>
            </p:cNvSpPr>
            <p:nvPr/>
          </p:nvSpPr>
          <p:spPr bwMode="auto">
            <a:xfrm>
              <a:off x="1123511" y="4280743"/>
              <a:ext cx="457581"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LDLA</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93" name="Rectangle 89"/>
            <p:cNvSpPr>
              <a:spLocks noChangeArrowheads="1"/>
            </p:cNvSpPr>
            <p:nvPr/>
          </p:nvSpPr>
          <p:spPr bwMode="auto">
            <a:xfrm>
              <a:off x="1601421" y="42807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94" name="Rectangle 90"/>
            <p:cNvSpPr>
              <a:spLocks noChangeArrowheads="1"/>
            </p:cNvSpPr>
            <p:nvPr/>
          </p:nvSpPr>
          <p:spPr bwMode="auto">
            <a:xfrm>
              <a:off x="3424683" y="4280743"/>
              <a:ext cx="492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95" name="Rectangle 91"/>
            <p:cNvSpPr>
              <a:spLocks noChangeArrowheads="1"/>
            </p:cNvSpPr>
            <p:nvPr/>
          </p:nvSpPr>
          <p:spPr bwMode="auto">
            <a:xfrm>
              <a:off x="3467675" y="4287093"/>
              <a:ext cx="34318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96" name="Rectangle 92"/>
            <p:cNvSpPr>
              <a:spLocks noChangeArrowheads="1"/>
            </p:cNvSpPr>
            <p:nvPr/>
          </p:nvSpPr>
          <p:spPr bwMode="auto">
            <a:xfrm>
              <a:off x="3831059" y="4366468"/>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97" name="Rectangle 93"/>
            <p:cNvSpPr>
              <a:spLocks noChangeArrowheads="1"/>
            </p:cNvSpPr>
            <p:nvPr/>
          </p:nvSpPr>
          <p:spPr bwMode="auto">
            <a:xfrm>
              <a:off x="3893770" y="42870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98" name="Rectangle 94"/>
            <p:cNvSpPr>
              <a:spLocks noChangeArrowheads="1"/>
            </p:cNvSpPr>
            <p:nvPr/>
          </p:nvSpPr>
          <p:spPr bwMode="auto">
            <a:xfrm>
              <a:off x="4081908" y="4280743"/>
              <a:ext cx="2921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99" name="Rectangle 95"/>
            <p:cNvSpPr>
              <a:spLocks noChangeArrowheads="1"/>
            </p:cNvSpPr>
            <p:nvPr/>
          </p:nvSpPr>
          <p:spPr bwMode="auto">
            <a:xfrm>
              <a:off x="4137401" y="4304556"/>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00" name="Rectangle 96"/>
            <p:cNvSpPr>
              <a:spLocks noChangeArrowheads="1"/>
            </p:cNvSpPr>
            <p:nvPr/>
          </p:nvSpPr>
          <p:spPr bwMode="auto">
            <a:xfrm>
              <a:off x="4327159" y="42997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1" name="Rectangle 97"/>
            <p:cNvSpPr>
              <a:spLocks noChangeArrowheads="1"/>
            </p:cNvSpPr>
            <p:nvPr/>
          </p:nvSpPr>
          <p:spPr bwMode="auto">
            <a:xfrm>
              <a:off x="4521646" y="4244231"/>
              <a:ext cx="571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02" name="Rectangle 98"/>
            <p:cNvSpPr>
              <a:spLocks noChangeArrowheads="1"/>
            </p:cNvSpPr>
            <p:nvPr/>
          </p:nvSpPr>
          <p:spPr bwMode="auto">
            <a:xfrm>
              <a:off x="4582879" y="4250581"/>
              <a:ext cx="437919"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LDPC</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3" name="Rectangle 99"/>
            <p:cNvSpPr>
              <a:spLocks noChangeArrowheads="1"/>
            </p:cNvSpPr>
            <p:nvPr/>
          </p:nvSpPr>
          <p:spPr bwMode="auto">
            <a:xfrm>
              <a:off x="5049470" y="425058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4" name="Rectangle 100"/>
            <p:cNvSpPr>
              <a:spLocks noChangeArrowheads="1"/>
            </p:cNvSpPr>
            <p:nvPr/>
          </p:nvSpPr>
          <p:spPr bwMode="auto">
            <a:xfrm>
              <a:off x="5096321" y="3831481"/>
              <a:ext cx="571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05" name="Rectangle 101"/>
            <p:cNvSpPr>
              <a:spLocks noChangeArrowheads="1"/>
            </p:cNvSpPr>
            <p:nvPr/>
          </p:nvSpPr>
          <p:spPr bwMode="auto">
            <a:xfrm>
              <a:off x="5216067" y="3804493"/>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6" name="Rectangle 102"/>
            <p:cNvSpPr>
              <a:spLocks noChangeArrowheads="1"/>
            </p:cNvSpPr>
            <p:nvPr/>
          </p:nvSpPr>
          <p:spPr bwMode="auto">
            <a:xfrm>
              <a:off x="5571759" y="38044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7" name="Rectangle 103"/>
            <p:cNvSpPr>
              <a:spLocks noChangeArrowheads="1"/>
            </p:cNvSpPr>
            <p:nvPr/>
          </p:nvSpPr>
          <p:spPr bwMode="auto">
            <a:xfrm>
              <a:off x="5293101" y="4037855"/>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8" name="Rectangle 104"/>
            <p:cNvSpPr>
              <a:spLocks noChangeArrowheads="1"/>
            </p:cNvSpPr>
            <p:nvPr/>
          </p:nvSpPr>
          <p:spPr bwMode="auto">
            <a:xfrm>
              <a:off x="5485223" y="4037855"/>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09" name="Rectangle 105"/>
            <p:cNvSpPr>
              <a:spLocks noChangeArrowheads="1"/>
            </p:cNvSpPr>
            <p:nvPr/>
          </p:nvSpPr>
          <p:spPr bwMode="auto">
            <a:xfrm>
              <a:off x="5180428" y="4231531"/>
              <a:ext cx="409321"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IR(A)</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0" name="Rectangle 106"/>
            <p:cNvSpPr>
              <a:spLocks noChangeArrowheads="1"/>
            </p:cNvSpPr>
            <p:nvPr/>
          </p:nvSpPr>
          <p:spPr bwMode="auto">
            <a:xfrm>
              <a:off x="5614621" y="42315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1" name="Rectangle 107"/>
            <p:cNvSpPr>
              <a:spLocks noChangeArrowheads="1"/>
            </p:cNvSpPr>
            <p:nvPr/>
          </p:nvSpPr>
          <p:spPr bwMode="auto">
            <a:xfrm>
              <a:off x="5745608" y="4222006"/>
              <a:ext cx="4413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12" name="Rectangle 108"/>
            <p:cNvSpPr>
              <a:spLocks noChangeArrowheads="1"/>
            </p:cNvSpPr>
            <p:nvPr/>
          </p:nvSpPr>
          <p:spPr bwMode="auto">
            <a:xfrm>
              <a:off x="5806669" y="4244231"/>
              <a:ext cx="26811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WE</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3" name="Rectangle 109"/>
            <p:cNvSpPr>
              <a:spLocks noChangeArrowheads="1"/>
            </p:cNvSpPr>
            <p:nvPr/>
          </p:nvSpPr>
          <p:spPr bwMode="auto">
            <a:xfrm>
              <a:off x="6090871" y="42188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Symbol" pitchFamily="18" charset="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4" name="Rectangle 110"/>
            <p:cNvSpPr>
              <a:spLocks noChangeArrowheads="1"/>
            </p:cNvSpPr>
            <p:nvPr/>
          </p:nvSpPr>
          <p:spPr bwMode="auto">
            <a:xfrm>
              <a:off x="6140084" y="42442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5" name="Rectangle 111"/>
            <p:cNvSpPr>
              <a:spLocks noChangeArrowheads="1"/>
            </p:cNvSpPr>
            <p:nvPr/>
          </p:nvSpPr>
          <p:spPr bwMode="auto">
            <a:xfrm>
              <a:off x="7477571" y="4218831"/>
              <a:ext cx="4429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16" name="Rectangle 112"/>
            <p:cNvSpPr>
              <a:spLocks noChangeArrowheads="1"/>
            </p:cNvSpPr>
            <p:nvPr/>
          </p:nvSpPr>
          <p:spPr bwMode="auto">
            <a:xfrm>
              <a:off x="7617255" y="4225181"/>
              <a:ext cx="94735"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P</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7" name="Rectangle 113"/>
            <p:cNvSpPr>
              <a:spLocks noChangeArrowheads="1"/>
            </p:cNvSpPr>
            <p:nvPr/>
          </p:nvSpPr>
          <p:spPr bwMode="auto">
            <a:xfrm>
              <a:off x="7720434" y="4304556"/>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2</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8" name="Rectangle 114"/>
            <p:cNvSpPr>
              <a:spLocks noChangeArrowheads="1"/>
            </p:cNvSpPr>
            <p:nvPr/>
          </p:nvSpPr>
          <p:spPr bwMode="auto">
            <a:xfrm>
              <a:off x="7784734" y="422518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19" name="Rectangle 115"/>
            <p:cNvSpPr>
              <a:spLocks noChangeArrowheads="1"/>
            </p:cNvSpPr>
            <p:nvPr/>
          </p:nvSpPr>
          <p:spPr bwMode="auto">
            <a:xfrm>
              <a:off x="7988746" y="4218831"/>
              <a:ext cx="8540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20" name="Rectangle 116"/>
            <p:cNvSpPr>
              <a:spLocks noChangeArrowheads="1"/>
            </p:cNvSpPr>
            <p:nvPr/>
          </p:nvSpPr>
          <p:spPr bwMode="auto">
            <a:xfrm>
              <a:off x="8126788" y="4244231"/>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华康简宋" charset="-122"/>
                  <a:ea typeface="华康简宋" charset="-122"/>
                </a:rPr>
                <a:t>下</a:t>
              </a: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21" name="Rectangle 117"/>
            <p:cNvSpPr>
              <a:spLocks noChangeArrowheads="1"/>
            </p:cNvSpPr>
            <p:nvPr/>
          </p:nvSpPr>
          <p:spPr bwMode="auto">
            <a:xfrm>
              <a:off x="8318909" y="4237881"/>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2" name="Rectangle 118"/>
            <p:cNvSpPr>
              <a:spLocks noChangeArrowheads="1"/>
            </p:cNvSpPr>
            <p:nvPr/>
          </p:nvSpPr>
          <p:spPr bwMode="auto">
            <a:xfrm>
              <a:off x="8520488" y="4244231"/>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华康简宋" charset="-122"/>
                  <a:ea typeface="华康简宋" charset="-122"/>
                </a:rPr>
                <a:t>址</a:t>
              </a: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23" name="Rectangle 119"/>
            <p:cNvSpPr>
              <a:spLocks noChangeArrowheads="1"/>
            </p:cNvSpPr>
            <p:nvPr/>
          </p:nvSpPr>
          <p:spPr bwMode="auto">
            <a:xfrm>
              <a:off x="8710246" y="423788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4" name="Rectangle 120"/>
            <p:cNvSpPr>
              <a:spLocks noChangeArrowheads="1"/>
            </p:cNvSpPr>
            <p:nvPr/>
          </p:nvSpPr>
          <p:spPr bwMode="auto">
            <a:xfrm>
              <a:off x="189358" y="4664918"/>
              <a:ext cx="479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25" name="Rectangle 121"/>
            <p:cNvSpPr>
              <a:spLocks noChangeArrowheads="1"/>
            </p:cNvSpPr>
            <p:nvPr/>
          </p:nvSpPr>
          <p:spPr bwMode="auto">
            <a:xfrm>
              <a:off x="376114" y="4664918"/>
              <a:ext cx="105459"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6" name="Rectangle 122"/>
            <p:cNvSpPr>
              <a:spLocks noChangeArrowheads="1"/>
            </p:cNvSpPr>
            <p:nvPr/>
          </p:nvSpPr>
          <p:spPr bwMode="auto">
            <a:xfrm>
              <a:off x="486995" y="4664918"/>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7" name="Rectangle 123"/>
            <p:cNvSpPr>
              <a:spLocks noChangeArrowheads="1"/>
            </p:cNvSpPr>
            <p:nvPr/>
          </p:nvSpPr>
          <p:spPr bwMode="auto">
            <a:xfrm>
              <a:off x="340101" y="4914156"/>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8" name="Rectangle 124"/>
            <p:cNvSpPr>
              <a:spLocks noChangeArrowheads="1"/>
            </p:cNvSpPr>
            <p:nvPr/>
          </p:nvSpPr>
          <p:spPr bwMode="auto">
            <a:xfrm>
              <a:off x="532223" y="4914156"/>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29" name="Rectangle 125"/>
            <p:cNvSpPr>
              <a:spLocks noChangeArrowheads="1"/>
            </p:cNvSpPr>
            <p:nvPr/>
          </p:nvSpPr>
          <p:spPr bwMode="auto">
            <a:xfrm>
              <a:off x="337569" y="5141168"/>
              <a:ext cx="114395"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0" name="Rectangle 126"/>
            <p:cNvSpPr>
              <a:spLocks noChangeArrowheads="1"/>
            </p:cNvSpPr>
            <p:nvPr/>
          </p:nvSpPr>
          <p:spPr bwMode="auto">
            <a:xfrm>
              <a:off x="462384" y="5220544"/>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0</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1" name="Rectangle 127"/>
            <p:cNvSpPr>
              <a:spLocks noChangeArrowheads="1"/>
            </p:cNvSpPr>
            <p:nvPr/>
          </p:nvSpPr>
          <p:spPr bwMode="auto">
            <a:xfrm>
              <a:off x="526683" y="5141168"/>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2" name="Rectangle 128"/>
            <p:cNvSpPr>
              <a:spLocks noChangeArrowheads="1"/>
            </p:cNvSpPr>
            <p:nvPr/>
          </p:nvSpPr>
          <p:spPr bwMode="auto">
            <a:xfrm>
              <a:off x="1375221" y="5144343"/>
              <a:ext cx="522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33" name="Rectangle 129"/>
            <p:cNvSpPr>
              <a:spLocks noChangeArrowheads="1"/>
            </p:cNvSpPr>
            <p:nvPr/>
          </p:nvSpPr>
          <p:spPr bwMode="auto">
            <a:xfrm>
              <a:off x="1414470" y="5150693"/>
              <a:ext cx="44864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LDLB</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4" name="Rectangle 130"/>
            <p:cNvSpPr>
              <a:spLocks noChangeArrowheads="1"/>
            </p:cNvSpPr>
            <p:nvPr/>
          </p:nvSpPr>
          <p:spPr bwMode="auto">
            <a:xfrm>
              <a:off x="1883995" y="51506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5" name="Rectangle 131"/>
            <p:cNvSpPr>
              <a:spLocks noChangeArrowheads="1"/>
            </p:cNvSpPr>
            <p:nvPr/>
          </p:nvSpPr>
          <p:spPr bwMode="auto">
            <a:xfrm>
              <a:off x="3086546" y="5088781"/>
              <a:ext cx="5222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36" name="Rectangle 132"/>
            <p:cNvSpPr>
              <a:spLocks noChangeArrowheads="1"/>
            </p:cNvSpPr>
            <p:nvPr/>
          </p:nvSpPr>
          <p:spPr bwMode="auto">
            <a:xfrm>
              <a:off x="3143824" y="5095131"/>
              <a:ext cx="34318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7" name="Rectangle 133"/>
            <p:cNvSpPr>
              <a:spLocks noChangeArrowheads="1"/>
            </p:cNvSpPr>
            <p:nvPr/>
          </p:nvSpPr>
          <p:spPr bwMode="auto">
            <a:xfrm>
              <a:off x="3507210" y="5174506"/>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0</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8" name="Rectangle 134"/>
            <p:cNvSpPr>
              <a:spLocks noChangeArrowheads="1"/>
            </p:cNvSpPr>
            <p:nvPr/>
          </p:nvSpPr>
          <p:spPr bwMode="auto">
            <a:xfrm>
              <a:off x="3571509" y="50951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39" name="Rectangle 135"/>
            <p:cNvSpPr>
              <a:spLocks noChangeArrowheads="1"/>
            </p:cNvSpPr>
            <p:nvPr/>
          </p:nvSpPr>
          <p:spPr bwMode="auto">
            <a:xfrm>
              <a:off x="3654871" y="5088781"/>
              <a:ext cx="5476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40" name="Rectangle 136"/>
            <p:cNvSpPr>
              <a:spLocks noChangeArrowheads="1"/>
            </p:cNvSpPr>
            <p:nvPr/>
          </p:nvSpPr>
          <p:spPr bwMode="auto">
            <a:xfrm>
              <a:off x="3680828" y="5107831"/>
              <a:ext cx="209130"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PC</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1" name="Rectangle 137"/>
            <p:cNvSpPr>
              <a:spLocks noChangeArrowheads="1"/>
            </p:cNvSpPr>
            <p:nvPr/>
          </p:nvSpPr>
          <p:spPr bwMode="auto">
            <a:xfrm>
              <a:off x="3907212" y="5114181"/>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42" name="Rectangle 138"/>
            <p:cNvSpPr>
              <a:spLocks noChangeArrowheads="1"/>
            </p:cNvSpPr>
            <p:nvPr/>
          </p:nvSpPr>
          <p:spPr bwMode="auto">
            <a:xfrm>
              <a:off x="4092985" y="5107831"/>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3" name="Rectangle 139"/>
            <p:cNvSpPr>
              <a:spLocks noChangeArrowheads="1"/>
            </p:cNvSpPr>
            <p:nvPr/>
          </p:nvSpPr>
          <p:spPr bwMode="auto">
            <a:xfrm>
              <a:off x="4185871" y="51078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4" name="Rectangle 140"/>
            <p:cNvSpPr>
              <a:spLocks noChangeArrowheads="1"/>
            </p:cNvSpPr>
            <p:nvPr/>
          </p:nvSpPr>
          <p:spPr bwMode="auto">
            <a:xfrm>
              <a:off x="4829621" y="5088781"/>
              <a:ext cx="5222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45" name="Rectangle 141"/>
            <p:cNvSpPr>
              <a:spLocks noChangeArrowheads="1"/>
            </p:cNvSpPr>
            <p:nvPr/>
          </p:nvSpPr>
          <p:spPr bwMode="auto">
            <a:xfrm>
              <a:off x="4888191" y="5095131"/>
              <a:ext cx="400384"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LDIR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6" name="Rectangle 142"/>
            <p:cNvSpPr>
              <a:spLocks noChangeArrowheads="1"/>
            </p:cNvSpPr>
            <p:nvPr/>
          </p:nvSpPr>
          <p:spPr bwMode="auto">
            <a:xfrm>
              <a:off x="5311409" y="50951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7" name="Rectangle 143"/>
            <p:cNvSpPr>
              <a:spLocks noChangeArrowheads="1"/>
            </p:cNvSpPr>
            <p:nvPr/>
          </p:nvSpPr>
          <p:spPr bwMode="auto">
            <a:xfrm>
              <a:off x="5418583" y="5088781"/>
              <a:ext cx="5222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48" name="Rectangle 144"/>
            <p:cNvSpPr>
              <a:spLocks noChangeArrowheads="1"/>
            </p:cNvSpPr>
            <p:nvPr/>
          </p:nvSpPr>
          <p:spPr bwMode="auto">
            <a:xfrm>
              <a:off x="5533874" y="5111006"/>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RD</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49" name="Rectangle 145"/>
            <p:cNvSpPr>
              <a:spLocks noChangeArrowheads="1"/>
            </p:cNvSpPr>
            <p:nvPr/>
          </p:nvSpPr>
          <p:spPr bwMode="auto">
            <a:xfrm>
              <a:off x="5790834" y="5085604"/>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Symbol" pitchFamily="18" charset="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0" name="Rectangle 146"/>
            <p:cNvSpPr>
              <a:spLocks noChangeArrowheads="1"/>
            </p:cNvSpPr>
            <p:nvPr/>
          </p:nvSpPr>
          <p:spPr bwMode="auto">
            <a:xfrm>
              <a:off x="5840046" y="5111006"/>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1" name="Rectangle 147"/>
            <p:cNvSpPr>
              <a:spLocks noChangeArrowheads="1"/>
            </p:cNvSpPr>
            <p:nvPr/>
          </p:nvSpPr>
          <p:spPr bwMode="auto">
            <a:xfrm>
              <a:off x="5969446" y="5088781"/>
              <a:ext cx="584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52" name="Rectangle 148"/>
            <p:cNvSpPr>
              <a:spLocks noChangeArrowheads="1"/>
            </p:cNvSpPr>
            <p:nvPr/>
          </p:nvSpPr>
          <p:spPr bwMode="auto">
            <a:xfrm>
              <a:off x="6028440" y="5095131"/>
              <a:ext cx="466517"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LDAR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3" name="Rectangle 149"/>
            <p:cNvSpPr>
              <a:spLocks noChangeArrowheads="1"/>
            </p:cNvSpPr>
            <p:nvPr/>
          </p:nvSpPr>
          <p:spPr bwMode="auto">
            <a:xfrm>
              <a:off x="6521084" y="50951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4" name="Rectangle 150"/>
            <p:cNvSpPr>
              <a:spLocks noChangeArrowheads="1"/>
            </p:cNvSpPr>
            <p:nvPr/>
          </p:nvSpPr>
          <p:spPr bwMode="auto">
            <a:xfrm>
              <a:off x="6544121" y="5088781"/>
              <a:ext cx="584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55" name="Rectangle 151"/>
            <p:cNvSpPr>
              <a:spLocks noChangeArrowheads="1"/>
            </p:cNvSpPr>
            <p:nvPr/>
          </p:nvSpPr>
          <p:spPr bwMode="auto">
            <a:xfrm>
              <a:off x="6600580" y="5095131"/>
              <a:ext cx="466517"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LDDR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6" name="Rectangle 152"/>
            <p:cNvSpPr>
              <a:spLocks noChangeArrowheads="1"/>
            </p:cNvSpPr>
            <p:nvPr/>
          </p:nvSpPr>
          <p:spPr bwMode="auto">
            <a:xfrm>
              <a:off x="7095759" y="50951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7" name="Rectangle 153"/>
            <p:cNvSpPr>
              <a:spLocks noChangeArrowheads="1"/>
            </p:cNvSpPr>
            <p:nvPr/>
          </p:nvSpPr>
          <p:spPr bwMode="auto">
            <a:xfrm>
              <a:off x="7128321" y="5088781"/>
              <a:ext cx="5826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58" name="Rectangle 154"/>
            <p:cNvSpPr>
              <a:spLocks noChangeArrowheads="1"/>
            </p:cNvSpPr>
            <p:nvPr/>
          </p:nvSpPr>
          <p:spPr bwMode="auto">
            <a:xfrm>
              <a:off x="7336267" y="5095131"/>
              <a:ext cx="94735"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P</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59" name="Rectangle 155"/>
            <p:cNvSpPr>
              <a:spLocks noChangeArrowheads="1"/>
            </p:cNvSpPr>
            <p:nvPr/>
          </p:nvSpPr>
          <p:spPr bwMode="auto">
            <a:xfrm>
              <a:off x="7441034" y="5174506"/>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60" name="Rectangle 156"/>
            <p:cNvSpPr>
              <a:spLocks noChangeArrowheads="1"/>
            </p:cNvSpPr>
            <p:nvPr/>
          </p:nvSpPr>
          <p:spPr bwMode="auto">
            <a:xfrm>
              <a:off x="7505334" y="50951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61" name="Line 157"/>
            <p:cNvSpPr>
              <a:spLocks noChangeShapeType="1"/>
            </p:cNvSpPr>
            <p:nvPr/>
          </p:nvSpPr>
          <p:spPr bwMode="auto">
            <a:xfrm>
              <a:off x="287783" y="6244481"/>
              <a:ext cx="1588" cy="363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2" name="Line 158"/>
            <p:cNvSpPr>
              <a:spLocks noChangeShapeType="1"/>
            </p:cNvSpPr>
            <p:nvPr/>
          </p:nvSpPr>
          <p:spPr bwMode="auto">
            <a:xfrm>
              <a:off x="7253733" y="6244481"/>
              <a:ext cx="1588" cy="363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3" name="Line 159"/>
            <p:cNvSpPr>
              <a:spLocks noChangeShapeType="1"/>
            </p:cNvSpPr>
            <p:nvPr/>
          </p:nvSpPr>
          <p:spPr bwMode="auto">
            <a:xfrm>
              <a:off x="9011096" y="6244481"/>
              <a:ext cx="1587" cy="363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4" name="Freeform 160"/>
            <p:cNvSpPr>
              <a:spLocks/>
            </p:cNvSpPr>
            <p:nvPr/>
          </p:nvSpPr>
          <p:spPr bwMode="auto">
            <a:xfrm>
              <a:off x="302071" y="6420693"/>
              <a:ext cx="190500" cy="53975"/>
            </a:xfrm>
            <a:custGeom>
              <a:avLst/>
              <a:gdLst>
                <a:gd name="T0" fmla="*/ 0 w 120"/>
                <a:gd name="T1" fmla="*/ 2147483647 h 34"/>
                <a:gd name="T2" fmla="*/ 2147483647 w 120"/>
                <a:gd name="T3" fmla="*/ 2147483647 h 34"/>
                <a:gd name="T4" fmla="*/ 2147483647 w 120"/>
                <a:gd name="T5" fmla="*/ 0 h 34"/>
                <a:gd name="T6" fmla="*/ 0 w 120"/>
                <a:gd name="T7" fmla="*/ 2147483647 h 34"/>
                <a:gd name="T8" fmla="*/ 0 60000 65536"/>
                <a:gd name="T9" fmla="*/ 0 60000 65536"/>
                <a:gd name="T10" fmla="*/ 0 60000 65536"/>
                <a:gd name="T11" fmla="*/ 0 60000 65536"/>
                <a:gd name="T12" fmla="*/ 0 w 120"/>
                <a:gd name="T13" fmla="*/ 0 h 34"/>
                <a:gd name="T14" fmla="*/ 120 w 120"/>
                <a:gd name="T15" fmla="*/ 34 h 34"/>
              </a:gdLst>
              <a:ahLst/>
              <a:cxnLst>
                <a:cxn ang="T8">
                  <a:pos x="T0" y="T1"/>
                </a:cxn>
                <a:cxn ang="T9">
                  <a:pos x="T2" y="T3"/>
                </a:cxn>
                <a:cxn ang="T10">
                  <a:pos x="T4" y="T5"/>
                </a:cxn>
                <a:cxn ang="T11">
                  <a:pos x="T6" y="T7"/>
                </a:cxn>
              </a:cxnLst>
              <a:rect l="T12" t="T13" r="T14" b="T15"/>
              <a:pathLst>
                <a:path w="120" h="34">
                  <a:moveTo>
                    <a:pt x="0" y="17"/>
                  </a:moveTo>
                  <a:lnTo>
                    <a:pt x="120" y="34"/>
                  </a:lnTo>
                  <a:lnTo>
                    <a:pt x="120" y="0"/>
                  </a:lnTo>
                  <a:lnTo>
                    <a:pt x="0"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5" name="Line 161"/>
            <p:cNvSpPr>
              <a:spLocks noChangeShapeType="1"/>
            </p:cNvSpPr>
            <p:nvPr/>
          </p:nvSpPr>
          <p:spPr bwMode="auto">
            <a:xfrm>
              <a:off x="471933" y="6450856"/>
              <a:ext cx="66167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6" name="Freeform 162"/>
            <p:cNvSpPr>
              <a:spLocks/>
            </p:cNvSpPr>
            <p:nvPr/>
          </p:nvSpPr>
          <p:spPr bwMode="auto">
            <a:xfrm>
              <a:off x="7050533" y="6420693"/>
              <a:ext cx="187325" cy="53975"/>
            </a:xfrm>
            <a:custGeom>
              <a:avLst/>
              <a:gdLst>
                <a:gd name="T0" fmla="*/ 2147483647 w 118"/>
                <a:gd name="T1" fmla="*/ 2147483647 h 34"/>
                <a:gd name="T2" fmla="*/ 0 w 118"/>
                <a:gd name="T3" fmla="*/ 2147483647 h 34"/>
                <a:gd name="T4" fmla="*/ 0 w 118"/>
                <a:gd name="T5" fmla="*/ 0 h 34"/>
                <a:gd name="T6" fmla="*/ 2147483647 w 118"/>
                <a:gd name="T7" fmla="*/ 2147483647 h 34"/>
                <a:gd name="T8" fmla="*/ 0 60000 65536"/>
                <a:gd name="T9" fmla="*/ 0 60000 65536"/>
                <a:gd name="T10" fmla="*/ 0 60000 65536"/>
                <a:gd name="T11" fmla="*/ 0 60000 65536"/>
                <a:gd name="T12" fmla="*/ 0 w 118"/>
                <a:gd name="T13" fmla="*/ 0 h 34"/>
                <a:gd name="T14" fmla="*/ 118 w 118"/>
                <a:gd name="T15" fmla="*/ 34 h 34"/>
              </a:gdLst>
              <a:ahLst/>
              <a:cxnLst>
                <a:cxn ang="T8">
                  <a:pos x="T0" y="T1"/>
                </a:cxn>
                <a:cxn ang="T9">
                  <a:pos x="T2" y="T3"/>
                </a:cxn>
                <a:cxn ang="T10">
                  <a:pos x="T4" y="T5"/>
                </a:cxn>
                <a:cxn ang="T11">
                  <a:pos x="T6" y="T7"/>
                </a:cxn>
              </a:cxnLst>
              <a:rect l="T12" t="T13" r="T14" b="T15"/>
              <a:pathLst>
                <a:path w="118" h="34">
                  <a:moveTo>
                    <a:pt x="118" y="17"/>
                  </a:moveTo>
                  <a:lnTo>
                    <a:pt x="0" y="34"/>
                  </a:lnTo>
                  <a:lnTo>
                    <a:pt x="0" y="0"/>
                  </a:lnTo>
                  <a:lnTo>
                    <a:pt x="118"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7" name="Freeform 163"/>
            <p:cNvSpPr>
              <a:spLocks/>
            </p:cNvSpPr>
            <p:nvPr/>
          </p:nvSpPr>
          <p:spPr bwMode="auto">
            <a:xfrm>
              <a:off x="7275958" y="6420693"/>
              <a:ext cx="187325" cy="53975"/>
            </a:xfrm>
            <a:custGeom>
              <a:avLst/>
              <a:gdLst>
                <a:gd name="T0" fmla="*/ 0 w 118"/>
                <a:gd name="T1" fmla="*/ 2147483647 h 34"/>
                <a:gd name="T2" fmla="*/ 2147483647 w 118"/>
                <a:gd name="T3" fmla="*/ 2147483647 h 34"/>
                <a:gd name="T4" fmla="*/ 2147483647 w 118"/>
                <a:gd name="T5" fmla="*/ 0 h 34"/>
                <a:gd name="T6" fmla="*/ 0 w 118"/>
                <a:gd name="T7" fmla="*/ 2147483647 h 34"/>
                <a:gd name="T8" fmla="*/ 0 60000 65536"/>
                <a:gd name="T9" fmla="*/ 0 60000 65536"/>
                <a:gd name="T10" fmla="*/ 0 60000 65536"/>
                <a:gd name="T11" fmla="*/ 0 60000 65536"/>
                <a:gd name="T12" fmla="*/ 0 w 118"/>
                <a:gd name="T13" fmla="*/ 0 h 34"/>
                <a:gd name="T14" fmla="*/ 118 w 118"/>
                <a:gd name="T15" fmla="*/ 34 h 34"/>
              </a:gdLst>
              <a:ahLst/>
              <a:cxnLst>
                <a:cxn ang="T8">
                  <a:pos x="T0" y="T1"/>
                </a:cxn>
                <a:cxn ang="T9">
                  <a:pos x="T2" y="T3"/>
                </a:cxn>
                <a:cxn ang="T10">
                  <a:pos x="T4" y="T5"/>
                </a:cxn>
                <a:cxn ang="T11">
                  <a:pos x="T6" y="T7"/>
                </a:cxn>
              </a:cxnLst>
              <a:rect l="T12" t="T13" r="T14" b="T15"/>
              <a:pathLst>
                <a:path w="118" h="34">
                  <a:moveTo>
                    <a:pt x="0" y="17"/>
                  </a:moveTo>
                  <a:lnTo>
                    <a:pt x="118" y="34"/>
                  </a:lnTo>
                  <a:lnTo>
                    <a:pt x="118" y="0"/>
                  </a:lnTo>
                  <a:lnTo>
                    <a:pt x="0"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8" name="Line 164"/>
            <p:cNvSpPr>
              <a:spLocks noChangeShapeType="1"/>
            </p:cNvSpPr>
            <p:nvPr/>
          </p:nvSpPr>
          <p:spPr bwMode="auto">
            <a:xfrm>
              <a:off x="7444233" y="6450856"/>
              <a:ext cx="14112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69" name="Freeform 165"/>
            <p:cNvSpPr>
              <a:spLocks/>
            </p:cNvSpPr>
            <p:nvPr/>
          </p:nvSpPr>
          <p:spPr bwMode="auto">
            <a:xfrm>
              <a:off x="8814246" y="6420693"/>
              <a:ext cx="187325" cy="53975"/>
            </a:xfrm>
            <a:custGeom>
              <a:avLst/>
              <a:gdLst>
                <a:gd name="T0" fmla="*/ 2147483647 w 118"/>
                <a:gd name="T1" fmla="*/ 2147483647 h 34"/>
                <a:gd name="T2" fmla="*/ 0 w 118"/>
                <a:gd name="T3" fmla="*/ 2147483647 h 34"/>
                <a:gd name="T4" fmla="*/ 0 w 118"/>
                <a:gd name="T5" fmla="*/ 0 h 34"/>
                <a:gd name="T6" fmla="*/ 2147483647 w 118"/>
                <a:gd name="T7" fmla="*/ 2147483647 h 34"/>
                <a:gd name="T8" fmla="*/ 0 60000 65536"/>
                <a:gd name="T9" fmla="*/ 0 60000 65536"/>
                <a:gd name="T10" fmla="*/ 0 60000 65536"/>
                <a:gd name="T11" fmla="*/ 0 60000 65536"/>
                <a:gd name="T12" fmla="*/ 0 w 118"/>
                <a:gd name="T13" fmla="*/ 0 h 34"/>
                <a:gd name="T14" fmla="*/ 118 w 118"/>
                <a:gd name="T15" fmla="*/ 34 h 34"/>
              </a:gdLst>
              <a:ahLst/>
              <a:cxnLst>
                <a:cxn ang="T8">
                  <a:pos x="T0" y="T1"/>
                </a:cxn>
                <a:cxn ang="T9">
                  <a:pos x="T2" y="T3"/>
                </a:cxn>
                <a:cxn ang="T10">
                  <a:pos x="T4" y="T5"/>
                </a:cxn>
                <a:cxn ang="T11">
                  <a:pos x="T6" y="T7"/>
                </a:cxn>
              </a:cxnLst>
              <a:rect l="T12" t="T13" r="T14" b="T15"/>
              <a:pathLst>
                <a:path w="118" h="34">
                  <a:moveTo>
                    <a:pt x="118" y="17"/>
                  </a:moveTo>
                  <a:lnTo>
                    <a:pt x="0" y="34"/>
                  </a:lnTo>
                  <a:lnTo>
                    <a:pt x="0" y="0"/>
                  </a:lnTo>
                  <a:lnTo>
                    <a:pt x="118"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70" name="Rectangle 167"/>
            <p:cNvSpPr>
              <a:spLocks noChangeArrowheads="1"/>
            </p:cNvSpPr>
            <p:nvPr/>
          </p:nvSpPr>
          <p:spPr bwMode="auto">
            <a:xfrm>
              <a:off x="3576797" y="6512768"/>
              <a:ext cx="68637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华康简宋" charset="-122"/>
                  <a:ea typeface="华康简宋" charset="-122"/>
                </a:rPr>
                <a:t>控制字段</a:t>
              </a: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71" name="Rectangle 168"/>
            <p:cNvSpPr>
              <a:spLocks noChangeArrowheads="1"/>
            </p:cNvSpPr>
            <p:nvPr/>
          </p:nvSpPr>
          <p:spPr bwMode="auto">
            <a:xfrm>
              <a:off x="4327159" y="6349256"/>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2" name="Rectangle 170"/>
            <p:cNvSpPr>
              <a:spLocks noChangeArrowheads="1"/>
            </p:cNvSpPr>
            <p:nvPr/>
          </p:nvSpPr>
          <p:spPr bwMode="auto">
            <a:xfrm>
              <a:off x="7807484" y="6512768"/>
              <a:ext cx="68637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华康简宋" charset="-122"/>
                  <a:ea typeface="华康简宋" charset="-122"/>
                </a:rPr>
                <a:t>顺序控制</a:t>
              </a: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73" name="Rectangle 171"/>
            <p:cNvSpPr>
              <a:spLocks noChangeArrowheads="1"/>
            </p:cNvSpPr>
            <p:nvPr/>
          </p:nvSpPr>
          <p:spPr bwMode="auto">
            <a:xfrm>
              <a:off x="8559434" y="6349257"/>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4" name="Rectangle 172"/>
            <p:cNvSpPr>
              <a:spLocks noChangeArrowheads="1"/>
            </p:cNvSpPr>
            <p:nvPr/>
          </p:nvSpPr>
          <p:spPr bwMode="auto">
            <a:xfrm>
              <a:off x="508446" y="3791793"/>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75" name="Rectangle 173"/>
            <p:cNvSpPr>
              <a:spLocks noChangeArrowheads="1"/>
            </p:cNvSpPr>
            <p:nvPr/>
          </p:nvSpPr>
          <p:spPr bwMode="auto">
            <a:xfrm>
              <a:off x="695202" y="3791793"/>
              <a:ext cx="105459"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6" name="Rectangle 174"/>
            <p:cNvSpPr>
              <a:spLocks noChangeArrowheads="1"/>
            </p:cNvSpPr>
            <p:nvPr/>
          </p:nvSpPr>
          <p:spPr bwMode="auto">
            <a:xfrm>
              <a:off x="806083" y="37917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7" name="Rectangle 175"/>
            <p:cNvSpPr>
              <a:spLocks noChangeArrowheads="1"/>
            </p:cNvSpPr>
            <p:nvPr/>
          </p:nvSpPr>
          <p:spPr bwMode="auto">
            <a:xfrm>
              <a:off x="659188" y="4041030"/>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8" name="Rectangle 176"/>
            <p:cNvSpPr>
              <a:spLocks noChangeArrowheads="1"/>
            </p:cNvSpPr>
            <p:nvPr/>
          </p:nvSpPr>
          <p:spPr bwMode="auto">
            <a:xfrm>
              <a:off x="851310" y="4041030"/>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79" name="Rectangle 177"/>
            <p:cNvSpPr>
              <a:spLocks noChangeArrowheads="1"/>
            </p:cNvSpPr>
            <p:nvPr/>
          </p:nvSpPr>
          <p:spPr bwMode="auto">
            <a:xfrm>
              <a:off x="656656" y="4268043"/>
              <a:ext cx="114395"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80" name="Rectangle 178"/>
            <p:cNvSpPr>
              <a:spLocks noChangeArrowheads="1"/>
            </p:cNvSpPr>
            <p:nvPr/>
          </p:nvSpPr>
          <p:spPr bwMode="auto">
            <a:xfrm>
              <a:off x="781472" y="4349007"/>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81" name="Rectangle 179"/>
            <p:cNvSpPr>
              <a:spLocks noChangeArrowheads="1"/>
            </p:cNvSpPr>
            <p:nvPr/>
          </p:nvSpPr>
          <p:spPr bwMode="auto">
            <a:xfrm>
              <a:off x="845771" y="42680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182" name="Freeform 180"/>
            <p:cNvSpPr>
              <a:spLocks/>
            </p:cNvSpPr>
            <p:nvPr/>
          </p:nvSpPr>
          <p:spPr bwMode="auto">
            <a:xfrm>
              <a:off x="702121" y="4533156"/>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3" name="Freeform 181"/>
            <p:cNvSpPr>
              <a:spLocks/>
            </p:cNvSpPr>
            <p:nvPr/>
          </p:nvSpPr>
          <p:spPr bwMode="auto">
            <a:xfrm>
              <a:off x="1286321" y="4533156"/>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4" name="Freeform 182"/>
            <p:cNvSpPr>
              <a:spLocks/>
            </p:cNvSpPr>
            <p:nvPr/>
          </p:nvSpPr>
          <p:spPr bwMode="auto">
            <a:xfrm>
              <a:off x="1860996" y="4533156"/>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9" y="0"/>
                  </a:moveTo>
                  <a:lnTo>
                    <a:pt x="0" y="118"/>
                  </a:lnTo>
                  <a:lnTo>
                    <a:pt x="37" y="118"/>
                  </a:lnTo>
                  <a:lnTo>
                    <a:pt x="19"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5" name="Freeform 183"/>
            <p:cNvSpPr>
              <a:spLocks/>
            </p:cNvSpPr>
            <p:nvPr/>
          </p:nvSpPr>
          <p:spPr bwMode="auto">
            <a:xfrm>
              <a:off x="2453133" y="4533156"/>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8" y="0"/>
                  </a:moveTo>
                  <a:lnTo>
                    <a:pt x="0" y="118"/>
                  </a:lnTo>
                  <a:lnTo>
                    <a:pt x="37"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6" name="Freeform 184"/>
            <p:cNvSpPr>
              <a:spLocks/>
            </p:cNvSpPr>
            <p:nvPr/>
          </p:nvSpPr>
          <p:spPr bwMode="auto">
            <a:xfrm>
              <a:off x="3024633" y="4533156"/>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20" y="0"/>
                  </a:moveTo>
                  <a:lnTo>
                    <a:pt x="0" y="118"/>
                  </a:lnTo>
                  <a:lnTo>
                    <a:pt x="37" y="118"/>
                  </a:lnTo>
                  <a:lnTo>
                    <a:pt x="20"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7" name="Freeform 185"/>
            <p:cNvSpPr>
              <a:spLocks/>
            </p:cNvSpPr>
            <p:nvPr/>
          </p:nvSpPr>
          <p:spPr bwMode="auto">
            <a:xfrm>
              <a:off x="3605658" y="4533156"/>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8" y="0"/>
                  </a:moveTo>
                  <a:lnTo>
                    <a:pt x="0" y="118"/>
                  </a:lnTo>
                  <a:lnTo>
                    <a:pt x="37"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8" name="Freeform 186"/>
            <p:cNvSpPr>
              <a:spLocks/>
            </p:cNvSpPr>
            <p:nvPr/>
          </p:nvSpPr>
          <p:spPr bwMode="auto">
            <a:xfrm>
              <a:off x="4186683" y="4533156"/>
              <a:ext cx="55563"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8" y="0"/>
                  </a:moveTo>
                  <a:lnTo>
                    <a:pt x="0" y="118"/>
                  </a:lnTo>
                  <a:lnTo>
                    <a:pt x="35"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89" name="Freeform 187"/>
            <p:cNvSpPr>
              <a:spLocks/>
            </p:cNvSpPr>
            <p:nvPr/>
          </p:nvSpPr>
          <p:spPr bwMode="auto">
            <a:xfrm>
              <a:off x="4774058" y="4533156"/>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0" name="Freeform 188"/>
            <p:cNvSpPr>
              <a:spLocks/>
            </p:cNvSpPr>
            <p:nvPr/>
          </p:nvSpPr>
          <p:spPr bwMode="auto">
            <a:xfrm>
              <a:off x="5348733" y="4533156"/>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9" y="0"/>
                  </a:moveTo>
                  <a:lnTo>
                    <a:pt x="0" y="118"/>
                  </a:lnTo>
                  <a:lnTo>
                    <a:pt x="37" y="118"/>
                  </a:lnTo>
                  <a:lnTo>
                    <a:pt x="19"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1" name="Freeform 189"/>
            <p:cNvSpPr>
              <a:spLocks/>
            </p:cNvSpPr>
            <p:nvPr/>
          </p:nvSpPr>
          <p:spPr bwMode="auto">
            <a:xfrm>
              <a:off x="5939283" y="4533156"/>
              <a:ext cx="53975" cy="187325"/>
            </a:xfrm>
            <a:custGeom>
              <a:avLst/>
              <a:gdLst>
                <a:gd name="T0" fmla="*/ 2147483647 w 34"/>
                <a:gd name="T1" fmla="*/ 0 h 118"/>
                <a:gd name="T2" fmla="*/ 0 w 34"/>
                <a:gd name="T3" fmla="*/ 2147483647 h 118"/>
                <a:gd name="T4" fmla="*/ 2147483647 w 34"/>
                <a:gd name="T5" fmla="*/ 2147483647 h 118"/>
                <a:gd name="T6" fmla="*/ 2147483647 w 34"/>
                <a:gd name="T7" fmla="*/ 0 h 118"/>
                <a:gd name="T8" fmla="*/ 0 60000 65536"/>
                <a:gd name="T9" fmla="*/ 0 60000 65536"/>
                <a:gd name="T10" fmla="*/ 0 60000 65536"/>
                <a:gd name="T11" fmla="*/ 0 60000 65536"/>
                <a:gd name="T12" fmla="*/ 0 w 34"/>
                <a:gd name="T13" fmla="*/ 0 h 118"/>
                <a:gd name="T14" fmla="*/ 34 w 34"/>
                <a:gd name="T15" fmla="*/ 118 h 118"/>
              </a:gdLst>
              <a:ahLst/>
              <a:cxnLst>
                <a:cxn ang="T8">
                  <a:pos x="T0" y="T1"/>
                </a:cxn>
                <a:cxn ang="T9">
                  <a:pos x="T2" y="T3"/>
                </a:cxn>
                <a:cxn ang="T10">
                  <a:pos x="T4" y="T5"/>
                </a:cxn>
                <a:cxn ang="T11">
                  <a:pos x="T6" y="T7"/>
                </a:cxn>
              </a:cxnLst>
              <a:rect l="T12" t="T13" r="T14" b="T15"/>
              <a:pathLst>
                <a:path w="34" h="118">
                  <a:moveTo>
                    <a:pt x="17" y="0"/>
                  </a:moveTo>
                  <a:lnTo>
                    <a:pt x="0" y="118"/>
                  </a:lnTo>
                  <a:lnTo>
                    <a:pt x="34"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2" name="Freeform 190"/>
            <p:cNvSpPr>
              <a:spLocks/>
            </p:cNvSpPr>
            <p:nvPr/>
          </p:nvSpPr>
          <p:spPr bwMode="auto">
            <a:xfrm>
              <a:off x="6515546" y="4533156"/>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20" y="0"/>
                  </a:moveTo>
                  <a:lnTo>
                    <a:pt x="0" y="118"/>
                  </a:lnTo>
                  <a:lnTo>
                    <a:pt x="37" y="118"/>
                  </a:lnTo>
                  <a:lnTo>
                    <a:pt x="20"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3" name="Freeform 191"/>
            <p:cNvSpPr>
              <a:spLocks/>
            </p:cNvSpPr>
            <p:nvPr/>
          </p:nvSpPr>
          <p:spPr bwMode="auto">
            <a:xfrm>
              <a:off x="7093396" y="4533156"/>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8" y="0"/>
                  </a:moveTo>
                  <a:lnTo>
                    <a:pt x="0" y="118"/>
                  </a:lnTo>
                  <a:lnTo>
                    <a:pt x="37"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4" name="Freeform 192"/>
            <p:cNvSpPr>
              <a:spLocks/>
            </p:cNvSpPr>
            <p:nvPr/>
          </p:nvSpPr>
          <p:spPr bwMode="auto">
            <a:xfrm>
              <a:off x="7674421" y="4533156"/>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8" y="0"/>
                  </a:moveTo>
                  <a:lnTo>
                    <a:pt x="0" y="118"/>
                  </a:lnTo>
                  <a:lnTo>
                    <a:pt x="35"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5" name="Freeform 193"/>
            <p:cNvSpPr>
              <a:spLocks/>
            </p:cNvSpPr>
            <p:nvPr/>
          </p:nvSpPr>
          <p:spPr bwMode="auto">
            <a:xfrm>
              <a:off x="7966521" y="4533156"/>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8" y="0"/>
                  </a:moveTo>
                  <a:lnTo>
                    <a:pt x="0" y="118"/>
                  </a:lnTo>
                  <a:lnTo>
                    <a:pt x="35"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6" name="Freeform 194"/>
            <p:cNvSpPr>
              <a:spLocks/>
            </p:cNvSpPr>
            <p:nvPr/>
          </p:nvSpPr>
          <p:spPr bwMode="auto">
            <a:xfrm>
              <a:off x="8258621" y="4533156"/>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7" y="0"/>
                  </a:moveTo>
                  <a:lnTo>
                    <a:pt x="0" y="118"/>
                  </a:lnTo>
                  <a:lnTo>
                    <a:pt x="35"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7" name="Freeform 195"/>
            <p:cNvSpPr>
              <a:spLocks/>
            </p:cNvSpPr>
            <p:nvPr/>
          </p:nvSpPr>
          <p:spPr bwMode="auto">
            <a:xfrm>
              <a:off x="8553896" y="4533156"/>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8" name="Freeform 196"/>
            <p:cNvSpPr>
              <a:spLocks/>
            </p:cNvSpPr>
            <p:nvPr/>
          </p:nvSpPr>
          <p:spPr bwMode="auto">
            <a:xfrm>
              <a:off x="8842821" y="4533156"/>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7" y="0"/>
                  </a:moveTo>
                  <a:lnTo>
                    <a:pt x="0" y="118"/>
                  </a:lnTo>
                  <a:lnTo>
                    <a:pt x="35"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199" name="Rectangle 197"/>
            <p:cNvSpPr>
              <a:spLocks noChangeArrowheads="1"/>
            </p:cNvSpPr>
            <p:nvPr/>
          </p:nvSpPr>
          <p:spPr bwMode="auto">
            <a:xfrm>
              <a:off x="797371" y="4664918"/>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00" name="Rectangle 198"/>
            <p:cNvSpPr>
              <a:spLocks noChangeArrowheads="1"/>
            </p:cNvSpPr>
            <p:nvPr/>
          </p:nvSpPr>
          <p:spPr bwMode="auto">
            <a:xfrm>
              <a:off x="984125" y="4664918"/>
              <a:ext cx="105459"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1" name="Rectangle 199"/>
            <p:cNvSpPr>
              <a:spLocks noChangeArrowheads="1"/>
            </p:cNvSpPr>
            <p:nvPr/>
          </p:nvSpPr>
          <p:spPr bwMode="auto">
            <a:xfrm>
              <a:off x="1095009" y="4664918"/>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2" name="Rectangle 200"/>
            <p:cNvSpPr>
              <a:spLocks noChangeArrowheads="1"/>
            </p:cNvSpPr>
            <p:nvPr/>
          </p:nvSpPr>
          <p:spPr bwMode="auto">
            <a:xfrm>
              <a:off x="948113" y="4914156"/>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3" name="Rectangle 201"/>
            <p:cNvSpPr>
              <a:spLocks noChangeArrowheads="1"/>
            </p:cNvSpPr>
            <p:nvPr/>
          </p:nvSpPr>
          <p:spPr bwMode="auto">
            <a:xfrm>
              <a:off x="1140234" y="4914156"/>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4" name="Rectangle 202"/>
            <p:cNvSpPr>
              <a:spLocks noChangeArrowheads="1"/>
            </p:cNvSpPr>
            <p:nvPr/>
          </p:nvSpPr>
          <p:spPr bwMode="auto">
            <a:xfrm>
              <a:off x="945580" y="5141168"/>
              <a:ext cx="114395"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5" name="Rectangle 203"/>
            <p:cNvSpPr>
              <a:spLocks noChangeArrowheads="1"/>
            </p:cNvSpPr>
            <p:nvPr/>
          </p:nvSpPr>
          <p:spPr bwMode="auto">
            <a:xfrm>
              <a:off x="1070398" y="5220544"/>
              <a:ext cx="57198" cy="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smtClean="0">
                  <a:ln>
                    <a:noFill/>
                  </a:ln>
                  <a:solidFill>
                    <a:srgbClr val="000000"/>
                  </a:solidFill>
                  <a:effectLst/>
                  <a:uLnTx/>
                  <a:uFillTx/>
                  <a:latin typeface="Times New Roman" pitchFamily="18" charset="0"/>
                </a:rPr>
                <a:t>2</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6" name="Rectangle 204"/>
            <p:cNvSpPr>
              <a:spLocks noChangeArrowheads="1"/>
            </p:cNvSpPr>
            <p:nvPr/>
          </p:nvSpPr>
          <p:spPr bwMode="auto">
            <a:xfrm>
              <a:off x="1134696" y="5141168"/>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7" name="Rectangle 205"/>
            <p:cNvSpPr>
              <a:spLocks noChangeArrowheads="1"/>
            </p:cNvSpPr>
            <p:nvPr/>
          </p:nvSpPr>
          <p:spPr bwMode="auto">
            <a:xfrm>
              <a:off x="1664146" y="3791793"/>
              <a:ext cx="479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08" name="Rectangle 206"/>
            <p:cNvSpPr>
              <a:spLocks noChangeArrowheads="1"/>
            </p:cNvSpPr>
            <p:nvPr/>
          </p:nvSpPr>
          <p:spPr bwMode="auto">
            <a:xfrm>
              <a:off x="1780734" y="3791793"/>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09" name="Rectangle 207"/>
            <p:cNvSpPr>
              <a:spLocks noChangeArrowheads="1"/>
            </p:cNvSpPr>
            <p:nvPr/>
          </p:nvSpPr>
          <p:spPr bwMode="auto">
            <a:xfrm>
              <a:off x="2041159" y="37917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0" name="Rectangle 208"/>
            <p:cNvSpPr>
              <a:spLocks noChangeArrowheads="1"/>
            </p:cNvSpPr>
            <p:nvPr/>
          </p:nvSpPr>
          <p:spPr bwMode="auto">
            <a:xfrm>
              <a:off x="1814887" y="4041030"/>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1" name="Rectangle 209"/>
            <p:cNvSpPr>
              <a:spLocks noChangeArrowheads="1"/>
            </p:cNvSpPr>
            <p:nvPr/>
          </p:nvSpPr>
          <p:spPr bwMode="auto">
            <a:xfrm>
              <a:off x="2007010" y="4041030"/>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2" name="Rectangle 210"/>
            <p:cNvSpPr>
              <a:spLocks noChangeArrowheads="1"/>
            </p:cNvSpPr>
            <p:nvPr/>
          </p:nvSpPr>
          <p:spPr bwMode="auto">
            <a:xfrm>
              <a:off x="1850902" y="4268043"/>
              <a:ext cx="105459"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3" name="Rectangle 211"/>
            <p:cNvSpPr>
              <a:spLocks noChangeArrowheads="1"/>
            </p:cNvSpPr>
            <p:nvPr/>
          </p:nvSpPr>
          <p:spPr bwMode="auto">
            <a:xfrm>
              <a:off x="1961783" y="42680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4" name="Rectangle 212"/>
            <p:cNvSpPr>
              <a:spLocks noChangeArrowheads="1"/>
            </p:cNvSpPr>
            <p:nvPr/>
          </p:nvSpPr>
          <p:spPr bwMode="auto">
            <a:xfrm>
              <a:off x="1946721" y="4661743"/>
              <a:ext cx="479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15" name="Rectangle 213"/>
            <p:cNvSpPr>
              <a:spLocks noChangeArrowheads="1"/>
            </p:cNvSpPr>
            <p:nvPr/>
          </p:nvSpPr>
          <p:spPr bwMode="auto">
            <a:xfrm>
              <a:off x="2133476" y="4661743"/>
              <a:ext cx="105459"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6" name="Rectangle 214"/>
            <p:cNvSpPr>
              <a:spLocks noChangeArrowheads="1"/>
            </p:cNvSpPr>
            <p:nvPr/>
          </p:nvSpPr>
          <p:spPr bwMode="auto">
            <a:xfrm>
              <a:off x="2244359" y="46617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7" name="Rectangle 215"/>
            <p:cNvSpPr>
              <a:spLocks noChangeArrowheads="1"/>
            </p:cNvSpPr>
            <p:nvPr/>
          </p:nvSpPr>
          <p:spPr bwMode="auto">
            <a:xfrm>
              <a:off x="2097463" y="4910981"/>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8" name="Rectangle 216"/>
            <p:cNvSpPr>
              <a:spLocks noChangeArrowheads="1"/>
            </p:cNvSpPr>
            <p:nvPr/>
          </p:nvSpPr>
          <p:spPr bwMode="auto">
            <a:xfrm>
              <a:off x="2289583" y="4910981"/>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19" name="Rectangle 217"/>
            <p:cNvSpPr>
              <a:spLocks noChangeArrowheads="1"/>
            </p:cNvSpPr>
            <p:nvPr/>
          </p:nvSpPr>
          <p:spPr bwMode="auto">
            <a:xfrm>
              <a:off x="2063309" y="5137993"/>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0" name="Rectangle 218"/>
            <p:cNvSpPr>
              <a:spLocks noChangeArrowheads="1"/>
            </p:cNvSpPr>
            <p:nvPr/>
          </p:nvSpPr>
          <p:spPr bwMode="auto">
            <a:xfrm>
              <a:off x="2323734" y="51379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1" name="Rectangle 219"/>
            <p:cNvSpPr>
              <a:spLocks noChangeArrowheads="1"/>
            </p:cNvSpPr>
            <p:nvPr/>
          </p:nvSpPr>
          <p:spPr bwMode="auto">
            <a:xfrm>
              <a:off x="2229296" y="3791793"/>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22" name="Rectangle 220"/>
            <p:cNvSpPr>
              <a:spLocks noChangeArrowheads="1"/>
            </p:cNvSpPr>
            <p:nvPr/>
          </p:nvSpPr>
          <p:spPr bwMode="auto">
            <a:xfrm>
              <a:off x="2345883" y="3791793"/>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3" name="Rectangle 221"/>
            <p:cNvSpPr>
              <a:spLocks noChangeArrowheads="1"/>
            </p:cNvSpPr>
            <p:nvPr/>
          </p:nvSpPr>
          <p:spPr bwMode="auto">
            <a:xfrm>
              <a:off x="2606308" y="37917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4" name="Rectangle 222"/>
            <p:cNvSpPr>
              <a:spLocks noChangeArrowheads="1"/>
            </p:cNvSpPr>
            <p:nvPr/>
          </p:nvSpPr>
          <p:spPr bwMode="auto">
            <a:xfrm>
              <a:off x="2380038" y="4041030"/>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5" name="Rectangle 223"/>
            <p:cNvSpPr>
              <a:spLocks noChangeArrowheads="1"/>
            </p:cNvSpPr>
            <p:nvPr/>
          </p:nvSpPr>
          <p:spPr bwMode="auto">
            <a:xfrm>
              <a:off x="2572160" y="4041030"/>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6" name="Rectangle 224"/>
            <p:cNvSpPr>
              <a:spLocks noChangeArrowheads="1"/>
            </p:cNvSpPr>
            <p:nvPr/>
          </p:nvSpPr>
          <p:spPr bwMode="auto">
            <a:xfrm>
              <a:off x="2303004" y="4268043"/>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7" name="Rectangle 225"/>
            <p:cNvSpPr>
              <a:spLocks noChangeArrowheads="1"/>
            </p:cNvSpPr>
            <p:nvPr/>
          </p:nvSpPr>
          <p:spPr bwMode="auto">
            <a:xfrm>
              <a:off x="2658696" y="42680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28" name="Rectangle 226"/>
            <p:cNvSpPr>
              <a:spLocks noChangeArrowheads="1"/>
            </p:cNvSpPr>
            <p:nvPr/>
          </p:nvSpPr>
          <p:spPr bwMode="auto">
            <a:xfrm>
              <a:off x="2511871" y="4661743"/>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29" name="Rectangle 227"/>
            <p:cNvSpPr>
              <a:spLocks noChangeArrowheads="1"/>
            </p:cNvSpPr>
            <p:nvPr/>
          </p:nvSpPr>
          <p:spPr bwMode="auto">
            <a:xfrm>
              <a:off x="2585578" y="4661743"/>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0" name="Rectangle 228"/>
            <p:cNvSpPr>
              <a:spLocks noChangeArrowheads="1"/>
            </p:cNvSpPr>
            <p:nvPr/>
          </p:nvSpPr>
          <p:spPr bwMode="auto">
            <a:xfrm>
              <a:off x="2941271" y="46617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1" name="Rectangle 229"/>
            <p:cNvSpPr>
              <a:spLocks noChangeArrowheads="1"/>
            </p:cNvSpPr>
            <p:nvPr/>
          </p:nvSpPr>
          <p:spPr bwMode="auto">
            <a:xfrm>
              <a:off x="2662613" y="4910981"/>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2" name="Rectangle 230"/>
            <p:cNvSpPr>
              <a:spLocks noChangeArrowheads="1"/>
            </p:cNvSpPr>
            <p:nvPr/>
          </p:nvSpPr>
          <p:spPr bwMode="auto">
            <a:xfrm>
              <a:off x="2854734" y="4910981"/>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3" name="Rectangle 231"/>
            <p:cNvSpPr>
              <a:spLocks noChangeArrowheads="1"/>
            </p:cNvSpPr>
            <p:nvPr/>
          </p:nvSpPr>
          <p:spPr bwMode="auto">
            <a:xfrm>
              <a:off x="2628459" y="5137993"/>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4" name="Rectangle 232"/>
            <p:cNvSpPr>
              <a:spLocks noChangeArrowheads="1"/>
            </p:cNvSpPr>
            <p:nvPr/>
          </p:nvSpPr>
          <p:spPr bwMode="auto">
            <a:xfrm>
              <a:off x="2888884" y="51379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5" name="Rectangle 233"/>
            <p:cNvSpPr>
              <a:spLocks noChangeArrowheads="1"/>
            </p:cNvSpPr>
            <p:nvPr/>
          </p:nvSpPr>
          <p:spPr bwMode="auto">
            <a:xfrm>
              <a:off x="2791271" y="3791793"/>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36" name="Rectangle 234"/>
            <p:cNvSpPr>
              <a:spLocks noChangeArrowheads="1"/>
            </p:cNvSpPr>
            <p:nvPr/>
          </p:nvSpPr>
          <p:spPr bwMode="auto">
            <a:xfrm>
              <a:off x="2868154" y="3791793"/>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7" name="Rectangle 235"/>
            <p:cNvSpPr>
              <a:spLocks noChangeArrowheads="1"/>
            </p:cNvSpPr>
            <p:nvPr/>
          </p:nvSpPr>
          <p:spPr bwMode="auto">
            <a:xfrm>
              <a:off x="3223846" y="37917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8" name="Rectangle 236"/>
            <p:cNvSpPr>
              <a:spLocks noChangeArrowheads="1"/>
            </p:cNvSpPr>
            <p:nvPr/>
          </p:nvSpPr>
          <p:spPr bwMode="auto">
            <a:xfrm>
              <a:off x="2945187" y="4041030"/>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39" name="Rectangle 237"/>
            <p:cNvSpPr>
              <a:spLocks noChangeArrowheads="1"/>
            </p:cNvSpPr>
            <p:nvPr/>
          </p:nvSpPr>
          <p:spPr bwMode="auto">
            <a:xfrm>
              <a:off x="3137310" y="4041030"/>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0" name="Rectangle 238"/>
            <p:cNvSpPr>
              <a:spLocks noChangeArrowheads="1"/>
            </p:cNvSpPr>
            <p:nvPr/>
          </p:nvSpPr>
          <p:spPr bwMode="auto">
            <a:xfrm>
              <a:off x="2859218" y="4268043"/>
              <a:ext cx="35212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ALU</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1" name="Rectangle 239"/>
            <p:cNvSpPr>
              <a:spLocks noChangeArrowheads="1"/>
            </p:cNvSpPr>
            <p:nvPr/>
          </p:nvSpPr>
          <p:spPr bwMode="auto">
            <a:xfrm>
              <a:off x="3230196" y="426804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2" name="Rectangle 240"/>
            <p:cNvSpPr>
              <a:spLocks noChangeArrowheads="1"/>
            </p:cNvSpPr>
            <p:nvPr/>
          </p:nvSpPr>
          <p:spPr bwMode="auto">
            <a:xfrm>
              <a:off x="4267646" y="4637931"/>
              <a:ext cx="4778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43" name="Rectangle 241"/>
            <p:cNvSpPr>
              <a:spLocks noChangeArrowheads="1"/>
            </p:cNvSpPr>
            <p:nvPr/>
          </p:nvSpPr>
          <p:spPr bwMode="auto">
            <a:xfrm>
              <a:off x="4339766" y="4637931"/>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4" name="Rectangle 242"/>
            <p:cNvSpPr>
              <a:spLocks noChangeArrowheads="1"/>
            </p:cNvSpPr>
            <p:nvPr/>
          </p:nvSpPr>
          <p:spPr bwMode="auto">
            <a:xfrm>
              <a:off x="4697046" y="46379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5" name="Rectangle 243"/>
            <p:cNvSpPr>
              <a:spLocks noChangeArrowheads="1"/>
            </p:cNvSpPr>
            <p:nvPr/>
          </p:nvSpPr>
          <p:spPr bwMode="auto">
            <a:xfrm>
              <a:off x="4418387" y="4885581"/>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6" name="Rectangle 244"/>
            <p:cNvSpPr>
              <a:spLocks noChangeArrowheads="1"/>
            </p:cNvSpPr>
            <p:nvPr/>
          </p:nvSpPr>
          <p:spPr bwMode="auto">
            <a:xfrm>
              <a:off x="4608922" y="4885581"/>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7" name="Rectangle 245"/>
            <p:cNvSpPr>
              <a:spLocks noChangeArrowheads="1"/>
            </p:cNvSpPr>
            <p:nvPr/>
          </p:nvSpPr>
          <p:spPr bwMode="auto">
            <a:xfrm>
              <a:off x="4399965" y="5114181"/>
              <a:ext cx="209130"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Times New Roman" pitchFamily="18" charset="0"/>
                </a:rPr>
                <a:t>PC</a:t>
              </a:r>
              <a:endParaRPr kumimoji="0" lang="en-US" altLang="zh-CN" sz="1400" b="0" i="0" u="none" strike="noStrike" kern="0" cap="none" spc="0" normalizeH="0" baseline="0" noProof="0" dirty="0" smtClean="0">
                <a:ln>
                  <a:noFill/>
                </a:ln>
                <a:solidFill>
                  <a:sysClr val="windowText" lastClr="000000"/>
                </a:solidFill>
                <a:effectLst/>
                <a:uLnTx/>
                <a:uFillTx/>
              </a:endParaRPr>
            </a:p>
          </p:txBody>
        </p:sp>
        <p:sp>
          <p:nvSpPr>
            <p:cNvPr id="248" name="Rectangle 246"/>
            <p:cNvSpPr>
              <a:spLocks noChangeArrowheads="1"/>
            </p:cNvSpPr>
            <p:nvPr/>
          </p:nvSpPr>
          <p:spPr bwMode="auto">
            <a:xfrm>
              <a:off x="4625609" y="511418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49" name="Rectangle 247"/>
            <p:cNvSpPr>
              <a:spLocks noChangeArrowheads="1"/>
            </p:cNvSpPr>
            <p:nvPr/>
          </p:nvSpPr>
          <p:spPr bwMode="auto">
            <a:xfrm>
              <a:off x="6252021" y="3831481"/>
              <a:ext cx="571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50" name="Rectangle 248"/>
            <p:cNvSpPr>
              <a:spLocks noChangeArrowheads="1"/>
            </p:cNvSpPr>
            <p:nvPr/>
          </p:nvSpPr>
          <p:spPr bwMode="auto">
            <a:xfrm>
              <a:off x="6368592" y="3804493"/>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1" name="Rectangle 249"/>
            <p:cNvSpPr>
              <a:spLocks noChangeArrowheads="1"/>
            </p:cNvSpPr>
            <p:nvPr/>
          </p:nvSpPr>
          <p:spPr bwMode="auto">
            <a:xfrm>
              <a:off x="6724284" y="38044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2" name="Rectangle 250"/>
            <p:cNvSpPr>
              <a:spLocks noChangeArrowheads="1"/>
            </p:cNvSpPr>
            <p:nvPr/>
          </p:nvSpPr>
          <p:spPr bwMode="auto">
            <a:xfrm>
              <a:off x="6445625" y="4037855"/>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3" name="Rectangle 251"/>
            <p:cNvSpPr>
              <a:spLocks noChangeArrowheads="1"/>
            </p:cNvSpPr>
            <p:nvPr/>
          </p:nvSpPr>
          <p:spPr bwMode="auto">
            <a:xfrm>
              <a:off x="6637748" y="4037855"/>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4" name="Rectangle 252"/>
            <p:cNvSpPr>
              <a:spLocks noChangeArrowheads="1"/>
            </p:cNvSpPr>
            <p:nvPr/>
          </p:nvSpPr>
          <p:spPr bwMode="auto">
            <a:xfrm>
              <a:off x="6416525" y="4231531"/>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DR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5" name="Rectangle 253"/>
            <p:cNvSpPr>
              <a:spLocks noChangeArrowheads="1"/>
            </p:cNvSpPr>
            <p:nvPr/>
          </p:nvSpPr>
          <p:spPr bwMode="auto">
            <a:xfrm>
              <a:off x="6671895" y="42315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6" name="Rectangle 254"/>
            <p:cNvSpPr>
              <a:spLocks noChangeArrowheads="1"/>
            </p:cNvSpPr>
            <p:nvPr/>
          </p:nvSpPr>
          <p:spPr bwMode="auto">
            <a:xfrm>
              <a:off x="6793358" y="3831481"/>
              <a:ext cx="6635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57" name="Rectangle 255"/>
            <p:cNvSpPr>
              <a:spLocks noChangeArrowheads="1"/>
            </p:cNvSpPr>
            <p:nvPr/>
          </p:nvSpPr>
          <p:spPr bwMode="auto">
            <a:xfrm>
              <a:off x="6867375" y="3804493"/>
              <a:ext cx="23772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DR</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8" name="Rectangle 256"/>
            <p:cNvSpPr>
              <a:spLocks noChangeArrowheads="1"/>
            </p:cNvSpPr>
            <p:nvPr/>
          </p:nvSpPr>
          <p:spPr bwMode="auto">
            <a:xfrm>
              <a:off x="7136959" y="3804493"/>
              <a:ext cx="237727"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(D)</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59" name="Rectangle 257"/>
            <p:cNvSpPr>
              <a:spLocks noChangeArrowheads="1"/>
            </p:cNvSpPr>
            <p:nvPr/>
          </p:nvSpPr>
          <p:spPr bwMode="auto">
            <a:xfrm>
              <a:off x="7391034" y="3804493"/>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60" name="Rectangle 258"/>
            <p:cNvSpPr>
              <a:spLocks noChangeArrowheads="1"/>
            </p:cNvSpPr>
            <p:nvPr/>
          </p:nvSpPr>
          <p:spPr bwMode="auto">
            <a:xfrm>
              <a:off x="7033001" y="4037855"/>
              <a:ext cx="171593"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61" name="Rectangle 259"/>
            <p:cNvSpPr>
              <a:spLocks noChangeArrowheads="1"/>
            </p:cNvSpPr>
            <p:nvPr/>
          </p:nvSpPr>
          <p:spPr bwMode="auto">
            <a:xfrm>
              <a:off x="7225122" y="4037855"/>
              <a:ext cx="85796"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62" name="Rectangle 260"/>
            <p:cNvSpPr>
              <a:spLocks noChangeArrowheads="1"/>
            </p:cNvSpPr>
            <p:nvPr/>
          </p:nvSpPr>
          <p:spPr bwMode="auto">
            <a:xfrm>
              <a:off x="6955967" y="4231531"/>
              <a:ext cx="332462"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63" name="Rectangle 261"/>
            <p:cNvSpPr>
              <a:spLocks noChangeArrowheads="1"/>
            </p:cNvSpPr>
            <p:nvPr/>
          </p:nvSpPr>
          <p:spPr bwMode="auto">
            <a:xfrm>
              <a:off x="7311659" y="4231531"/>
              <a:ext cx="42898"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400" b="0" i="0" u="none" strike="noStrike" kern="0" cap="none" spc="0" normalizeH="0" baseline="0" noProof="0" smtClean="0">
                <a:ln>
                  <a:noFill/>
                </a:ln>
                <a:solidFill>
                  <a:sysClr val="windowText" lastClr="000000"/>
                </a:solidFill>
                <a:effectLst/>
                <a:uLnTx/>
                <a:uFillTx/>
              </a:endParaRPr>
            </a:p>
          </p:txBody>
        </p:sp>
        <p:sp>
          <p:nvSpPr>
            <p:cNvPr id="264" name="Line 262"/>
            <p:cNvSpPr>
              <a:spLocks noChangeShapeType="1"/>
            </p:cNvSpPr>
            <p:nvPr/>
          </p:nvSpPr>
          <p:spPr bwMode="auto">
            <a:xfrm>
              <a:off x="4632771" y="5377706"/>
              <a:ext cx="1587" cy="5016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65" name="Rectangle 263"/>
            <p:cNvSpPr>
              <a:spLocks noChangeArrowheads="1"/>
            </p:cNvSpPr>
            <p:nvPr/>
          </p:nvSpPr>
          <p:spPr bwMode="auto">
            <a:xfrm>
              <a:off x="281433" y="5377706"/>
              <a:ext cx="8729663" cy="511175"/>
            </a:xfrm>
            <a:prstGeom prst="rect">
              <a:avLst/>
            </a:prstGeom>
            <a:noFill/>
            <a:ln w="333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66" name="Line 265"/>
            <p:cNvSpPr>
              <a:spLocks noChangeShapeType="1"/>
            </p:cNvSpPr>
            <p:nvPr/>
          </p:nvSpPr>
          <p:spPr bwMode="auto">
            <a:xfrm>
              <a:off x="570358"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67" name="Line 266"/>
            <p:cNvSpPr>
              <a:spLocks noChangeShapeType="1"/>
            </p:cNvSpPr>
            <p:nvPr/>
          </p:nvSpPr>
          <p:spPr bwMode="auto">
            <a:xfrm>
              <a:off x="862458"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68" name="Line 267"/>
            <p:cNvSpPr>
              <a:spLocks noChangeShapeType="1"/>
            </p:cNvSpPr>
            <p:nvPr/>
          </p:nvSpPr>
          <p:spPr bwMode="auto">
            <a:xfrm>
              <a:off x="1151383"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69" name="Line 268"/>
            <p:cNvSpPr>
              <a:spLocks noChangeShapeType="1"/>
            </p:cNvSpPr>
            <p:nvPr/>
          </p:nvSpPr>
          <p:spPr bwMode="auto">
            <a:xfrm>
              <a:off x="1443483"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0" name="Line 269"/>
            <p:cNvSpPr>
              <a:spLocks noChangeShapeType="1"/>
            </p:cNvSpPr>
            <p:nvPr/>
          </p:nvSpPr>
          <p:spPr bwMode="auto">
            <a:xfrm>
              <a:off x="1732408"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1" name="Line 270"/>
            <p:cNvSpPr>
              <a:spLocks noChangeShapeType="1"/>
            </p:cNvSpPr>
            <p:nvPr/>
          </p:nvSpPr>
          <p:spPr bwMode="auto">
            <a:xfrm>
              <a:off x="202292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2" name="Line 271"/>
            <p:cNvSpPr>
              <a:spLocks noChangeShapeType="1"/>
            </p:cNvSpPr>
            <p:nvPr/>
          </p:nvSpPr>
          <p:spPr bwMode="auto">
            <a:xfrm>
              <a:off x="231184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3" name="Line 272"/>
            <p:cNvSpPr>
              <a:spLocks noChangeShapeType="1"/>
            </p:cNvSpPr>
            <p:nvPr/>
          </p:nvSpPr>
          <p:spPr bwMode="auto">
            <a:xfrm>
              <a:off x="260077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4" name="Line 273"/>
            <p:cNvSpPr>
              <a:spLocks noChangeShapeType="1"/>
            </p:cNvSpPr>
            <p:nvPr/>
          </p:nvSpPr>
          <p:spPr bwMode="auto">
            <a:xfrm>
              <a:off x="289287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5" name="Line 274"/>
            <p:cNvSpPr>
              <a:spLocks noChangeShapeType="1"/>
            </p:cNvSpPr>
            <p:nvPr/>
          </p:nvSpPr>
          <p:spPr bwMode="auto">
            <a:xfrm>
              <a:off x="318179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6" name="Line 275"/>
            <p:cNvSpPr>
              <a:spLocks noChangeShapeType="1"/>
            </p:cNvSpPr>
            <p:nvPr/>
          </p:nvSpPr>
          <p:spPr bwMode="auto">
            <a:xfrm>
              <a:off x="347389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7" name="Line 276"/>
            <p:cNvSpPr>
              <a:spLocks noChangeShapeType="1"/>
            </p:cNvSpPr>
            <p:nvPr/>
          </p:nvSpPr>
          <p:spPr bwMode="auto">
            <a:xfrm>
              <a:off x="376282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8" name="Line 277"/>
            <p:cNvSpPr>
              <a:spLocks noChangeShapeType="1"/>
            </p:cNvSpPr>
            <p:nvPr/>
          </p:nvSpPr>
          <p:spPr bwMode="auto">
            <a:xfrm>
              <a:off x="405174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79" name="Line 278"/>
            <p:cNvSpPr>
              <a:spLocks noChangeShapeType="1"/>
            </p:cNvSpPr>
            <p:nvPr/>
          </p:nvSpPr>
          <p:spPr bwMode="auto">
            <a:xfrm>
              <a:off x="434384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0" name="Line 279"/>
            <p:cNvSpPr>
              <a:spLocks noChangeShapeType="1"/>
            </p:cNvSpPr>
            <p:nvPr/>
          </p:nvSpPr>
          <p:spPr bwMode="auto">
            <a:xfrm>
              <a:off x="492487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1" name="Line 280"/>
            <p:cNvSpPr>
              <a:spLocks noChangeShapeType="1"/>
            </p:cNvSpPr>
            <p:nvPr/>
          </p:nvSpPr>
          <p:spPr bwMode="auto">
            <a:xfrm>
              <a:off x="521379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2" name="Line 281"/>
            <p:cNvSpPr>
              <a:spLocks noChangeShapeType="1"/>
            </p:cNvSpPr>
            <p:nvPr/>
          </p:nvSpPr>
          <p:spPr bwMode="auto">
            <a:xfrm>
              <a:off x="550272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3" name="Line 282"/>
            <p:cNvSpPr>
              <a:spLocks noChangeShapeType="1"/>
            </p:cNvSpPr>
            <p:nvPr/>
          </p:nvSpPr>
          <p:spPr bwMode="auto">
            <a:xfrm>
              <a:off x="5794821"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4" name="Line 283"/>
            <p:cNvSpPr>
              <a:spLocks noChangeShapeType="1"/>
            </p:cNvSpPr>
            <p:nvPr/>
          </p:nvSpPr>
          <p:spPr bwMode="auto">
            <a:xfrm>
              <a:off x="6083746" y="5377706"/>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5" name="Line 284"/>
            <p:cNvSpPr>
              <a:spLocks noChangeShapeType="1"/>
            </p:cNvSpPr>
            <p:nvPr/>
          </p:nvSpPr>
          <p:spPr bwMode="auto">
            <a:xfrm>
              <a:off x="6374258"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6" name="Line 285"/>
            <p:cNvSpPr>
              <a:spLocks noChangeShapeType="1"/>
            </p:cNvSpPr>
            <p:nvPr/>
          </p:nvSpPr>
          <p:spPr bwMode="auto">
            <a:xfrm>
              <a:off x="6663183"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7" name="Line 286"/>
            <p:cNvSpPr>
              <a:spLocks noChangeShapeType="1"/>
            </p:cNvSpPr>
            <p:nvPr/>
          </p:nvSpPr>
          <p:spPr bwMode="auto">
            <a:xfrm>
              <a:off x="6955283"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8" name="Line 287"/>
            <p:cNvSpPr>
              <a:spLocks noChangeShapeType="1"/>
            </p:cNvSpPr>
            <p:nvPr/>
          </p:nvSpPr>
          <p:spPr bwMode="auto">
            <a:xfrm>
              <a:off x="7244208"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89" name="Line 288"/>
            <p:cNvSpPr>
              <a:spLocks noChangeShapeType="1"/>
            </p:cNvSpPr>
            <p:nvPr/>
          </p:nvSpPr>
          <p:spPr bwMode="auto">
            <a:xfrm>
              <a:off x="7533133"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sp>
          <p:nvSpPr>
            <p:cNvPr id="290" name="Line 289"/>
            <p:cNvSpPr>
              <a:spLocks noChangeShapeType="1"/>
            </p:cNvSpPr>
            <p:nvPr/>
          </p:nvSpPr>
          <p:spPr bwMode="auto">
            <a:xfrm>
              <a:off x="7825233" y="5377706"/>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509603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dirty="0" smtClean="0">
                <a:latin typeface="宋体" pitchFamily="2" charset="-122"/>
              </a:rPr>
              <a:t>操作控制器</a:t>
            </a:r>
          </a:p>
        </p:txBody>
      </p:sp>
      <p:sp>
        <p:nvSpPr>
          <p:cNvPr id="11268" name="Rectangle 3"/>
          <p:cNvSpPr>
            <a:spLocks noGrp="1" noChangeArrowheads="1"/>
          </p:cNvSpPr>
          <p:nvPr>
            <p:ph type="body" idx="1"/>
          </p:nvPr>
        </p:nvSpPr>
        <p:spPr/>
        <p:txBody>
          <a:bodyPr/>
          <a:lstStyle/>
          <a:p>
            <a:pPr eaLnBrk="1" hangingPunct="1"/>
            <a:r>
              <a:rPr lang="zh-CN" altLang="en-US" dirty="0" smtClean="0">
                <a:solidFill>
                  <a:srgbClr val="001010"/>
                </a:solidFill>
                <a:latin typeface="华文新魏" pitchFamily="2" charset="-122"/>
              </a:rPr>
              <a:t>根据指令操作码和地址码</a:t>
            </a:r>
            <a:r>
              <a:rPr lang="en-US" altLang="zh-CN" dirty="0" smtClean="0">
                <a:solidFill>
                  <a:srgbClr val="001010"/>
                </a:solidFill>
                <a:latin typeface="华文新魏" pitchFamily="2" charset="-122"/>
              </a:rPr>
              <a:t>,</a:t>
            </a:r>
            <a:r>
              <a:rPr lang="zh-CN" altLang="en-US" dirty="0" smtClean="0">
                <a:solidFill>
                  <a:srgbClr val="001010"/>
                </a:solidFill>
                <a:latin typeface="华文新魏" pitchFamily="2" charset="-122"/>
              </a:rPr>
              <a:t>产生各种控制信号序列 </a:t>
            </a:r>
            <a:r>
              <a:rPr lang="en-US" altLang="zh-CN" dirty="0" smtClean="0">
                <a:solidFill>
                  <a:srgbClr val="001010"/>
                </a:solidFill>
                <a:latin typeface="华文新魏" pitchFamily="2" charset="-122"/>
              </a:rPr>
              <a:t>,</a:t>
            </a:r>
            <a:r>
              <a:rPr lang="zh-CN" altLang="en-US" dirty="0" smtClean="0">
                <a:solidFill>
                  <a:srgbClr val="001010"/>
                </a:solidFill>
                <a:latin typeface="华文新魏" pitchFamily="2" charset="-122"/>
              </a:rPr>
              <a:t>建立正确的数据通路</a:t>
            </a:r>
            <a:r>
              <a:rPr lang="en-US" altLang="zh-CN" dirty="0" smtClean="0">
                <a:solidFill>
                  <a:srgbClr val="001010"/>
                </a:solidFill>
                <a:latin typeface="华文新魏" pitchFamily="2" charset="-122"/>
              </a:rPr>
              <a:t>,</a:t>
            </a:r>
            <a:r>
              <a:rPr lang="zh-CN" altLang="en-US" dirty="0" smtClean="0">
                <a:solidFill>
                  <a:srgbClr val="001010"/>
                </a:solidFill>
                <a:latin typeface="华文新魏" pitchFamily="2" charset="-122"/>
              </a:rPr>
              <a:t>从而完成取指令和执行指令的控制。</a:t>
            </a:r>
          </a:p>
          <a:p>
            <a:pPr lvl="1" eaLnBrk="1" hangingPunct="1"/>
            <a:r>
              <a:rPr lang="zh-CN" altLang="en-US" dirty="0" smtClean="0">
                <a:solidFill>
                  <a:srgbClr val="001010"/>
                </a:solidFill>
                <a:latin typeface="华文新魏" pitchFamily="2" charset="-122"/>
              </a:rPr>
              <a:t>硬布线控制器  </a:t>
            </a:r>
            <a:r>
              <a:rPr lang="en-US" altLang="zh-CN" dirty="0" smtClean="0">
                <a:solidFill>
                  <a:srgbClr val="001010"/>
                </a:solidFill>
                <a:latin typeface="华文新魏" pitchFamily="2" charset="-122"/>
              </a:rPr>
              <a:t>(</a:t>
            </a:r>
            <a:r>
              <a:rPr lang="zh-CN" altLang="en-US" dirty="0" smtClean="0">
                <a:solidFill>
                  <a:srgbClr val="001010"/>
                </a:solidFill>
                <a:latin typeface="华文新魏" pitchFamily="2" charset="-122"/>
              </a:rPr>
              <a:t>时序逻辑型</a:t>
            </a:r>
            <a:r>
              <a:rPr lang="en-US" altLang="zh-CN" dirty="0" smtClean="0">
                <a:solidFill>
                  <a:srgbClr val="001010"/>
                </a:solidFill>
                <a:latin typeface="华文新魏" pitchFamily="2" charset="-122"/>
              </a:rPr>
              <a:t>) (</a:t>
            </a:r>
            <a:r>
              <a:rPr lang="zh-CN" altLang="en-US" dirty="0" smtClean="0">
                <a:solidFill>
                  <a:srgbClr val="001010"/>
                </a:solidFill>
                <a:latin typeface="华文新魏" pitchFamily="2" charset="-122"/>
              </a:rPr>
              <a:t>硬件实现</a:t>
            </a:r>
            <a:r>
              <a:rPr lang="en-US" altLang="zh-CN" dirty="0" smtClean="0">
                <a:solidFill>
                  <a:srgbClr val="001010"/>
                </a:solidFill>
                <a:latin typeface="华文新魏" pitchFamily="2" charset="-122"/>
              </a:rPr>
              <a:t>)</a:t>
            </a:r>
          </a:p>
          <a:p>
            <a:pPr lvl="1" eaLnBrk="1" hangingPunct="1"/>
            <a:r>
              <a:rPr lang="zh-CN" altLang="en-US" dirty="0" smtClean="0">
                <a:solidFill>
                  <a:srgbClr val="001010"/>
                </a:solidFill>
                <a:latin typeface="华文新魏" pitchFamily="2" charset="-122"/>
              </a:rPr>
              <a:t>微程序控制器   </a:t>
            </a:r>
            <a:r>
              <a:rPr lang="en-US" altLang="zh-CN" dirty="0" smtClean="0">
                <a:solidFill>
                  <a:srgbClr val="001010"/>
                </a:solidFill>
                <a:latin typeface="华文新魏" pitchFamily="2" charset="-122"/>
              </a:rPr>
              <a:t>(</a:t>
            </a:r>
            <a:r>
              <a:rPr lang="zh-CN" altLang="en-US" dirty="0" smtClean="0">
                <a:solidFill>
                  <a:srgbClr val="001010"/>
                </a:solidFill>
                <a:latin typeface="华文新魏" pitchFamily="2" charset="-122"/>
              </a:rPr>
              <a:t>存储程序型</a:t>
            </a:r>
            <a:r>
              <a:rPr lang="en-US" altLang="zh-CN" dirty="0" smtClean="0">
                <a:solidFill>
                  <a:srgbClr val="001010"/>
                </a:solidFill>
                <a:latin typeface="华文新魏" pitchFamily="2" charset="-122"/>
              </a:rPr>
              <a:t>) (</a:t>
            </a:r>
            <a:r>
              <a:rPr lang="zh-CN" altLang="en-US" dirty="0" smtClean="0">
                <a:solidFill>
                  <a:srgbClr val="001010"/>
                </a:solidFill>
                <a:latin typeface="华文新魏" pitchFamily="2" charset="-122"/>
              </a:rPr>
              <a:t>软件实现</a:t>
            </a:r>
            <a:r>
              <a:rPr lang="en-US" altLang="zh-CN" dirty="0" smtClean="0">
                <a:solidFill>
                  <a:srgbClr val="001010"/>
                </a:solidFill>
                <a:latin typeface="华文新魏" pitchFamily="2" charset="-122"/>
              </a:rPr>
              <a:t>)</a:t>
            </a:r>
          </a:p>
          <a:p>
            <a:pPr eaLnBrk="1" hangingPunct="1"/>
            <a:r>
              <a:rPr lang="zh-CN" altLang="en-US" dirty="0" smtClean="0">
                <a:latin typeface="华文新魏" pitchFamily="2" charset="-122"/>
              </a:rPr>
              <a:t>数据通路</a:t>
            </a:r>
            <a:r>
              <a:rPr lang="en-US" altLang="zh-CN" dirty="0" smtClean="0">
                <a:latin typeface="华文新魏" pitchFamily="2" charset="-122"/>
              </a:rPr>
              <a:t>------</a:t>
            </a:r>
            <a:r>
              <a:rPr lang="zh-CN" altLang="en-US" dirty="0" smtClean="0">
                <a:solidFill>
                  <a:srgbClr val="001010"/>
                </a:solidFill>
                <a:latin typeface="华文新魏" pitchFamily="2" charset="-122"/>
              </a:rPr>
              <a:t>执行部件间传送信息的通路。</a:t>
            </a:r>
            <a:endParaRPr lang="en-US" altLang="zh-CN" dirty="0" smtClean="0">
              <a:solidFill>
                <a:srgbClr val="001010"/>
              </a:solidFill>
              <a:latin typeface="华文新魏" pitchFamily="2" charset="-122"/>
            </a:endParaRPr>
          </a:p>
          <a:p>
            <a:pPr lvl="1" eaLnBrk="1" hangingPunct="1"/>
            <a:r>
              <a:rPr lang="zh-CN" altLang="en-US" dirty="0" smtClean="0">
                <a:latin typeface="华文新魏" pitchFamily="2" charset="-122"/>
              </a:rPr>
              <a:t>通路的建立是</a:t>
            </a:r>
            <a:r>
              <a:rPr lang="zh-CN" altLang="en-US" dirty="0">
                <a:latin typeface="华文新魏" pitchFamily="2" charset="-122"/>
              </a:rPr>
              <a:t>在控制信号的控制下进行的；</a:t>
            </a:r>
          </a:p>
          <a:p>
            <a:pPr lvl="1" eaLnBrk="1" hangingPunct="1"/>
            <a:r>
              <a:rPr lang="zh-CN" altLang="en-US" dirty="0" smtClean="0">
                <a:latin typeface="华文新魏" pitchFamily="2" charset="-122"/>
              </a:rPr>
              <a:t>共享通路（总线）、专用通路；</a:t>
            </a:r>
            <a:endParaRPr lang="zh-CN" altLang="en-US" dirty="0">
              <a:latin typeface="华文新魏" pitchFamily="2" charset="-122"/>
            </a:endParaRPr>
          </a:p>
          <a:p>
            <a:pPr lvl="1" eaLnBrk="1" hangingPunct="1"/>
            <a:r>
              <a:rPr lang="zh-CN" altLang="en-US" dirty="0" smtClean="0">
                <a:latin typeface="华文新魏" pitchFamily="2" charset="-122"/>
              </a:rPr>
              <a:t>不同指令</a:t>
            </a:r>
            <a:r>
              <a:rPr lang="zh-CN" altLang="en-US" dirty="0">
                <a:latin typeface="华文新魏" pitchFamily="2" charset="-122"/>
              </a:rPr>
              <a:t>及同一指令在执行的不同阶段的数据</a:t>
            </a:r>
            <a:r>
              <a:rPr lang="zh-CN" altLang="en-US" dirty="0" smtClean="0">
                <a:latin typeface="华文新魏" pitchFamily="2" charset="-122"/>
              </a:rPr>
              <a:t>通路不同</a:t>
            </a:r>
            <a:r>
              <a:rPr lang="zh-CN" altLang="en-US" dirty="0">
                <a:latin typeface="华文新魏" pitchFamily="2" charset="-122"/>
              </a:rPr>
              <a:t>；</a:t>
            </a:r>
          </a:p>
          <a:p>
            <a:pPr lvl="1" eaLnBrk="1" hangingPunct="1"/>
            <a:r>
              <a:rPr lang="zh-CN" altLang="en-US" dirty="0">
                <a:latin typeface="华文新魏" pitchFamily="2" charset="-122"/>
              </a:rPr>
              <a:t>数据通路的结构直接影响</a:t>
            </a:r>
            <a:r>
              <a:rPr lang="en-US" altLang="zh-CN" dirty="0">
                <a:latin typeface="华文新魏" pitchFamily="2" charset="-122"/>
              </a:rPr>
              <a:t>CPU</a:t>
            </a:r>
            <a:r>
              <a:rPr lang="zh-CN" altLang="en-US" dirty="0" smtClean="0">
                <a:latin typeface="华文新魏" pitchFamily="2" charset="-122"/>
              </a:rPr>
              <a:t>内信息</a:t>
            </a:r>
            <a:r>
              <a:rPr lang="zh-CN" altLang="en-US" dirty="0">
                <a:latin typeface="华文新魏" pitchFamily="2" charset="-122"/>
              </a:rPr>
              <a:t>的传送路径、指令执行流程、所需要的微操作控制信号及其时序安排和控制器的</a:t>
            </a:r>
            <a:r>
              <a:rPr lang="zh-CN" altLang="en-US" dirty="0" smtClean="0">
                <a:latin typeface="华文新魏" pitchFamily="2" charset="-122"/>
              </a:rPr>
              <a:t>设计</a:t>
            </a:r>
            <a:r>
              <a:rPr lang="zh-CN" altLang="en-US" dirty="0">
                <a:latin typeface="华文新魏" pitchFamily="2" charset="-122"/>
              </a:rPr>
              <a:t>。</a:t>
            </a:r>
          </a:p>
          <a:p>
            <a:pPr eaLnBrk="1" hangingPunct="1"/>
            <a:endParaRPr lang="zh-CN" altLang="en-US" dirty="0" smtClean="0">
              <a:solidFill>
                <a:srgbClr val="001010"/>
              </a:solidFill>
              <a:latin typeface="华文新魏" pitchFamily="2" charset="-122"/>
            </a:endParaRP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6213379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8" name="组合 607"/>
          <p:cNvGrpSpPr/>
          <p:nvPr/>
        </p:nvGrpSpPr>
        <p:grpSpPr>
          <a:xfrm>
            <a:off x="823339" y="2773229"/>
            <a:ext cx="3600400" cy="2391541"/>
            <a:chOff x="823339" y="2773229"/>
            <a:chExt cx="3600400" cy="2391541"/>
          </a:xfrm>
        </p:grpSpPr>
        <p:sp>
          <p:nvSpPr>
            <p:cNvPr id="357" name="矩形 356"/>
            <p:cNvSpPr/>
            <p:nvPr/>
          </p:nvSpPr>
          <p:spPr>
            <a:xfrm>
              <a:off x="823339" y="3195182"/>
              <a:ext cx="3600400" cy="1969588"/>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Rectangle 30"/>
            <p:cNvSpPr>
              <a:spLocks noChangeArrowheads="1"/>
            </p:cNvSpPr>
            <p:nvPr/>
          </p:nvSpPr>
          <p:spPr bwMode="auto">
            <a:xfrm>
              <a:off x="2092311" y="2773229"/>
              <a:ext cx="1296988" cy="4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i="0" dirty="0">
                  <a:latin typeface="+mj-ea"/>
                  <a:ea typeface="+mj-ea"/>
                </a:rPr>
                <a:t>主存</a:t>
              </a:r>
              <a:endParaRPr lang="en-US" altLang="zh-CN" sz="1800" i="0" dirty="0">
                <a:latin typeface="+mj-ea"/>
                <a:ea typeface="+mj-ea"/>
              </a:endParaRPr>
            </a:p>
          </p:txBody>
        </p:sp>
      </p:grpSp>
      <p:grpSp>
        <p:nvGrpSpPr>
          <p:cNvPr id="604" name="组合 603"/>
          <p:cNvGrpSpPr/>
          <p:nvPr/>
        </p:nvGrpSpPr>
        <p:grpSpPr>
          <a:xfrm>
            <a:off x="6156176" y="980728"/>
            <a:ext cx="1743040" cy="5559227"/>
            <a:chOff x="6156176" y="822523"/>
            <a:chExt cx="1743040" cy="5667004"/>
          </a:xfrm>
        </p:grpSpPr>
        <p:sp>
          <p:nvSpPr>
            <p:cNvPr id="583" name="矩形 582"/>
            <p:cNvSpPr/>
            <p:nvPr/>
          </p:nvSpPr>
          <p:spPr>
            <a:xfrm>
              <a:off x="6300192" y="1196753"/>
              <a:ext cx="1368152" cy="5292774"/>
            </a:xfrm>
            <a:prstGeom prst="rect">
              <a:avLst/>
            </a:prstGeom>
            <a:solidFill>
              <a:srgbClr val="92D05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Rectangle 30"/>
            <p:cNvSpPr>
              <a:spLocks noChangeArrowheads="1"/>
            </p:cNvSpPr>
            <p:nvPr/>
          </p:nvSpPr>
          <p:spPr bwMode="auto">
            <a:xfrm>
              <a:off x="6156176" y="822523"/>
              <a:ext cx="1743040" cy="31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en-US" altLang="zh-CN" sz="1400" i="0" dirty="0" smtClean="0">
                  <a:latin typeface="+mj-ea"/>
                  <a:ea typeface="+mj-ea"/>
                </a:rPr>
                <a:t>CPU</a:t>
              </a:r>
              <a:r>
                <a:rPr lang="zh-CN" altLang="en-US" sz="1400" i="0" dirty="0" smtClean="0">
                  <a:latin typeface="+mj-ea"/>
                  <a:ea typeface="+mj-ea"/>
                </a:rPr>
                <a:t>内部控</a:t>
              </a:r>
              <a:r>
                <a:rPr lang="zh-CN" altLang="en-US" sz="1400" i="0" dirty="0">
                  <a:latin typeface="+mj-ea"/>
                  <a:ea typeface="+mj-ea"/>
                </a:rPr>
                <a:t>存</a:t>
              </a:r>
              <a:endParaRPr lang="en-US" altLang="zh-CN" sz="1400" i="0" dirty="0">
                <a:latin typeface="+mj-ea"/>
                <a:ea typeface="+mj-ea"/>
              </a:endParaRPr>
            </a:p>
          </p:txBody>
        </p:sp>
      </p:grpSp>
      <p:sp>
        <p:nvSpPr>
          <p:cNvPr id="2" name="标题 1"/>
          <p:cNvSpPr>
            <a:spLocks noGrp="1"/>
          </p:cNvSpPr>
          <p:nvPr>
            <p:ph type="title"/>
          </p:nvPr>
        </p:nvSpPr>
        <p:spPr/>
        <p:txBody>
          <a:bodyPr/>
          <a:lstStyle/>
          <a:p>
            <a:r>
              <a:rPr lang="zh-CN" altLang="en-US" dirty="0" smtClean="0"/>
              <a:t>程序，微程序，指令，微指令对应关系</a:t>
            </a:r>
            <a:endParaRPr lang="zh-CN" altLang="en-US" dirty="0"/>
          </a:p>
        </p:txBody>
      </p:sp>
      <p:sp>
        <p:nvSpPr>
          <p:cNvPr id="121" name="灯片编号占位符 3"/>
          <p:cNvSpPr txBox="1">
            <a:spLocks/>
          </p:cNvSpPr>
          <p:nvPr/>
        </p:nvSpPr>
        <p:spPr>
          <a:xfrm>
            <a:off x="7850712" y="6381750"/>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70</a:t>
            </a:fld>
            <a:r>
              <a:rPr lang="en-US" altLang="zh-CN" sz="1400" dirty="0" smtClean="0">
                <a:solidFill>
                  <a:srgbClr val="0D7157"/>
                </a:solidFill>
              </a:rPr>
              <a:t>- </a:t>
            </a:r>
            <a:endParaRPr lang="en-US" altLang="zh-CN" sz="1400" dirty="0">
              <a:solidFill>
                <a:srgbClr val="0D7157"/>
              </a:solidFill>
            </a:endParaRPr>
          </a:p>
        </p:txBody>
      </p:sp>
      <p:grpSp>
        <p:nvGrpSpPr>
          <p:cNvPr id="424" name="组合 423"/>
          <p:cNvGrpSpPr/>
          <p:nvPr/>
        </p:nvGrpSpPr>
        <p:grpSpPr>
          <a:xfrm>
            <a:off x="6466968" y="1870800"/>
            <a:ext cx="1080120" cy="936104"/>
            <a:chOff x="5940152" y="1340768"/>
            <a:chExt cx="1080120" cy="936104"/>
          </a:xfrm>
        </p:grpSpPr>
        <p:sp>
          <p:nvSpPr>
            <p:cNvPr id="236" name="矩形 235"/>
            <p:cNvSpPr/>
            <p:nvPr/>
          </p:nvSpPr>
          <p:spPr>
            <a:xfrm>
              <a:off x="5940152" y="1340768"/>
              <a:ext cx="1080120" cy="936104"/>
            </a:xfrm>
            <a:prstGeom prst="rect">
              <a:avLst/>
            </a:prstGeom>
            <a:solidFill>
              <a:srgbClr val="FFCC00"/>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nvGrpSpPr>
            <p:cNvPr id="235" name="组合 234"/>
            <p:cNvGrpSpPr/>
            <p:nvPr/>
          </p:nvGrpSpPr>
          <p:grpSpPr>
            <a:xfrm>
              <a:off x="6038242" y="1395691"/>
              <a:ext cx="902432" cy="144016"/>
              <a:chOff x="2666119" y="4869160"/>
              <a:chExt cx="2712734" cy="432048"/>
            </a:xfrm>
          </p:grpSpPr>
          <p:grpSp>
            <p:nvGrpSpPr>
              <p:cNvPr id="218" name="组合 217"/>
              <p:cNvGrpSpPr/>
              <p:nvPr/>
            </p:nvGrpSpPr>
            <p:grpSpPr>
              <a:xfrm>
                <a:off x="2666119" y="4869160"/>
                <a:ext cx="681745" cy="432048"/>
                <a:chOff x="2673400" y="4869160"/>
                <a:chExt cx="681745" cy="432048"/>
              </a:xfrm>
            </p:grpSpPr>
            <p:sp>
              <p:nvSpPr>
                <p:cNvPr id="215" name="矩形 214"/>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16" name="矩形 21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17" name="矩形 21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19" name="组合 218"/>
              <p:cNvGrpSpPr/>
              <p:nvPr/>
            </p:nvGrpSpPr>
            <p:grpSpPr>
              <a:xfrm>
                <a:off x="3347864" y="4869160"/>
                <a:ext cx="681745" cy="432048"/>
                <a:chOff x="2673400" y="4869160"/>
                <a:chExt cx="681745" cy="432048"/>
              </a:xfrm>
            </p:grpSpPr>
            <p:sp>
              <p:nvSpPr>
                <p:cNvPr id="220" name="矩形 21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21" name="矩形 22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22" name="矩形 22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27" name="组合 226"/>
              <p:cNvGrpSpPr/>
              <p:nvPr/>
            </p:nvGrpSpPr>
            <p:grpSpPr>
              <a:xfrm>
                <a:off x="4028900" y="4869160"/>
                <a:ext cx="681745" cy="432048"/>
                <a:chOff x="2673400" y="4869160"/>
                <a:chExt cx="681745" cy="432048"/>
              </a:xfrm>
            </p:grpSpPr>
            <p:sp>
              <p:nvSpPr>
                <p:cNvPr id="228" name="矩形 227"/>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29" name="矩形 228"/>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30" name="矩形 229"/>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232" name="矩形 231"/>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233" name="矩形 232"/>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234" name="矩形 233"/>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237" name="组合 236"/>
            <p:cNvGrpSpPr/>
            <p:nvPr/>
          </p:nvGrpSpPr>
          <p:grpSpPr>
            <a:xfrm>
              <a:off x="6040376" y="1617410"/>
              <a:ext cx="902432" cy="144016"/>
              <a:chOff x="2666119" y="4869160"/>
              <a:chExt cx="2712734" cy="432048"/>
            </a:xfrm>
          </p:grpSpPr>
          <p:grpSp>
            <p:nvGrpSpPr>
              <p:cNvPr id="238" name="组合 237"/>
              <p:cNvGrpSpPr/>
              <p:nvPr/>
            </p:nvGrpSpPr>
            <p:grpSpPr>
              <a:xfrm>
                <a:off x="2666119" y="4869160"/>
                <a:ext cx="681745" cy="432048"/>
                <a:chOff x="2673400" y="4869160"/>
                <a:chExt cx="681745" cy="432048"/>
              </a:xfrm>
            </p:grpSpPr>
            <p:sp>
              <p:nvSpPr>
                <p:cNvPr id="250" name="矩形 24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51" name="矩形 25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52" name="矩形 25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39" name="组合 238"/>
              <p:cNvGrpSpPr/>
              <p:nvPr/>
            </p:nvGrpSpPr>
            <p:grpSpPr>
              <a:xfrm>
                <a:off x="3347864" y="4869160"/>
                <a:ext cx="681745" cy="432048"/>
                <a:chOff x="2673400" y="4869160"/>
                <a:chExt cx="681745" cy="432048"/>
              </a:xfrm>
            </p:grpSpPr>
            <p:sp>
              <p:nvSpPr>
                <p:cNvPr id="247" name="矩形 246"/>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48" name="矩形 24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49" name="矩形 24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40" name="组合 239"/>
              <p:cNvGrpSpPr/>
              <p:nvPr/>
            </p:nvGrpSpPr>
            <p:grpSpPr>
              <a:xfrm>
                <a:off x="4028900" y="4869160"/>
                <a:ext cx="681745" cy="432048"/>
                <a:chOff x="2673400" y="4869160"/>
                <a:chExt cx="681745" cy="432048"/>
              </a:xfrm>
            </p:grpSpPr>
            <p:sp>
              <p:nvSpPr>
                <p:cNvPr id="244" name="矩形 24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45" name="矩形 24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46" name="矩形 24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241" name="矩形 240"/>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242" name="矩形 241"/>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243" name="矩形 242"/>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253" name="组合 252"/>
            <p:cNvGrpSpPr/>
            <p:nvPr/>
          </p:nvGrpSpPr>
          <p:grpSpPr>
            <a:xfrm>
              <a:off x="6038242" y="1839129"/>
              <a:ext cx="902432" cy="144016"/>
              <a:chOff x="2666119" y="4869160"/>
              <a:chExt cx="2712734" cy="432048"/>
            </a:xfrm>
          </p:grpSpPr>
          <p:grpSp>
            <p:nvGrpSpPr>
              <p:cNvPr id="254" name="组合 253"/>
              <p:cNvGrpSpPr/>
              <p:nvPr/>
            </p:nvGrpSpPr>
            <p:grpSpPr>
              <a:xfrm>
                <a:off x="2666119" y="4869160"/>
                <a:ext cx="681745" cy="432048"/>
                <a:chOff x="2673400" y="4869160"/>
                <a:chExt cx="681745" cy="432048"/>
              </a:xfrm>
            </p:grpSpPr>
            <p:sp>
              <p:nvSpPr>
                <p:cNvPr id="266" name="矩形 26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67" name="矩形 26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68" name="矩形 267"/>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55" name="组合 254"/>
              <p:cNvGrpSpPr/>
              <p:nvPr/>
            </p:nvGrpSpPr>
            <p:grpSpPr>
              <a:xfrm>
                <a:off x="3347864" y="4869160"/>
                <a:ext cx="681745" cy="432048"/>
                <a:chOff x="2673400" y="4869160"/>
                <a:chExt cx="681745" cy="432048"/>
              </a:xfrm>
            </p:grpSpPr>
            <p:sp>
              <p:nvSpPr>
                <p:cNvPr id="263" name="矩形 262"/>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64" name="矩形 263"/>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65" name="矩形 264"/>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56" name="组合 255"/>
              <p:cNvGrpSpPr/>
              <p:nvPr/>
            </p:nvGrpSpPr>
            <p:grpSpPr>
              <a:xfrm>
                <a:off x="4028900" y="4869160"/>
                <a:ext cx="681745" cy="432048"/>
                <a:chOff x="2673400" y="4869160"/>
                <a:chExt cx="681745" cy="432048"/>
              </a:xfrm>
            </p:grpSpPr>
            <p:sp>
              <p:nvSpPr>
                <p:cNvPr id="260" name="矩形 25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61" name="矩形 26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62" name="矩形 26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257" name="矩形 256"/>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258" name="矩形 257"/>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259" name="矩形 258"/>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285" name="组合 284"/>
            <p:cNvGrpSpPr/>
            <p:nvPr/>
          </p:nvGrpSpPr>
          <p:grpSpPr>
            <a:xfrm>
              <a:off x="6038242" y="2060848"/>
              <a:ext cx="902432" cy="144016"/>
              <a:chOff x="2666119" y="4869160"/>
              <a:chExt cx="2712734" cy="432048"/>
            </a:xfrm>
          </p:grpSpPr>
          <p:grpSp>
            <p:nvGrpSpPr>
              <p:cNvPr id="286" name="组合 285"/>
              <p:cNvGrpSpPr/>
              <p:nvPr/>
            </p:nvGrpSpPr>
            <p:grpSpPr>
              <a:xfrm>
                <a:off x="2666119" y="4869160"/>
                <a:ext cx="681745" cy="432048"/>
                <a:chOff x="2673400" y="4869160"/>
                <a:chExt cx="681745" cy="432048"/>
              </a:xfrm>
            </p:grpSpPr>
            <p:sp>
              <p:nvSpPr>
                <p:cNvPr id="298" name="矩形 297"/>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99" name="矩形 298"/>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00" name="矩形 299"/>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87" name="组合 286"/>
              <p:cNvGrpSpPr/>
              <p:nvPr/>
            </p:nvGrpSpPr>
            <p:grpSpPr>
              <a:xfrm>
                <a:off x="3347864" y="4869160"/>
                <a:ext cx="681745" cy="432048"/>
                <a:chOff x="2673400" y="4869160"/>
                <a:chExt cx="681745" cy="432048"/>
              </a:xfrm>
            </p:grpSpPr>
            <p:sp>
              <p:nvSpPr>
                <p:cNvPr id="295" name="矩形 29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96" name="矩形 29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97" name="矩形 29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288" name="组合 287"/>
              <p:cNvGrpSpPr/>
              <p:nvPr/>
            </p:nvGrpSpPr>
            <p:grpSpPr>
              <a:xfrm>
                <a:off x="4028900" y="4869160"/>
                <a:ext cx="681745" cy="432048"/>
                <a:chOff x="2673400" y="4869160"/>
                <a:chExt cx="681745" cy="432048"/>
              </a:xfrm>
            </p:grpSpPr>
            <p:sp>
              <p:nvSpPr>
                <p:cNvPr id="292" name="矩形 29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93" name="矩形 29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294" name="矩形 29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289" name="矩形 288"/>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290" name="矩形 289"/>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291" name="矩形 290"/>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grpSp>
        <p:nvGrpSpPr>
          <p:cNvPr id="350" name="组合 349"/>
          <p:cNvGrpSpPr/>
          <p:nvPr/>
        </p:nvGrpSpPr>
        <p:grpSpPr>
          <a:xfrm>
            <a:off x="937691" y="4112300"/>
            <a:ext cx="3411028" cy="145586"/>
            <a:chOff x="2488863" y="4901435"/>
            <a:chExt cx="3595851" cy="223045"/>
          </a:xfrm>
        </p:grpSpPr>
        <p:sp>
          <p:nvSpPr>
            <p:cNvPr id="307" name="矩形 7"/>
            <p:cNvSpPr/>
            <p:nvPr/>
          </p:nvSpPr>
          <p:spPr>
            <a:xfrm>
              <a:off x="2488863" y="4901435"/>
              <a:ext cx="525498" cy="223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lw</a:t>
              </a:r>
              <a:endParaRPr lang="zh-CN" altLang="en-US" sz="1050" i="0" kern="0" dirty="0">
                <a:solidFill>
                  <a:sysClr val="window" lastClr="FFFFFF"/>
                </a:solidFill>
                <a:latin typeface="Calibri"/>
                <a:ea typeface="宋体"/>
              </a:endParaRPr>
            </a:p>
          </p:txBody>
        </p:sp>
        <p:sp>
          <p:nvSpPr>
            <p:cNvPr id="308"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s</a:t>
              </a:r>
              <a:r>
                <a:rPr lang="en-US" altLang="zh-CN" sz="1050" i="0" kern="0" baseline="-25000" dirty="0" smtClean="0">
                  <a:solidFill>
                    <a:sysClr val="window" lastClr="FFFFFF"/>
                  </a:solidFill>
                  <a:latin typeface="Calibri"/>
                  <a:ea typeface="宋体"/>
                </a:rPr>
                <a:t> </a:t>
              </a:r>
              <a:endParaRPr lang="zh-CN" altLang="en-US" sz="1050" i="0" kern="0" dirty="0">
                <a:solidFill>
                  <a:sysClr val="window" lastClr="FFFFFF"/>
                </a:solidFill>
                <a:latin typeface="Calibri"/>
                <a:ea typeface="宋体"/>
              </a:endParaRPr>
            </a:p>
          </p:txBody>
        </p:sp>
        <p:sp>
          <p:nvSpPr>
            <p:cNvPr id="309"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t</a:t>
              </a:r>
              <a:r>
                <a:rPr lang="en-US" altLang="zh-CN" sz="1050" i="0" kern="0" dirty="0" smtClean="0">
                  <a:solidFill>
                    <a:sysClr val="window" lastClr="FFFFFF"/>
                  </a:solidFill>
                  <a:latin typeface="Calibri"/>
                  <a:ea typeface="宋体"/>
                </a:rPr>
                <a:t> </a:t>
              </a:r>
              <a:endParaRPr lang="zh-CN" altLang="en-US" sz="1050" i="0" kern="0" baseline="-25000" dirty="0">
                <a:solidFill>
                  <a:sysClr val="window" lastClr="FFFFFF"/>
                </a:solidFill>
                <a:latin typeface="Calibri"/>
                <a:ea typeface="宋体"/>
              </a:endParaRPr>
            </a:p>
          </p:txBody>
        </p:sp>
        <p:sp>
          <p:nvSpPr>
            <p:cNvPr id="311"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800" i="0" kern="0" dirty="0">
                  <a:solidFill>
                    <a:sysClr val="window" lastClr="FFFFFF"/>
                  </a:solidFill>
                  <a:latin typeface="微软雅黑"/>
                  <a:ea typeface="微软雅黑"/>
                </a:rPr>
                <a:t>立即</a:t>
              </a:r>
              <a:r>
                <a:rPr lang="zh-CN" altLang="en-US" sz="800" i="0" kern="0" dirty="0" smtClean="0">
                  <a:solidFill>
                    <a:sysClr val="window" lastClr="FFFFFF"/>
                  </a:solidFill>
                  <a:latin typeface="微软雅黑"/>
                  <a:ea typeface="微软雅黑"/>
                </a:rPr>
                <a:t>数</a:t>
              </a:r>
              <a:endParaRPr lang="zh-CN" altLang="en-US" sz="800" i="0" kern="0" dirty="0">
                <a:solidFill>
                  <a:sysClr val="window" lastClr="FFFFFF"/>
                </a:solidFill>
                <a:latin typeface="微软雅黑"/>
                <a:ea typeface="微软雅黑"/>
              </a:endParaRPr>
            </a:p>
          </p:txBody>
        </p:sp>
      </p:grpSp>
      <p:grpSp>
        <p:nvGrpSpPr>
          <p:cNvPr id="348" name="组合 347"/>
          <p:cNvGrpSpPr/>
          <p:nvPr/>
        </p:nvGrpSpPr>
        <p:grpSpPr>
          <a:xfrm>
            <a:off x="937691" y="4651567"/>
            <a:ext cx="3411028" cy="145586"/>
            <a:chOff x="2488863" y="5650804"/>
            <a:chExt cx="3595851" cy="223045"/>
          </a:xfrm>
        </p:grpSpPr>
        <p:sp>
          <p:nvSpPr>
            <p:cNvPr id="315" name="矩形 7"/>
            <p:cNvSpPr/>
            <p:nvPr/>
          </p:nvSpPr>
          <p:spPr>
            <a:xfrm>
              <a:off x="2488863" y="5650804"/>
              <a:ext cx="525498" cy="223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J</a:t>
              </a:r>
              <a:endParaRPr lang="zh-CN" altLang="en-US" sz="1050" i="0" kern="0" dirty="0">
                <a:solidFill>
                  <a:sysClr val="window" lastClr="FFFFFF"/>
                </a:solidFill>
                <a:latin typeface="Calibri"/>
                <a:ea typeface="宋体"/>
              </a:endParaRPr>
            </a:p>
          </p:txBody>
        </p:sp>
        <p:sp>
          <p:nvSpPr>
            <p:cNvPr id="317"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800" i="0" kern="0" dirty="0">
                  <a:solidFill>
                    <a:sysClr val="window" lastClr="FFFFFF"/>
                  </a:solidFill>
                  <a:latin typeface="微软雅黑"/>
                  <a:ea typeface="微软雅黑"/>
                </a:rPr>
                <a:t>立即数</a:t>
              </a:r>
            </a:p>
          </p:txBody>
        </p:sp>
      </p:grpSp>
      <p:grpSp>
        <p:nvGrpSpPr>
          <p:cNvPr id="607" name="组合 606"/>
          <p:cNvGrpSpPr/>
          <p:nvPr/>
        </p:nvGrpSpPr>
        <p:grpSpPr>
          <a:xfrm>
            <a:off x="937691" y="3573016"/>
            <a:ext cx="3411028" cy="145603"/>
            <a:chOff x="937691" y="3573016"/>
            <a:chExt cx="3411028" cy="145603"/>
          </a:xfrm>
        </p:grpSpPr>
        <p:sp>
          <p:nvSpPr>
            <p:cNvPr id="321"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t</a:t>
              </a:r>
              <a:endParaRPr lang="zh-CN" altLang="en-US" sz="1050" i="0" kern="0" baseline="-25000" dirty="0">
                <a:solidFill>
                  <a:sysClr val="window" lastClr="FFFFFF"/>
                </a:solidFill>
                <a:latin typeface="Calibri"/>
                <a:ea typeface="宋体"/>
              </a:endParaRPr>
            </a:p>
          </p:txBody>
        </p:sp>
        <p:sp>
          <p:nvSpPr>
            <p:cNvPr id="3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R</a:t>
              </a:r>
              <a:r>
                <a:rPr lang="en-US" altLang="zh-CN" sz="1050" i="0" kern="0" baseline="-25000" dirty="0" smtClean="0">
                  <a:solidFill>
                    <a:sysClr val="window" lastClr="FFFFFF"/>
                  </a:solidFill>
                  <a:latin typeface="Calibri"/>
                  <a:ea typeface="宋体"/>
                </a:rPr>
                <a:t>d</a:t>
              </a:r>
              <a:endParaRPr lang="zh-CN" altLang="en-US" sz="1050" i="0" kern="0" baseline="-25000" dirty="0">
                <a:solidFill>
                  <a:sysClr val="window" lastClr="FFFFFF"/>
                </a:solidFill>
                <a:latin typeface="Calibri"/>
                <a:ea typeface="宋体"/>
              </a:endParaRPr>
            </a:p>
          </p:txBody>
        </p:sp>
        <p:sp>
          <p:nvSpPr>
            <p:cNvPr id="322"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0</a:t>
              </a:r>
              <a:endParaRPr lang="zh-CN" altLang="en-US" sz="1050" i="0" kern="0" baseline="-25000" dirty="0">
                <a:solidFill>
                  <a:sysClr val="window" lastClr="FFFFFF"/>
                </a:solidFill>
                <a:latin typeface="Calibri"/>
                <a:ea typeface="宋体"/>
              </a:endParaRPr>
            </a:p>
          </p:txBody>
        </p:sp>
        <p:sp>
          <p:nvSpPr>
            <p:cNvPr id="302"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s</a:t>
              </a:r>
              <a:endParaRPr lang="zh-CN" altLang="en-US" sz="1050" i="0" kern="0" baseline="-25000" dirty="0">
                <a:solidFill>
                  <a:sysClr val="window" lastClr="FFFFFF"/>
                </a:solidFill>
                <a:latin typeface="Calibri"/>
                <a:ea typeface="宋体"/>
              </a:endParaRPr>
            </a:p>
          </p:txBody>
        </p:sp>
        <p:sp>
          <p:nvSpPr>
            <p:cNvPr id="30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a:solidFill>
                    <a:sysClr val="window" lastClr="FFFFFF"/>
                  </a:solidFill>
                  <a:latin typeface="Calibri"/>
                  <a:ea typeface="宋体"/>
                </a:rPr>
                <a:t>funct</a:t>
              </a:r>
              <a:endParaRPr lang="zh-CN" altLang="en-US" sz="1050" i="0" kern="0" dirty="0">
                <a:solidFill>
                  <a:sysClr val="window" lastClr="FFFFFF"/>
                </a:solidFill>
                <a:latin typeface="Calibri"/>
                <a:ea typeface="宋体"/>
              </a:endParaRPr>
            </a:p>
          </p:txBody>
        </p:sp>
        <p:sp>
          <p:nvSpPr>
            <p:cNvPr id="319" name="矩形 7"/>
            <p:cNvSpPr/>
            <p:nvPr/>
          </p:nvSpPr>
          <p:spPr>
            <a:xfrm>
              <a:off x="937691" y="3573016"/>
              <a:ext cx="498488"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0</a:t>
              </a:r>
              <a:endParaRPr lang="zh-CN" altLang="en-US" sz="1050" i="0" kern="0" dirty="0">
                <a:solidFill>
                  <a:sysClr val="window" lastClr="FFFFFF"/>
                </a:solidFill>
                <a:latin typeface="Calibri"/>
                <a:ea typeface="宋体"/>
              </a:endParaRPr>
            </a:p>
          </p:txBody>
        </p:sp>
        <p:sp>
          <p:nvSpPr>
            <p:cNvPr id="324" name="矩形 26"/>
            <p:cNvSpPr/>
            <p:nvPr/>
          </p:nvSpPr>
          <p:spPr>
            <a:xfrm>
              <a:off x="3730343" y="3573016"/>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32</a:t>
              </a:r>
              <a:endParaRPr lang="zh-CN" altLang="en-US" sz="1050" i="0" kern="0" dirty="0">
                <a:solidFill>
                  <a:sysClr val="window" lastClr="FFFFFF"/>
                </a:solidFill>
                <a:latin typeface="Calibri"/>
                <a:ea typeface="宋体"/>
              </a:endParaRPr>
            </a:p>
          </p:txBody>
        </p:sp>
      </p:grpSp>
      <p:grpSp>
        <p:nvGrpSpPr>
          <p:cNvPr id="606" name="组合 605"/>
          <p:cNvGrpSpPr/>
          <p:nvPr/>
        </p:nvGrpSpPr>
        <p:grpSpPr>
          <a:xfrm>
            <a:off x="941503" y="3842656"/>
            <a:ext cx="3411027" cy="145604"/>
            <a:chOff x="941503" y="3842656"/>
            <a:chExt cx="3411027" cy="145604"/>
          </a:xfrm>
        </p:grpSpPr>
        <p:sp>
          <p:nvSpPr>
            <p:cNvPr id="546" name="矩形 25"/>
            <p:cNvSpPr/>
            <p:nvPr/>
          </p:nvSpPr>
          <p:spPr>
            <a:xfrm>
              <a:off x="2039748" y="384265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t</a:t>
              </a:r>
              <a:endParaRPr lang="zh-CN" altLang="en-US" sz="1050" i="0" kern="0" baseline="-25000" dirty="0">
                <a:solidFill>
                  <a:sysClr val="window" lastClr="FFFFFF"/>
                </a:solidFill>
                <a:latin typeface="Calibri"/>
                <a:ea typeface="宋体"/>
              </a:endParaRPr>
            </a:p>
          </p:txBody>
        </p:sp>
        <p:sp>
          <p:nvSpPr>
            <p:cNvPr id="547" name="矩形 27"/>
            <p:cNvSpPr/>
            <p:nvPr/>
          </p:nvSpPr>
          <p:spPr>
            <a:xfrm>
              <a:off x="2604222" y="3842658"/>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R</a:t>
              </a:r>
              <a:r>
                <a:rPr lang="en-US" altLang="zh-CN" sz="1050" i="0" kern="0" baseline="-25000" dirty="0" smtClean="0">
                  <a:solidFill>
                    <a:sysClr val="window" lastClr="FFFFFF"/>
                  </a:solidFill>
                  <a:latin typeface="Calibri"/>
                  <a:ea typeface="宋体"/>
                </a:rPr>
                <a:t>d</a:t>
              </a:r>
              <a:endParaRPr lang="zh-CN" altLang="en-US" sz="1050" i="0" kern="0" baseline="-25000" dirty="0">
                <a:solidFill>
                  <a:sysClr val="window" lastClr="FFFFFF"/>
                </a:solidFill>
                <a:latin typeface="Calibri"/>
                <a:ea typeface="宋体"/>
              </a:endParaRPr>
            </a:p>
          </p:txBody>
        </p:sp>
        <p:sp>
          <p:nvSpPr>
            <p:cNvPr id="548" name="矩形 26"/>
            <p:cNvSpPr/>
            <p:nvPr/>
          </p:nvSpPr>
          <p:spPr>
            <a:xfrm>
              <a:off x="3169680" y="3842658"/>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0</a:t>
              </a:r>
              <a:endParaRPr lang="zh-CN" altLang="en-US" sz="1050" i="0" kern="0" baseline="-25000" dirty="0">
                <a:solidFill>
                  <a:sysClr val="window" lastClr="FFFFFF"/>
                </a:solidFill>
                <a:latin typeface="Calibri"/>
                <a:ea typeface="宋体"/>
              </a:endParaRPr>
            </a:p>
          </p:txBody>
        </p:sp>
        <p:sp>
          <p:nvSpPr>
            <p:cNvPr id="549" name="矩形 24"/>
            <p:cNvSpPr/>
            <p:nvPr/>
          </p:nvSpPr>
          <p:spPr>
            <a:xfrm>
              <a:off x="1475271" y="3842674"/>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s</a:t>
              </a:r>
              <a:endParaRPr lang="zh-CN" altLang="en-US" sz="1050" i="0" kern="0" baseline="-25000" dirty="0">
                <a:solidFill>
                  <a:sysClr val="window" lastClr="FFFFFF"/>
                </a:solidFill>
                <a:latin typeface="Calibri"/>
                <a:ea typeface="宋体"/>
              </a:endParaRPr>
            </a:p>
          </p:txBody>
        </p:sp>
        <p:sp>
          <p:nvSpPr>
            <p:cNvPr id="550" name="矩形 7"/>
            <p:cNvSpPr/>
            <p:nvPr/>
          </p:nvSpPr>
          <p:spPr>
            <a:xfrm>
              <a:off x="941503" y="3842657"/>
              <a:ext cx="498488"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0</a:t>
              </a:r>
              <a:endParaRPr lang="zh-CN" altLang="en-US" sz="1050" i="0" kern="0" dirty="0">
                <a:solidFill>
                  <a:sysClr val="window" lastClr="FFFFFF"/>
                </a:solidFill>
                <a:latin typeface="Calibri"/>
                <a:ea typeface="宋体"/>
              </a:endParaRPr>
            </a:p>
          </p:txBody>
        </p:sp>
        <p:sp>
          <p:nvSpPr>
            <p:cNvPr id="551" name="矩形 26"/>
            <p:cNvSpPr/>
            <p:nvPr/>
          </p:nvSpPr>
          <p:spPr>
            <a:xfrm>
              <a:off x="3734154" y="3842657"/>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smtClean="0">
                  <a:solidFill>
                    <a:sysClr val="window" lastClr="FFFFFF"/>
                  </a:solidFill>
                  <a:latin typeface="Calibri"/>
                  <a:ea typeface="宋体"/>
                </a:rPr>
                <a:t>36</a:t>
              </a:r>
              <a:endParaRPr lang="zh-CN" altLang="en-US" sz="1050" i="0" kern="0" dirty="0">
                <a:solidFill>
                  <a:sysClr val="window" lastClr="FFFFFF"/>
                </a:solidFill>
                <a:latin typeface="Calibri"/>
                <a:ea typeface="宋体"/>
              </a:endParaRPr>
            </a:p>
          </p:txBody>
        </p:sp>
      </p:grpSp>
      <p:grpSp>
        <p:nvGrpSpPr>
          <p:cNvPr id="349" name="组合 348"/>
          <p:cNvGrpSpPr/>
          <p:nvPr/>
        </p:nvGrpSpPr>
        <p:grpSpPr>
          <a:xfrm>
            <a:off x="937691" y="4381934"/>
            <a:ext cx="3411028" cy="145586"/>
            <a:chOff x="2488863" y="5261966"/>
            <a:chExt cx="3595851" cy="223045"/>
          </a:xfrm>
        </p:grpSpPr>
        <p:sp>
          <p:nvSpPr>
            <p:cNvPr id="331" name="矩形 7"/>
            <p:cNvSpPr/>
            <p:nvPr/>
          </p:nvSpPr>
          <p:spPr>
            <a:xfrm>
              <a:off x="2488863" y="5261966"/>
              <a:ext cx="525498" cy="223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beq</a:t>
              </a:r>
              <a:endParaRPr lang="zh-CN" altLang="en-US" sz="1050" i="0" kern="0" dirty="0">
                <a:solidFill>
                  <a:sysClr val="window" lastClr="FFFFFF"/>
                </a:solidFill>
                <a:latin typeface="Calibri"/>
                <a:ea typeface="宋体"/>
              </a:endParaRPr>
            </a:p>
          </p:txBody>
        </p:sp>
        <p:sp>
          <p:nvSpPr>
            <p:cNvPr id="332"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s</a:t>
              </a:r>
              <a:r>
                <a:rPr lang="en-US" altLang="zh-CN" sz="1050" i="0" kern="0" baseline="-25000" dirty="0" smtClean="0">
                  <a:solidFill>
                    <a:sysClr val="window" lastClr="FFFFFF"/>
                  </a:solidFill>
                  <a:latin typeface="Calibri"/>
                  <a:ea typeface="宋体"/>
                </a:rPr>
                <a:t> </a:t>
              </a:r>
              <a:endParaRPr lang="zh-CN" altLang="en-US" sz="1050" i="0" kern="0" dirty="0">
                <a:solidFill>
                  <a:sysClr val="window" lastClr="FFFFFF"/>
                </a:solidFill>
                <a:latin typeface="Calibri"/>
                <a:ea typeface="宋体"/>
              </a:endParaRPr>
            </a:p>
          </p:txBody>
        </p:sp>
        <p:sp>
          <p:nvSpPr>
            <p:cNvPr id="333"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050" i="0" kern="0" dirty="0" err="1" smtClean="0">
                  <a:solidFill>
                    <a:sysClr val="window" lastClr="FFFFFF"/>
                  </a:solidFill>
                  <a:latin typeface="Calibri"/>
                  <a:ea typeface="宋体"/>
                </a:rPr>
                <a:t>R</a:t>
              </a:r>
              <a:r>
                <a:rPr lang="en-US" altLang="zh-CN" sz="1050" i="0" kern="0" baseline="-25000" dirty="0" err="1" smtClean="0">
                  <a:solidFill>
                    <a:sysClr val="window" lastClr="FFFFFF"/>
                  </a:solidFill>
                  <a:latin typeface="Calibri"/>
                  <a:ea typeface="宋体"/>
                </a:rPr>
                <a:t>t</a:t>
              </a:r>
              <a:r>
                <a:rPr lang="en-US" altLang="zh-CN" sz="1050" i="0" kern="0" dirty="0" smtClean="0">
                  <a:solidFill>
                    <a:sysClr val="window" lastClr="FFFFFF"/>
                  </a:solidFill>
                  <a:latin typeface="Calibri"/>
                  <a:ea typeface="宋体"/>
                </a:rPr>
                <a:t> </a:t>
              </a:r>
              <a:endParaRPr lang="zh-CN" altLang="en-US" sz="1050" i="0" kern="0" baseline="-25000" dirty="0">
                <a:solidFill>
                  <a:sysClr val="window" lastClr="FFFFFF"/>
                </a:solidFill>
                <a:latin typeface="Calibri"/>
                <a:ea typeface="宋体"/>
              </a:endParaRPr>
            </a:p>
          </p:txBody>
        </p:sp>
        <p:sp>
          <p:nvSpPr>
            <p:cNvPr id="334"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800" i="0" kern="0" dirty="0">
                  <a:solidFill>
                    <a:sysClr val="window" lastClr="FFFFFF"/>
                  </a:solidFill>
                  <a:latin typeface="微软雅黑"/>
                  <a:ea typeface="微软雅黑"/>
                </a:rPr>
                <a:t>立即</a:t>
              </a:r>
              <a:r>
                <a:rPr lang="zh-CN" altLang="en-US" sz="800" i="0" kern="0" dirty="0" smtClean="0">
                  <a:solidFill>
                    <a:sysClr val="window" lastClr="FFFFFF"/>
                  </a:solidFill>
                  <a:latin typeface="微软雅黑"/>
                  <a:ea typeface="微软雅黑"/>
                </a:rPr>
                <a:t>数</a:t>
              </a:r>
              <a:endParaRPr lang="zh-CN" altLang="en-US" sz="800" i="0" kern="0" dirty="0">
                <a:solidFill>
                  <a:sysClr val="window" lastClr="FFFFFF"/>
                </a:solidFill>
                <a:latin typeface="微软雅黑"/>
                <a:ea typeface="微软雅黑"/>
              </a:endParaRPr>
            </a:p>
          </p:txBody>
        </p:sp>
      </p:grpSp>
      <p:grpSp>
        <p:nvGrpSpPr>
          <p:cNvPr id="477" name="组合 476"/>
          <p:cNvGrpSpPr/>
          <p:nvPr/>
        </p:nvGrpSpPr>
        <p:grpSpPr>
          <a:xfrm>
            <a:off x="6466968" y="2957824"/>
            <a:ext cx="1080120" cy="709322"/>
            <a:chOff x="5940152" y="2575662"/>
            <a:chExt cx="1080120" cy="709322"/>
          </a:xfrm>
        </p:grpSpPr>
        <p:sp>
          <p:nvSpPr>
            <p:cNvPr id="359" name="矩形 358"/>
            <p:cNvSpPr/>
            <p:nvPr/>
          </p:nvSpPr>
          <p:spPr>
            <a:xfrm>
              <a:off x="5940152" y="2575662"/>
              <a:ext cx="1080120" cy="709322"/>
            </a:xfrm>
            <a:prstGeom prst="rect">
              <a:avLst/>
            </a:prstGeom>
            <a:solidFill>
              <a:srgbClr val="FFCC00"/>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nvGrpSpPr>
            <p:cNvPr id="360" name="组合 359"/>
            <p:cNvGrpSpPr/>
            <p:nvPr/>
          </p:nvGrpSpPr>
          <p:grpSpPr>
            <a:xfrm>
              <a:off x="6038242" y="2630585"/>
              <a:ext cx="902432" cy="144016"/>
              <a:chOff x="2666119" y="4869160"/>
              <a:chExt cx="2712734" cy="432048"/>
            </a:xfrm>
          </p:grpSpPr>
          <p:grpSp>
            <p:nvGrpSpPr>
              <p:cNvPr id="361" name="组合 360"/>
              <p:cNvGrpSpPr/>
              <p:nvPr/>
            </p:nvGrpSpPr>
            <p:grpSpPr>
              <a:xfrm>
                <a:off x="2666119" y="4869160"/>
                <a:ext cx="681745" cy="432048"/>
                <a:chOff x="2673400" y="4869160"/>
                <a:chExt cx="681745" cy="432048"/>
              </a:xfrm>
            </p:grpSpPr>
            <p:sp>
              <p:nvSpPr>
                <p:cNvPr id="373" name="矩形 372"/>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74" name="矩形 373"/>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75" name="矩形 374"/>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62" name="组合 361"/>
              <p:cNvGrpSpPr/>
              <p:nvPr/>
            </p:nvGrpSpPr>
            <p:grpSpPr>
              <a:xfrm>
                <a:off x="3347864" y="4869160"/>
                <a:ext cx="681745" cy="432048"/>
                <a:chOff x="2673400" y="4869160"/>
                <a:chExt cx="681745" cy="432048"/>
              </a:xfrm>
            </p:grpSpPr>
            <p:sp>
              <p:nvSpPr>
                <p:cNvPr id="370" name="矩形 36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71" name="矩形 370"/>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72" name="矩形 37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63" name="组合 362"/>
              <p:cNvGrpSpPr/>
              <p:nvPr/>
            </p:nvGrpSpPr>
            <p:grpSpPr>
              <a:xfrm>
                <a:off x="4028900" y="4869160"/>
                <a:ext cx="681745" cy="432048"/>
                <a:chOff x="2673400" y="4869160"/>
                <a:chExt cx="681745" cy="432048"/>
              </a:xfrm>
            </p:grpSpPr>
            <p:sp>
              <p:nvSpPr>
                <p:cNvPr id="367" name="矩形 36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68" name="矩形 367"/>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69" name="矩形 368"/>
                <p:cNvSpPr/>
                <p:nvPr/>
              </p:nvSpPr>
              <p:spPr>
                <a:xfrm>
                  <a:off x="3128133" y="4869160"/>
                  <a:ext cx="227012" cy="432048"/>
                </a:xfrm>
                <a:prstGeom prst="rect">
                  <a:avLst/>
                </a:prstGeom>
                <a:solidFill>
                  <a:schemeClr val="accent3"/>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364" name="矩形 363"/>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365" name="矩形 364"/>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366" name="矩形 365"/>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376" name="组合 375"/>
            <p:cNvGrpSpPr/>
            <p:nvPr/>
          </p:nvGrpSpPr>
          <p:grpSpPr>
            <a:xfrm>
              <a:off x="6040376" y="2852304"/>
              <a:ext cx="902432" cy="144016"/>
              <a:chOff x="2666119" y="4869160"/>
              <a:chExt cx="2712734" cy="432048"/>
            </a:xfrm>
          </p:grpSpPr>
          <p:grpSp>
            <p:nvGrpSpPr>
              <p:cNvPr id="377" name="组合 376"/>
              <p:cNvGrpSpPr/>
              <p:nvPr/>
            </p:nvGrpSpPr>
            <p:grpSpPr>
              <a:xfrm>
                <a:off x="2666119" y="4869160"/>
                <a:ext cx="681745" cy="432048"/>
                <a:chOff x="2673400" y="4869160"/>
                <a:chExt cx="681745" cy="432048"/>
              </a:xfrm>
            </p:grpSpPr>
            <p:sp>
              <p:nvSpPr>
                <p:cNvPr id="389" name="矩形 388"/>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90" name="矩形 38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91" name="矩形 39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78" name="组合 377"/>
              <p:cNvGrpSpPr/>
              <p:nvPr/>
            </p:nvGrpSpPr>
            <p:grpSpPr>
              <a:xfrm>
                <a:off x="3347864" y="4869160"/>
                <a:ext cx="681745" cy="432048"/>
                <a:chOff x="2673400" y="4869160"/>
                <a:chExt cx="681745" cy="432048"/>
              </a:xfrm>
            </p:grpSpPr>
            <p:sp>
              <p:nvSpPr>
                <p:cNvPr id="386" name="矩形 38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87" name="矩形 38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88" name="矩形 387"/>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79" name="组合 378"/>
              <p:cNvGrpSpPr/>
              <p:nvPr/>
            </p:nvGrpSpPr>
            <p:grpSpPr>
              <a:xfrm>
                <a:off x="4028900" y="4869160"/>
                <a:ext cx="681745" cy="432048"/>
                <a:chOff x="2673400" y="4869160"/>
                <a:chExt cx="681745" cy="432048"/>
              </a:xfrm>
            </p:grpSpPr>
            <p:sp>
              <p:nvSpPr>
                <p:cNvPr id="383" name="矩形 382"/>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84" name="矩形 383"/>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85" name="矩形 384"/>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380" name="矩形 379"/>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381" name="矩形 380"/>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382" name="矩形 381"/>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392" name="组合 391"/>
            <p:cNvGrpSpPr/>
            <p:nvPr/>
          </p:nvGrpSpPr>
          <p:grpSpPr>
            <a:xfrm>
              <a:off x="6038242" y="3074023"/>
              <a:ext cx="902432" cy="144016"/>
              <a:chOff x="2666119" y="4869160"/>
              <a:chExt cx="2712734" cy="432048"/>
            </a:xfrm>
          </p:grpSpPr>
          <p:grpSp>
            <p:nvGrpSpPr>
              <p:cNvPr id="393" name="组合 392"/>
              <p:cNvGrpSpPr/>
              <p:nvPr/>
            </p:nvGrpSpPr>
            <p:grpSpPr>
              <a:xfrm>
                <a:off x="2666119" y="4869160"/>
                <a:ext cx="681745" cy="432048"/>
                <a:chOff x="2673400" y="4869160"/>
                <a:chExt cx="681745" cy="432048"/>
              </a:xfrm>
            </p:grpSpPr>
            <p:sp>
              <p:nvSpPr>
                <p:cNvPr id="405" name="矩形 40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06" name="矩形 40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07" name="矩形 406"/>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94" name="组合 393"/>
              <p:cNvGrpSpPr/>
              <p:nvPr/>
            </p:nvGrpSpPr>
            <p:grpSpPr>
              <a:xfrm>
                <a:off x="3347864" y="4869160"/>
                <a:ext cx="681745" cy="432048"/>
                <a:chOff x="2673400" y="4869160"/>
                <a:chExt cx="681745" cy="432048"/>
              </a:xfrm>
            </p:grpSpPr>
            <p:sp>
              <p:nvSpPr>
                <p:cNvPr id="402" name="矩形 40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03" name="矩形 40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04" name="矩形 40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95" name="组合 394"/>
              <p:cNvGrpSpPr/>
              <p:nvPr/>
            </p:nvGrpSpPr>
            <p:grpSpPr>
              <a:xfrm>
                <a:off x="4028900" y="4869160"/>
                <a:ext cx="681745" cy="432048"/>
                <a:chOff x="2673400" y="4869160"/>
                <a:chExt cx="681745" cy="432048"/>
              </a:xfrm>
            </p:grpSpPr>
            <p:sp>
              <p:nvSpPr>
                <p:cNvPr id="399" name="矩形 39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00" name="矩形 39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01" name="矩形 40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396" name="矩形 395"/>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397" name="矩形 396"/>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398" name="矩形 397"/>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grpSp>
        <p:nvGrpSpPr>
          <p:cNvPr id="476" name="组合 475"/>
          <p:cNvGrpSpPr/>
          <p:nvPr/>
        </p:nvGrpSpPr>
        <p:grpSpPr>
          <a:xfrm>
            <a:off x="6444631" y="3943788"/>
            <a:ext cx="1080120" cy="504056"/>
            <a:chOff x="5724975" y="5445224"/>
            <a:chExt cx="1080120" cy="504056"/>
          </a:xfrm>
        </p:grpSpPr>
        <p:sp>
          <p:nvSpPr>
            <p:cNvPr id="425" name="矩形 424"/>
            <p:cNvSpPr/>
            <p:nvPr/>
          </p:nvSpPr>
          <p:spPr>
            <a:xfrm>
              <a:off x="5724975" y="5445224"/>
              <a:ext cx="1080120" cy="504056"/>
            </a:xfrm>
            <a:prstGeom prst="rect">
              <a:avLst/>
            </a:prstGeom>
            <a:solidFill>
              <a:srgbClr val="FFCC00"/>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nvGrpSpPr>
            <p:cNvPr id="426" name="组合 425"/>
            <p:cNvGrpSpPr/>
            <p:nvPr/>
          </p:nvGrpSpPr>
          <p:grpSpPr>
            <a:xfrm>
              <a:off x="5823065" y="5500147"/>
              <a:ext cx="902432" cy="144016"/>
              <a:chOff x="2666119" y="4869160"/>
              <a:chExt cx="2712734" cy="432048"/>
            </a:xfrm>
          </p:grpSpPr>
          <p:grpSp>
            <p:nvGrpSpPr>
              <p:cNvPr id="427" name="组合 426"/>
              <p:cNvGrpSpPr/>
              <p:nvPr/>
            </p:nvGrpSpPr>
            <p:grpSpPr>
              <a:xfrm>
                <a:off x="2666119" y="4869160"/>
                <a:ext cx="681745" cy="432048"/>
                <a:chOff x="2673400" y="4869160"/>
                <a:chExt cx="681745" cy="432048"/>
              </a:xfrm>
            </p:grpSpPr>
            <p:sp>
              <p:nvSpPr>
                <p:cNvPr id="439" name="矩形 43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40" name="矩形 43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41" name="矩形 44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28" name="组合 427"/>
              <p:cNvGrpSpPr/>
              <p:nvPr/>
            </p:nvGrpSpPr>
            <p:grpSpPr>
              <a:xfrm>
                <a:off x="3347864" y="4869160"/>
                <a:ext cx="681745" cy="432048"/>
                <a:chOff x="2673400" y="4869160"/>
                <a:chExt cx="681745" cy="432048"/>
              </a:xfrm>
            </p:grpSpPr>
            <p:sp>
              <p:nvSpPr>
                <p:cNvPr id="436" name="矩形 435"/>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37" name="矩形 436"/>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38" name="矩形 437"/>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29" name="组合 428"/>
              <p:cNvGrpSpPr/>
              <p:nvPr/>
            </p:nvGrpSpPr>
            <p:grpSpPr>
              <a:xfrm>
                <a:off x="4028900" y="4869160"/>
                <a:ext cx="681745" cy="432048"/>
                <a:chOff x="2673400" y="4869160"/>
                <a:chExt cx="681745" cy="432048"/>
              </a:xfrm>
            </p:grpSpPr>
            <p:sp>
              <p:nvSpPr>
                <p:cNvPr id="433" name="矩形 432"/>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34" name="矩形 433"/>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35" name="矩形 434"/>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430" name="矩形 429"/>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431" name="矩形 430"/>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432" name="矩形 431"/>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442" name="组合 441"/>
            <p:cNvGrpSpPr/>
            <p:nvPr/>
          </p:nvGrpSpPr>
          <p:grpSpPr>
            <a:xfrm>
              <a:off x="5825199" y="5721866"/>
              <a:ext cx="902432" cy="144016"/>
              <a:chOff x="2666119" y="4869160"/>
              <a:chExt cx="2712734" cy="432048"/>
            </a:xfrm>
          </p:grpSpPr>
          <p:grpSp>
            <p:nvGrpSpPr>
              <p:cNvPr id="443" name="组合 442"/>
              <p:cNvGrpSpPr/>
              <p:nvPr/>
            </p:nvGrpSpPr>
            <p:grpSpPr>
              <a:xfrm>
                <a:off x="2666119" y="4869160"/>
                <a:ext cx="681745" cy="432048"/>
                <a:chOff x="2673400" y="4869160"/>
                <a:chExt cx="681745" cy="432048"/>
              </a:xfrm>
            </p:grpSpPr>
            <p:sp>
              <p:nvSpPr>
                <p:cNvPr id="455" name="矩形 45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56" name="矩形 45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57" name="矩形 456"/>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44" name="组合 443"/>
              <p:cNvGrpSpPr/>
              <p:nvPr/>
            </p:nvGrpSpPr>
            <p:grpSpPr>
              <a:xfrm>
                <a:off x="3347864" y="4869160"/>
                <a:ext cx="681745" cy="432048"/>
                <a:chOff x="2673400" y="4869160"/>
                <a:chExt cx="681745" cy="432048"/>
              </a:xfrm>
            </p:grpSpPr>
            <p:sp>
              <p:nvSpPr>
                <p:cNvPr id="452" name="矩形 45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53" name="矩形 45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54" name="矩形 45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45" name="组合 444"/>
              <p:cNvGrpSpPr/>
              <p:nvPr/>
            </p:nvGrpSpPr>
            <p:grpSpPr>
              <a:xfrm>
                <a:off x="4028900" y="4869160"/>
                <a:ext cx="681745" cy="432048"/>
                <a:chOff x="2673400" y="4869160"/>
                <a:chExt cx="681745" cy="432048"/>
              </a:xfrm>
            </p:grpSpPr>
            <p:sp>
              <p:nvSpPr>
                <p:cNvPr id="449" name="矩形 44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50" name="矩形 44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51" name="矩形 45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446" name="矩形 445"/>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447" name="矩形 446"/>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448" name="矩形 447"/>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grpSp>
        <p:nvGrpSpPr>
          <p:cNvPr id="478" name="组合 477"/>
          <p:cNvGrpSpPr/>
          <p:nvPr/>
        </p:nvGrpSpPr>
        <p:grpSpPr>
          <a:xfrm>
            <a:off x="6444631" y="4604977"/>
            <a:ext cx="1080120" cy="504056"/>
            <a:chOff x="5724975" y="5445224"/>
            <a:chExt cx="1080120" cy="504056"/>
          </a:xfrm>
        </p:grpSpPr>
        <p:sp>
          <p:nvSpPr>
            <p:cNvPr id="479" name="矩形 478"/>
            <p:cNvSpPr/>
            <p:nvPr/>
          </p:nvSpPr>
          <p:spPr>
            <a:xfrm>
              <a:off x="5724975" y="5445224"/>
              <a:ext cx="1080120" cy="504056"/>
            </a:xfrm>
            <a:prstGeom prst="rect">
              <a:avLst/>
            </a:prstGeom>
            <a:solidFill>
              <a:srgbClr val="FFCC00"/>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nvGrpSpPr>
            <p:cNvPr id="480" name="组合 479"/>
            <p:cNvGrpSpPr/>
            <p:nvPr/>
          </p:nvGrpSpPr>
          <p:grpSpPr>
            <a:xfrm>
              <a:off x="5823065" y="5500147"/>
              <a:ext cx="902432" cy="144016"/>
              <a:chOff x="2666119" y="4869160"/>
              <a:chExt cx="2712734" cy="432048"/>
            </a:xfrm>
          </p:grpSpPr>
          <p:grpSp>
            <p:nvGrpSpPr>
              <p:cNvPr id="497" name="组合 496"/>
              <p:cNvGrpSpPr/>
              <p:nvPr/>
            </p:nvGrpSpPr>
            <p:grpSpPr>
              <a:xfrm>
                <a:off x="2666119" y="4869160"/>
                <a:ext cx="681745" cy="432048"/>
                <a:chOff x="2673400" y="4869160"/>
                <a:chExt cx="681745" cy="432048"/>
              </a:xfrm>
            </p:grpSpPr>
            <p:sp>
              <p:nvSpPr>
                <p:cNvPr id="509" name="矩形 508"/>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10" name="矩形 50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11" name="矩形 51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98" name="组合 497"/>
              <p:cNvGrpSpPr/>
              <p:nvPr/>
            </p:nvGrpSpPr>
            <p:grpSpPr>
              <a:xfrm>
                <a:off x="3347864" y="4869160"/>
                <a:ext cx="681745" cy="432048"/>
                <a:chOff x="2673400" y="4869160"/>
                <a:chExt cx="681745" cy="432048"/>
              </a:xfrm>
            </p:grpSpPr>
            <p:sp>
              <p:nvSpPr>
                <p:cNvPr id="506" name="矩形 50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07" name="矩形 506"/>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08" name="矩形 507"/>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99" name="组合 498"/>
              <p:cNvGrpSpPr/>
              <p:nvPr/>
            </p:nvGrpSpPr>
            <p:grpSpPr>
              <a:xfrm>
                <a:off x="4028900" y="4869160"/>
                <a:ext cx="681745" cy="432048"/>
                <a:chOff x="2673400" y="4869160"/>
                <a:chExt cx="681745" cy="432048"/>
              </a:xfrm>
            </p:grpSpPr>
            <p:sp>
              <p:nvSpPr>
                <p:cNvPr id="503" name="矩形 502"/>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04" name="矩形 503"/>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05" name="矩形 504"/>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500" name="矩形 499"/>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501" name="矩形 500"/>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502" name="矩形 501"/>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nvGrpSpPr>
            <p:cNvPr id="481" name="组合 480"/>
            <p:cNvGrpSpPr/>
            <p:nvPr/>
          </p:nvGrpSpPr>
          <p:grpSpPr>
            <a:xfrm>
              <a:off x="5825199" y="5721866"/>
              <a:ext cx="902432" cy="144016"/>
              <a:chOff x="2666119" y="4869160"/>
              <a:chExt cx="2712734" cy="432048"/>
            </a:xfrm>
          </p:grpSpPr>
          <p:grpSp>
            <p:nvGrpSpPr>
              <p:cNvPr id="482" name="组合 481"/>
              <p:cNvGrpSpPr/>
              <p:nvPr/>
            </p:nvGrpSpPr>
            <p:grpSpPr>
              <a:xfrm>
                <a:off x="2666119" y="4869160"/>
                <a:ext cx="681745" cy="432048"/>
                <a:chOff x="2673400" y="4869160"/>
                <a:chExt cx="681745" cy="432048"/>
              </a:xfrm>
            </p:grpSpPr>
            <p:sp>
              <p:nvSpPr>
                <p:cNvPr id="494" name="矩形 49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95" name="矩形 49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96" name="矩形 495"/>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83" name="组合 482"/>
              <p:cNvGrpSpPr/>
              <p:nvPr/>
            </p:nvGrpSpPr>
            <p:grpSpPr>
              <a:xfrm>
                <a:off x="3347864" y="4869160"/>
                <a:ext cx="681745" cy="432048"/>
                <a:chOff x="2673400" y="4869160"/>
                <a:chExt cx="681745" cy="432048"/>
              </a:xfrm>
            </p:grpSpPr>
            <p:sp>
              <p:nvSpPr>
                <p:cNvPr id="491" name="矩形 490"/>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92" name="矩形 491"/>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93" name="矩形 492"/>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484" name="组合 483"/>
              <p:cNvGrpSpPr/>
              <p:nvPr/>
            </p:nvGrpSpPr>
            <p:grpSpPr>
              <a:xfrm>
                <a:off x="4028900" y="4869160"/>
                <a:ext cx="681745" cy="432048"/>
                <a:chOff x="2673400" y="4869160"/>
                <a:chExt cx="681745" cy="432048"/>
              </a:xfrm>
            </p:grpSpPr>
            <p:sp>
              <p:nvSpPr>
                <p:cNvPr id="488" name="矩形 487"/>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89" name="矩形 488"/>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490" name="矩形 489"/>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485" name="矩形 484"/>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486" name="矩形 485"/>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487" name="矩形 486"/>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grpSp>
        <p:nvGrpSpPr>
          <p:cNvPr id="512" name="组合 511"/>
          <p:cNvGrpSpPr/>
          <p:nvPr/>
        </p:nvGrpSpPr>
        <p:grpSpPr>
          <a:xfrm>
            <a:off x="6444631" y="5379451"/>
            <a:ext cx="1080120" cy="534295"/>
            <a:chOff x="5724975" y="5445224"/>
            <a:chExt cx="1080120" cy="534295"/>
          </a:xfrm>
        </p:grpSpPr>
        <p:sp>
          <p:nvSpPr>
            <p:cNvPr id="513" name="矩形 512"/>
            <p:cNvSpPr/>
            <p:nvPr/>
          </p:nvSpPr>
          <p:spPr>
            <a:xfrm>
              <a:off x="5724975" y="5445224"/>
              <a:ext cx="1080120" cy="534295"/>
            </a:xfrm>
            <a:prstGeom prst="rect">
              <a:avLst/>
            </a:prstGeom>
            <a:solidFill>
              <a:srgbClr val="FFCC00"/>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nvGrpSpPr>
            <p:cNvPr id="514" name="组合 513"/>
            <p:cNvGrpSpPr/>
            <p:nvPr/>
          </p:nvGrpSpPr>
          <p:grpSpPr>
            <a:xfrm>
              <a:off x="5823065" y="5500147"/>
              <a:ext cx="902432" cy="144016"/>
              <a:chOff x="2666119" y="4869160"/>
              <a:chExt cx="2712734" cy="432048"/>
            </a:xfrm>
          </p:grpSpPr>
          <p:grpSp>
            <p:nvGrpSpPr>
              <p:cNvPr id="531" name="组合 530"/>
              <p:cNvGrpSpPr/>
              <p:nvPr/>
            </p:nvGrpSpPr>
            <p:grpSpPr>
              <a:xfrm>
                <a:off x="2666119" y="4869160"/>
                <a:ext cx="681745" cy="432048"/>
                <a:chOff x="2673400" y="4869160"/>
                <a:chExt cx="681745" cy="432048"/>
              </a:xfrm>
            </p:grpSpPr>
            <p:sp>
              <p:nvSpPr>
                <p:cNvPr id="543" name="矩形 542"/>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44" name="矩形 543"/>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45" name="矩形 544"/>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532" name="组合 531"/>
              <p:cNvGrpSpPr/>
              <p:nvPr/>
            </p:nvGrpSpPr>
            <p:grpSpPr>
              <a:xfrm>
                <a:off x="3347864" y="4869160"/>
                <a:ext cx="681745" cy="432048"/>
                <a:chOff x="2673400" y="4869160"/>
                <a:chExt cx="681745" cy="432048"/>
              </a:xfrm>
            </p:grpSpPr>
            <p:sp>
              <p:nvSpPr>
                <p:cNvPr id="540" name="矩形 53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41" name="矩形 540"/>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42" name="矩形 54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533" name="组合 532"/>
              <p:cNvGrpSpPr/>
              <p:nvPr/>
            </p:nvGrpSpPr>
            <p:grpSpPr>
              <a:xfrm>
                <a:off x="4028900" y="4869160"/>
                <a:ext cx="681745" cy="432048"/>
                <a:chOff x="2673400" y="4869160"/>
                <a:chExt cx="681745" cy="432048"/>
              </a:xfrm>
            </p:grpSpPr>
            <p:sp>
              <p:nvSpPr>
                <p:cNvPr id="537" name="矩形 53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38" name="矩形 53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539" name="矩形 538"/>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534" name="矩形 533"/>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535" name="矩形 534"/>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536" name="矩形 535"/>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cxnSp>
        <p:nvCxnSpPr>
          <p:cNvPr id="586" name="直接箭头连接符 585"/>
          <p:cNvCxnSpPr>
            <a:stCxn id="324" idx="3"/>
            <a:endCxn id="425" idx="1"/>
          </p:cNvCxnSpPr>
          <p:nvPr/>
        </p:nvCxnSpPr>
        <p:spPr>
          <a:xfrm>
            <a:off x="4348719" y="3645809"/>
            <a:ext cx="2095912" cy="5500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8" name="直接箭头连接符 587"/>
          <p:cNvCxnSpPr>
            <a:stCxn id="551" idx="3"/>
          </p:cNvCxnSpPr>
          <p:nvPr/>
        </p:nvCxnSpPr>
        <p:spPr>
          <a:xfrm>
            <a:off x="4352530" y="3915450"/>
            <a:ext cx="2083342" cy="1662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1" name="直接箭头连接符 590"/>
          <p:cNvCxnSpPr>
            <a:stCxn id="311" idx="3"/>
            <a:endCxn id="236" idx="1"/>
          </p:cNvCxnSpPr>
          <p:nvPr/>
        </p:nvCxnSpPr>
        <p:spPr>
          <a:xfrm flipV="1">
            <a:off x="4348719" y="2338852"/>
            <a:ext cx="2118249" cy="18462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3" name="直接箭头连接符 592"/>
          <p:cNvCxnSpPr>
            <a:endCxn id="359" idx="1"/>
          </p:cNvCxnSpPr>
          <p:nvPr/>
        </p:nvCxnSpPr>
        <p:spPr>
          <a:xfrm flipV="1">
            <a:off x="4348719" y="3312485"/>
            <a:ext cx="2118249" cy="11353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5" name="直接箭头连接符 594"/>
          <p:cNvCxnSpPr>
            <a:stCxn id="317" idx="3"/>
            <a:endCxn id="479" idx="1"/>
          </p:cNvCxnSpPr>
          <p:nvPr/>
        </p:nvCxnSpPr>
        <p:spPr>
          <a:xfrm>
            <a:off x="4348719" y="4724360"/>
            <a:ext cx="2095912" cy="132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13" name="组合 612"/>
          <p:cNvGrpSpPr/>
          <p:nvPr/>
        </p:nvGrpSpPr>
        <p:grpSpPr>
          <a:xfrm>
            <a:off x="7547088" y="2048529"/>
            <a:ext cx="1330012" cy="369332"/>
            <a:chOff x="7535708" y="1504752"/>
            <a:chExt cx="1330012" cy="369332"/>
          </a:xfrm>
        </p:grpSpPr>
        <p:sp>
          <p:nvSpPr>
            <p:cNvPr id="597" name="Rectangle 30"/>
            <p:cNvSpPr>
              <a:spLocks noChangeArrowheads="1"/>
            </p:cNvSpPr>
            <p:nvPr/>
          </p:nvSpPr>
          <p:spPr bwMode="auto">
            <a:xfrm>
              <a:off x="7976140" y="1504752"/>
              <a:ext cx="889580" cy="369332"/>
            </a:xfrm>
            <a:prstGeom prst="rect">
              <a:avLst/>
            </a:prstGeom>
            <a:solidFill>
              <a:srgbClr val="FFC000"/>
            </a:solidFill>
            <a:ln w="3175">
              <a:solidFill>
                <a:srgbClr val="FF6600"/>
              </a:solidFill>
            </a:ln>
            <a:extLst/>
          </p:spPr>
          <p:txBody>
            <a:bodyPr wrap="square">
              <a:spAutoFit/>
            </a:bodyPr>
            <a:lstStyle/>
            <a:p>
              <a:pPr algn="ctr"/>
              <a:r>
                <a:rPr lang="zh-CN" altLang="en-US" i="0" dirty="0" smtClean="0">
                  <a:latin typeface="+mj-ea"/>
                  <a:ea typeface="+mj-ea"/>
                </a:rPr>
                <a:t>微程序</a:t>
              </a:r>
              <a:endParaRPr lang="en-US" altLang="zh-CN" i="0" dirty="0">
                <a:latin typeface="+mj-ea"/>
                <a:ea typeface="+mj-ea"/>
              </a:endParaRPr>
            </a:p>
          </p:txBody>
        </p:sp>
        <p:cxnSp>
          <p:nvCxnSpPr>
            <p:cNvPr id="599" name="直接箭头连接符 598"/>
            <p:cNvCxnSpPr/>
            <p:nvPr/>
          </p:nvCxnSpPr>
          <p:spPr>
            <a:xfrm flipV="1">
              <a:off x="7535708" y="1689418"/>
              <a:ext cx="429052" cy="11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7469624" y="3104740"/>
            <a:ext cx="1600341" cy="436029"/>
            <a:chOff x="7463516" y="3378841"/>
            <a:chExt cx="1600341" cy="436029"/>
          </a:xfrm>
        </p:grpSpPr>
        <p:sp>
          <p:nvSpPr>
            <p:cNvPr id="600" name="Rectangle 30"/>
            <p:cNvSpPr>
              <a:spLocks noChangeArrowheads="1"/>
            </p:cNvSpPr>
            <p:nvPr/>
          </p:nvSpPr>
          <p:spPr bwMode="auto">
            <a:xfrm>
              <a:off x="7766869" y="3440668"/>
              <a:ext cx="1296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i="0" dirty="0" smtClean="0">
                  <a:latin typeface="+mj-ea"/>
                  <a:ea typeface="+mj-ea"/>
                </a:rPr>
                <a:t>微指令</a:t>
              </a:r>
              <a:endParaRPr lang="en-US" altLang="zh-CN" i="0" dirty="0">
                <a:latin typeface="+mj-ea"/>
                <a:ea typeface="+mj-ea"/>
              </a:endParaRPr>
            </a:p>
          </p:txBody>
        </p:sp>
        <p:cxnSp>
          <p:nvCxnSpPr>
            <p:cNvPr id="601" name="直接箭头连接符 600"/>
            <p:cNvCxnSpPr/>
            <p:nvPr/>
          </p:nvCxnSpPr>
          <p:spPr>
            <a:xfrm>
              <a:off x="7463516" y="3597086"/>
              <a:ext cx="519524" cy="26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9" name="直接箭头连接符 608"/>
            <p:cNvCxnSpPr/>
            <p:nvPr/>
          </p:nvCxnSpPr>
          <p:spPr>
            <a:xfrm>
              <a:off x="7472478" y="3378841"/>
              <a:ext cx="519524" cy="17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1" name="直接箭头连接符 610"/>
            <p:cNvCxnSpPr/>
            <p:nvPr/>
          </p:nvCxnSpPr>
          <p:spPr>
            <a:xfrm flipV="1">
              <a:off x="7463516" y="3696689"/>
              <a:ext cx="519524" cy="11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1" name="组合 270"/>
          <p:cNvGrpSpPr/>
          <p:nvPr/>
        </p:nvGrpSpPr>
        <p:grpSpPr>
          <a:xfrm>
            <a:off x="6466968" y="1453793"/>
            <a:ext cx="1080120" cy="291270"/>
            <a:chOff x="5724975" y="5445224"/>
            <a:chExt cx="1080120" cy="291270"/>
          </a:xfrm>
        </p:grpSpPr>
        <p:sp>
          <p:nvSpPr>
            <p:cNvPr id="272" name="矩形 271"/>
            <p:cNvSpPr/>
            <p:nvPr/>
          </p:nvSpPr>
          <p:spPr>
            <a:xfrm>
              <a:off x="5724975" y="5445224"/>
              <a:ext cx="1080120" cy="291270"/>
            </a:xfrm>
            <a:prstGeom prst="rect">
              <a:avLst/>
            </a:prstGeom>
            <a:solidFill>
              <a:srgbClr val="FFCC00"/>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nvGrpSpPr>
            <p:cNvPr id="273" name="组合 272"/>
            <p:cNvGrpSpPr/>
            <p:nvPr/>
          </p:nvGrpSpPr>
          <p:grpSpPr>
            <a:xfrm>
              <a:off x="5823065" y="5500147"/>
              <a:ext cx="902432" cy="144016"/>
              <a:chOff x="2666119" y="4869160"/>
              <a:chExt cx="2712734" cy="432048"/>
            </a:xfrm>
          </p:grpSpPr>
          <p:grpSp>
            <p:nvGrpSpPr>
              <p:cNvPr id="312" name="组合 311"/>
              <p:cNvGrpSpPr/>
              <p:nvPr/>
            </p:nvGrpSpPr>
            <p:grpSpPr>
              <a:xfrm>
                <a:off x="2666119" y="4869160"/>
                <a:ext cx="681745" cy="432048"/>
                <a:chOff x="2673400" y="4869160"/>
                <a:chExt cx="681745" cy="432048"/>
              </a:xfrm>
            </p:grpSpPr>
            <p:sp>
              <p:nvSpPr>
                <p:cNvPr id="335" name="矩形 33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36" name="矩形 33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37" name="矩形 33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13" name="组合 312"/>
              <p:cNvGrpSpPr/>
              <p:nvPr/>
            </p:nvGrpSpPr>
            <p:grpSpPr>
              <a:xfrm>
                <a:off x="3347864" y="4869160"/>
                <a:ext cx="681745" cy="432048"/>
                <a:chOff x="2673400" y="4869160"/>
                <a:chExt cx="681745" cy="432048"/>
              </a:xfrm>
            </p:grpSpPr>
            <p:sp>
              <p:nvSpPr>
                <p:cNvPr id="328" name="矩形 327"/>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29" name="矩形 328"/>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30" name="矩形 329"/>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grpSp>
            <p:nvGrpSpPr>
              <p:cNvPr id="314" name="组合 313"/>
              <p:cNvGrpSpPr/>
              <p:nvPr/>
            </p:nvGrpSpPr>
            <p:grpSpPr>
              <a:xfrm>
                <a:off x="4028900" y="4869160"/>
                <a:ext cx="681745" cy="432048"/>
                <a:chOff x="2673400" y="4869160"/>
                <a:chExt cx="681745" cy="432048"/>
              </a:xfrm>
            </p:grpSpPr>
            <p:sp>
              <p:nvSpPr>
                <p:cNvPr id="325" name="矩形 32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26" name="矩形 325"/>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sp>
              <p:nvSpPr>
                <p:cNvPr id="327" name="矩形 326"/>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latin typeface="Arial" pitchFamily="34" charset="0"/>
                    <a:ea typeface="华文细黑" pitchFamily="2" charset="-122"/>
                  </a:endParaRPr>
                </a:p>
              </p:txBody>
            </p:sp>
          </p:grpSp>
          <p:sp>
            <p:nvSpPr>
              <p:cNvPr id="316" name="矩形 315"/>
              <p:cNvSpPr/>
              <p:nvPr/>
            </p:nvSpPr>
            <p:spPr>
              <a:xfrm>
                <a:off x="4697108" y="4869160"/>
                <a:ext cx="227012" cy="432048"/>
              </a:xfrm>
              <a:prstGeom prst="rect">
                <a:avLst/>
              </a:prstGeom>
              <a:solidFill>
                <a:srgbClr val="0000FF"/>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CC0000"/>
                  </a:solidFill>
                </a:endParaRPr>
              </a:p>
            </p:txBody>
          </p:sp>
          <p:sp>
            <p:nvSpPr>
              <p:cNvPr id="318" name="矩形 317"/>
              <p:cNvSpPr/>
              <p:nvPr/>
            </p:nvSpPr>
            <p:spPr>
              <a:xfrm>
                <a:off x="4924120"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sp>
            <p:nvSpPr>
              <p:cNvPr id="320" name="矩形 319"/>
              <p:cNvSpPr/>
              <p:nvPr/>
            </p:nvSpPr>
            <p:spPr>
              <a:xfrm>
                <a:off x="5151841" y="4869160"/>
                <a:ext cx="227012" cy="432048"/>
              </a:xfrm>
              <a:prstGeom prst="rect">
                <a:avLst/>
              </a:prstGeom>
              <a:solidFill>
                <a:srgbClr val="CCFF66"/>
              </a:solidFill>
              <a:ln w="3175">
                <a:solidFill>
                  <a:srgbClr val="FF6600"/>
                </a:solidFill>
                <a:miter lim="800000"/>
                <a:headEnd/>
                <a:tailEnd/>
              </a:ln>
            </p:spPr>
            <p:txBody>
              <a:bodyPr wrap="none" anchor="ctr"/>
              <a:lstStyle/>
              <a:p>
                <a:pPr fontAlgn="auto">
                  <a:spcBef>
                    <a:spcPts val="0"/>
                  </a:spcBef>
                  <a:spcAft>
                    <a:spcPts val="0"/>
                  </a:spcAft>
                </a:pPr>
                <a:endParaRPr lang="zh-CN" altLang="en-US" sz="1600" i="0" kern="0">
                  <a:solidFill>
                    <a:srgbClr val="000000"/>
                  </a:solidFill>
                </a:endParaRPr>
              </a:p>
            </p:txBody>
          </p:sp>
        </p:grpSp>
      </p:grpSp>
      <p:grpSp>
        <p:nvGrpSpPr>
          <p:cNvPr id="338" name="组合 337"/>
          <p:cNvGrpSpPr/>
          <p:nvPr/>
        </p:nvGrpSpPr>
        <p:grpSpPr>
          <a:xfrm>
            <a:off x="7547088" y="1271106"/>
            <a:ext cx="1330012" cy="304068"/>
            <a:chOff x="7535708" y="1504752"/>
            <a:chExt cx="1330012" cy="304068"/>
          </a:xfrm>
        </p:grpSpPr>
        <p:sp>
          <p:nvSpPr>
            <p:cNvPr id="339" name="Rectangle 30"/>
            <p:cNvSpPr>
              <a:spLocks noChangeArrowheads="1"/>
            </p:cNvSpPr>
            <p:nvPr/>
          </p:nvSpPr>
          <p:spPr bwMode="auto">
            <a:xfrm>
              <a:off x="7976140" y="1504752"/>
              <a:ext cx="889580" cy="261610"/>
            </a:xfrm>
            <a:prstGeom prst="rect">
              <a:avLst/>
            </a:prstGeom>
            <a:solidFill>
              <a:srgbClr val="FFC000"/>
            </a:solidFill>
            <a:ln w="3175">
              <a:solidFill>
                <a:srgbClr val="FF6600"/>
              </a:solidFill>
            </a:ln>
            <a:extLst/>
          </p:spPr>
          <p:txBody>
            <a:bodyPr wrap="square">
              <a:spAutoFit/>
            </a:bodyPr>
            <a:lstStyle/>
            <a:p>
              <a:pPr algn="ctr"/>
              <a:r>
                <a:rPr lang="zh-CN" altLang="en-US" sz="1100" i="0" dirty="0">
                  <a:latin typeface="+mj-ea"/>
                  <a:ea typeface="+mj-ea"/>
                </a:rPr>
                <a:t>取</a:t>
              </a:r>
              <a:r>
                <a:rPr lang="zh-CN" altLang="en-US" sz="1100" i="0" dirty="0" smtClean="0">
                  <a:latin typeface="+mj-ea"/>
                  <a:ea typeface="+mj-ea"/>
                </a:rPr>
                <a:t>指微程序</a:t>
              </a:r>
              <a:endParaRPr lang="en-US" altLang="zh-CN" sz="1100" i="0" dirty="0">
                <a:latin typeface="+mj-ea"/>
                <a:ea typeface="+mj-ea"/>
              </a:endParaRPr>
            </a:p>
          </p:txBody>
        </p:sp>
        <p:cxnSp>
          <p:nvCxnSpPr>
            <p:cNvPr id="340" name="直接箭头连接符 339"/>
            <p:cNvCxnSpPr/>
            <p:nvPr/>
          </p:nvCxnSpPr>
          <p:spPr>
            <a:xfrm flipV="1">
              <a:off x="7535708" y="1689418"/>
              <a:ext cx="429052" cy="11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5287729" y="5590136"/>
            <a:ext cx="1597197" cy="528570"/>
            <a:chOff x="5134558" y="5578390"/>
            <a:chExt cx="1597197" cy="528570"/>
          </a:xfrm>
        </p:grpSpPr>
        <p:sp>
          <p:nvSpPr>
            <p:cNvPr id="341" name="Rectangle 30"/>
            <p:cNvSpPr>
              <a:spLocks noChangeArrowheads="1"/>
            </p:cNvSpPr>
            <p:nvPr/>
          </p:nvSpPr>
          <p:spPr bwMode="auto">
            <a:xfrm>
              <a:off x="5134558" y="5799183"/>
              <a:ext cx="10745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400" i="0" dirty="0" smtClean="0">
                  <a:latin typeface="+mj-ea"/>
                  <a:ea typeface="+mj-ea"/>
                </a:rPr>
                <a:t>微命令</a:t>
              </a:r>
              <a:endParaRPr lang="en-US" altLang="zh-CN" sz="1400" i="0" dirty="0">
                <a:latin typeface="+mj-ea"/>
                <a:ea typeface="+mj-ea"/>
              </a:endParaRPr>
            </a:p>
          </p:txBody>
        </p:sp>
        <p:cxnSp>
          <p:nvCxnSpPr>
            <p:cNvPr id="4" name="直接箭头连接符 3"/>
            <p:cNvCxnSpPr>
              <a:stCxn id="545" idx="2"/>
            </p:cNvCxnSpPr>
            <p:nvPr/>
          </p:nvCxnSpPr>
          <p:spPr>
            <a:xfrm flipH="1">
              <a:off x="5991321" y="5578390"/>
              <a:ext cx="740434" cy="362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7234064" y="5606421"/>
            <a:ext cx="1570498" cy="785231"/>
            <a:chOff x="7256120" y="5578390"/>
            <a:chExt cx="1570498" cy="785231"/>
          </a:xfrm>
        </p:grpSpPr>
        <p:sp>
          <p:nvSpPr>
            <p:cNvPr id="343" name="Rectangle 30"/>
            <p:cNvSpPr>
              <a:spLocks noChangeArrowheads="1"/>
            </p:cNvSpPr>
            <p:nvPr/>
          </p:nvSpPr>
          <p:spPr bwMode="auto">
            <a:xfrm>
              <a:off x="7752029" y="6055844"/>
              <a:ext cx="10745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400" i="0" dirty="0" smtClean="0">
                  <a:latin typeface="+mj-ea"/>
                  <a:ea typeface="+mj-ea"/>
                </a:rPr>
                <a:t>判断字段</a:t>
              </a:r>
              <a:endParaRPr lang="en-US" altLang="zh-CN" sz="1400" i="0" dirty="0">
                <a:latin typeface="+mj-ea"/>
                <a:ea typeface="+mj-ea"/>
              </a:endParaRPr>
            </a:p>
          </p:txBody>
        </p:sp>
        <p:cxnSp>
          <p:nvCxnSpPr>
            <p:cNvPr id="6" name="直接箭头连接符 5"/>
            <p:cNvCxnSpPr>
              <a:stCxn id="534" idx="2"/>
            </p:cNvCxnSpPr>
            <p:nvPr/>
          </p:nvCxnSpPr>
          <p:spPr>
            <a:xfrm>
              <a:off x="7256120" y="5578390"/>
              <a:ext cx="632139" cy="33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7383704" y="5291155"/>
            <a:ext cx="1390689" cy="307777"/>
            <a:chOff x="7445153" y="5264400"/>
            <a:chExt cx="1390689" cy="307777"/>
          </a:xfrm>
        </p:grpSpPr>
        <p:sp>
          <p:nvSpPr>
            <p:cNvPr id="344" name="Rectangle 30"/>
            <p:cNvSpPr>
              <a:spLocks noChangeArrowheads="1"/>
            </p:cNvSpPr>
            <p:nvPr/>
          </p:nvSpPr>
          <p:spPr bwMode="auto">
            <a:xfrm>
              <a:off x="7761253" y="5264400"/>
              <a:ext cx="10745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400" i="0" dirty="0">
                  <a:latin typeface="+mj-ea"/>
                  <a:ea typeface="+mj-ea"/>
                </a:rPr>
                <a:t>下</a:t>
              </a:r>
              <a:r>
                <a:rPr lang="zh-CN" altLang="en-US" sz="1400" i="0" dirty="0" smtClean="0">
                  <a:latin typeface="+mj-ea"/>
                  <a:ea typeface="+mj-ea"/>
                </a:rPr>
                <a:t>址字段</a:t>
              </a:r>
              <a:endParaRPr lang="en-US" altLang="zh-CN" sz="1400" i="0" dirty="0">
                <a:latin typeface="+mj-ea"/>
                <a:ea typeface="+mj-ea"/>
              </a:endParaRPr>
            </a:p>
          </p:txBody>
        </p:sp>
        <p:cxnSp>
          <p:nvCxnSpPr>
            <p:cNvPr id="8" name="直接箭头连接符 7"/>
            <p:cNvCxnSpPr>
              <a:stCxn id="536" idx="3"/>
            </p:cNvCxnSpPr>
            <p:nvPr/>
          </p:nvCxnSpPr>
          <p:spPr>
            <a:xfrm flipV="1">
              <a:off x="7445153" y="5407732"/>
              <a:ext cx="443106" cy="9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91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07"/>
                                        </p:tgtEl>
                                        <p:attrNameLst>
                                          <p:attrName>style.visibility</p:attrName>
                                        </p:attrNameLst>
                                      </p:cBhvr>
                                      <p:to>
                                        <p:strVal val="visible"/>
                                      </p:to>
                                    </p:set>
                                    <p:animEffect transition="in" filter="wipe(left)">
                                      <p:cBhvr>
                                        <p:cTn id="11" dur="500"/>
                                        <p:tgtEl>
                                          <p:spTgt spid="60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06"/>
                                        </p:tgtEl>
                                        <p:attrNameLst>
                                          <p:attrName>style.visibility</p:attrName>
                                        </p:attrNameLst>
                                      </p:cBhvr>
                                      <p:to>
                                        <p:strVal val="visible"/>
                                      </p:to>
                                    </p:set>
                                    <p:animEffect transition="in" filter="wipe(left)">
                                      <p:cBhvr>
                                        <p:cTn id="16" dur="500"/>
                                        <p:tgtEl>
                                          <p:spTgt spid="60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0"/>
                                        </p:tgtEl>
                                        <p:attrNameLst>
                                          <p:attrName>style.visibility</p:attrName>
                                        </p:attrNameLst>
                                      </p:cBhvr>
                                      <p:to>
                                        <p:strVal val="visible"/>
                                      </p:to>
                                    </p:set>
                                    <p:animEffect transition="in" filter="wipe(left)">
                                      <p:cBhvr>
                                        <p:cTn id="21" dur="500"/>
                                        <p:tgtEl>
                                          <p:spTgt spid="3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49"/>
                                        </p:tgtEl>
                                        <p:attrNameLst>
                                          <p:attrName>style.visibility</p:attrName>
                                        </p:attrNameLst>
                                      </p:cBhvr>
                                      <p:to>
                                        <p:strVal val="visible"/>
                                      </p:to>
                                    </p:set>
                                    <p:animEffect transition="in" filter="wipe(left)">
                                      <p:cBhvr>
                                        <p:cTn id="26" dur="500"/>
                                        <p:tgtEl>
                                          <p:spTgt spid="3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wipe(left)">
                                      <p:cBhvr>
                                        <p:cTn id="31" dur="500"/>
                                        <p:tgtEl>
                                          <p:spTgt spid="3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04"/>
                                        </p:tgtEl>
                                        <p:attrNameLst>
                                          <p:attrName>style.visibility</p:attrName>
                                        </p:attrNameLst>
                                      </p:cBhvr>
                                      <p:to>
                                        <p:strVal val="visible"/>
                                      </p:to>
                                    </p:set>
                                    <p:animEffect transition="in" filter="wipe(down)">
                                      <p:cBhvr>
                                        <p:cTn id="36" dur="500"/>
                                        <p:tgtEl>
                                          <p:spTgt spid="60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animEffect transition="in" filter="wipe(down)">
                                      <p:cBhvr>
                                        <p:cTn id="41" dur="500"/>
                                        <p:tgtEl>
                                          <p:spTgt spid="27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8"/>
                                        </p:tgtEl>
                                        <p:attrNameLst>
                                          <p:attrName>style.visibility</p:attrName>
                                        </p:attrNameLst>
                                      </p:cBhvr>
                                      <p:to>
                                        <p:strVal val="visible"/>
                                      </p:to>
                                    </p:set>
                                    <p:animEffect transition="in" filter="wipe(left)">
                                      <p:cBhvr>
                                        <p:cTn id="46" dur="500"/>
                                        <p:tgtEl>
                                          <p:spTgt spid="33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24"/>
                                        </p:tgtEl>
                                        <p:attrNameLst>
                                          <p:attrName>style.visibility</p:attrName>
                                        </p:attrNameLst>
                                      </p:cBhvr>
                                      <p:to>
                                        <p:strVal val="visible"/>
                                      </p:to>
                                    </p:set>
                                    <p:animEffect transition="in" filter="wipe(down)">
                                      <p:cBhvr>
                                        <p:cTn id="51" dur="500"/>
                                        <p:tgtEl>
                                          <p:spTgt spid="4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13"/>
                                        </p:tgtEl>
                                        <p:attrNameLst>
                                          <p:attrName>style.visibility</p:attrName>
                                        </p:attrNameLst>
                                      </p:cBhvr>
                                      <p:to>
                                        <p:strVal val="visible"/>
                                      </p:to>
                                    </p:set>
                                    <p:animEffect transition="in" filter="wipe(left)">
                                      <p:cBhvr>
                                        <p:cTn id="56" dur="500"/>
                                        <p:tgtEl>
                                          <p:spTgt spid="6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477"/>
                                        </p:tgtEl>
                                        <p:attrNameLst>
                                          <p:attrName>style.visibility</p:attrName>
                                        </p:attrNameLst>
                                      </p:cBhvr>
                                      <p:to>
                                        <p:strVal val="visible"/>
                                      </p:to>
                                    </p:set>
                                    <p:animEffect transition="in" filter="wipe(down)">
                                      <p:cBhvr>
                                        <p:cTn id="61" dur="500"/>
                                        <p:tgtEl>
                                          <p:spTgt spid="47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76"/>
                                        </p:tgtEl>
                                        <p:attrNameLst>
                                          <p:attrName>style.visibility</p:attrName>
                                        </p:attrNameLst>
                                      </p:cBhvr>
                                      <p:to>
                                        <p:strVal val="visible"/>
                                      </p:to>
                                    </p:set>
                                    <p:animEffect transition="in" filter="wipe(down)">
                                      <p:cBhvr>
                                        <p:cTn id="66" dur="500"/>
                                        <p:tgtEl>
                                          <p:spTgt spid="47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478"/>
                                        </p:tgtEl>
                                        <p:attrNameLst>
                                          <p:attrName>style.visibility</p:attrName>
                                        </p:attrNameLst>
                                      </p:cBhvr>
                                      <p:to>
                                        <p:strVal val="visible"/>
                                      </p:to>
                                    </p:set>
                                    <p:animEffect transition="in" filter="wipe(down)">
                                      <p:cBhvr>
                                        <p:cTn id="71" dur="500"/>
                                        <p:tgtEl>
                                          <p:spTgt spid="47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12"/>
                                        </p:tgtEl>
                                        <p:attrNameLst>
                                          <p:attrName>style.visibility</p:attrName>
                                        </p:attrNameLst>
                                      </p:cBhvr>
                                      <p:to>
                                        <p:strVal val="visible"/>
                                      </p:to>
                                    </p:set>
                                    <p:animEffect transition="in" filter="wipe(down)">
                                      <p:cBhvr>
                                        <p:cTn id="76" dur="500"/>
                                        <p:tgtEl>
                                          <p:spTgt spid="51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right)">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left)">
                                      <p:cBhvr>
                                        <p:cTn id="91" dur="500"/>
                                        <p:tgtEl>
                                          <p:spTgt spid="1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586"/>
                                        </p:tgtEl>
                                        <p:attrNameLst>
                                          <p:attrName>style.visibility</p:attrName>
                                        </p:attrNameLst>
                                      </p:cBhvr>
                                      <p:to>
                                        <p:strVal val="visible"/>
                                      </p:to>
                                    </p:set>
                                    <p:animEffect transition="in" filter="wipe(left)">
                                      <p:cBhvr>
                                        <p:cTn id="101" dur="500"/>
                                        <p:tgtEl>
                                          <p:spTgt spid="58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88"/>
                                        </p:tgtEl>
                                        <p:attrNameLst>
                                          <p:attrName>style.visibility</p:attrName>
                                        </p:attrNameLst>
                                      </p:cBhvr>
                                      <p:to>
                                        <p:strVal val="visible"/>
                                      </p:to>
                                    </p:set>
                                    <p:animEffect transition="in" filter="wipe(left)">
                                      <p:cBhvr>
                                        <p:cTn id="106" dur="500"/>
                                        <p:tgtEl>
                                          <p:spTgt spid="58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91"/>
                                        </p:tgtEl>
                                        <p:attrNameLst>
                                          <p:attrName>style.visibility</p:attrName>
                                        </p:attrNameLst>
                                      </p:cBhvr>
                                      <p:to>
                                        <p:strVal val="visible"/>
                                      </p:to>
                                    </p:set>
                                    <p:animEffect transition="in" filter="wipe(left)">
                                      <p:cBhvr>
                                        <p:cTn id="111" dur="500"/>
                                        <p:tgtEl>
                                          <p:spTgt spid="59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93"/>
                                        </p:tgtEl>
                                        <p:attrNameLst>
                                          <p:attrName>style.visibility</p:attrName>
                                        </p:attrNameLst>
                                      </p:cBhvr>
                                      <p:to>
                                        <p:strVal val="visible"/>
                                      </p:to>
                                    </p:set>
                                    <p:animEffect transition="in" filter="wipe(left)">
                                      <p:cBhvr>
                                        <p:cTn id="116" dur="500"/>
                                        <p:tgtEl>
                                          <p:spTgt spid="59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95"/>
                                        </p:tgtEl>
                                        <p:attrNameLst>
                                          <p:attrName>style.visibility</p:attrName>
                                        </p:attrNameLst>
                                      </p:cBhvr>
                                      <p:to>
                                        <p:strVal val="visible"/>
                                      </p:to>
                                    </p:set>
                                    <p:animEffect transition="in" filter="wipe(left)">
                                      <p:cBhvr>
                                        <p:cTn id="121" dur="5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a:spLocks noChangeArrowheads="1"/>
          </p:cNvSpPr>
          <p:nvPr/>
        </p:nvSpPr>
        <p:spPr bwMode="auto">
          <a:xfrm>
            <a:off x="3048000" y="1916113"/>
            <a:ext cx="2892425" cy="795337"/>
          </a:xfrm>
          <a:prstGeom prst="cube">
            <a:avLst>
              <a:gd name="adj" fmla="val 25245"/>
            </a:avLst>
          </a:prstGeom>
          <a:solidFill>
            <a:srgbClr val="99CC00"/>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6" name="AutoShape 3"/>
          <p:cNvSpPr>
            <a:spLocks noChangeArrowheads="1"/>
          </p:cNvSpPr>
          <p:nvPr/>
        </p:nvSpPr>
        <p:spPr bwMode="auto">
          <a:xfrm rot="10800000">
            <a:off x="5219700" y="2711450"/>
            <a:ext cx="215900" cy="573088"/>
          </a:xfrm>
          <a:prstGeom prst="downArrow">
            <a:avLst>
              <a:gd name="adj1" fmla="val 50000"/>
              <a:gd name="adj2" fmla="val 66360"/>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AutoShape 5"/>
          <p:cNvSpPr>
            <a:spLocks noChangeArrowheads="1"/>
          </p:cNvSpPr>
          <p:nvPr/>
        </p:nvSpPr>
        <p:spPr bwMode="auto">
          <a:xfrm>
            <a:off x="1846263" y="2208213"/>
            <a:ext cx="852487" cy="36195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Cy</a:t>
            </a:r>
          </a:p>
        </p:txBody>
      </p:sp>
      <p:sp>
        <p:nvSpPr>
          <p:cNvPr id="8" name="AutoShape 6"/>
          <p:cNvSpPr>
            <a:spLocks noChangeArrowheads="1"/>
          </p:cNvSpPr>
          <p:nvPr/>
        </p:nvSpPr>
        <p:spPr bwMode="auto">
          <a:xfrm rot="5400000">
            <a:off x="2735263" y="2243137"/>
            <a:ext cx="287338" cy="360363"/>
          </a:xfrm>
          <a:prstGeom prst="downArrow">
            <a:avLst>
              <a:gd name="adj1" fmla="val 50000"/>
              <a:gd name="adj2" fmla="val 31354"/>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AutoShape 7"/>
          <p:cNvSpPr>
            <a:spLocks noChangeArrowheads="1"/>
          </p:cNvSpPr>
          <p:nvPr/>
        </p:nvSpPr>
        <p:spPr bwMode="auto">
          <a:xfrm>
            <a:off x="2627313" y="3284538"/>
            <a:ext cx="576262"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 name="AutoShape 8"/>
          <p:cNvSpPr>
            <a:spLocks noChangeArrowheads="1"/>
          </p:cNvSpPr>
          <p:nvPr/>
        </p:nvSpPr>
        <p:spPr bwMode="auto">
          <a:xfrm rot="10800000">
            <a:off x="4343400" y="1341438"/>
            <a:ext cx="228600" cy="720725"/>
          </a:xfrm>
          <a:prstGeom prst="downArrow">
            <a:avLst>
              <a:gd name="adj1" fmla="val 50000"/>
              <a:gd name="adj2" fmla="val 78819"/>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Rectangle 9"/>
          <p:cNvSpPr>
            <a:spLocks noChangeArrowheads="1"/>
          </p:cNvSpPr>
          <p:nvPr/>
        </p:nvSpPr>
        <p:spPr bwMode="auto">
          <a:xfrm rot="5400000" flipV="1">
            <a:off x="5149850" y="3789363"/>
            <a:ext cx="4821237" cy="71438"/>
          </a:xfrm>
          <a:prstGeom prst="rect">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Rectangle 10"/>
          <p:cNvSpPr>
            <a:spLocks noChangeArrowheads="1"/>
          </p:cNvSpPr>
          <p:nvPr/>
        </p:nvSpPr>
        <p:spPr bwMode="auto">
          <a:xfrm flipV="1">
            <a:off x="4427538" y="1341438"/>
            <a:ext cx="3168650" cy="69850"/>
          </a:xfrm>
          <a:prstGeom prst="rect">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AutoShape 11"/>
          <p:cNvSpPr>
            <a:spLocks noChangeArrowheads="1"/>
          </p:cNvSpPr>
          <p:nvPr/>
        </p:nvSpPr>
        <p:spPr bwMode="auto">
          <a:xfrm rot="10800000">
            <a:off x="3348038" y="2709863"/>
            <a:ext cx="215900" cy="574675"/>
          </a:xfrm>
          <a:prstGeom prst="downArrow">
            <a:avLst>
              <a:gd name="adj1" fmla="val 50000"/>
              <a:gd name="adj2" fmla="val 66544"/>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Rectangle 12"/>
          <p:cNvSpPr>
            <a:spLocks noChangeArrowheads="1"/>
          </p:cNvSpPr>
          <p:nvPr/>
        </p:nvSpPr>
        <p:spPr bwMode="auto">
          <a:xfrm>
            <a:off x="3419475" y="2782888"/>
            <a:ext cx="1296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r>
              <a:rPr lang="zh-CN" altLang="en-US" sz="1800">
                <a:latin typeface="Arial" pitchFamily="34" charset="0"/>
              </a:rPr>
              <a:t>操作数</a:t>
            </a:r>
            <a:r>
              <a:rPr lang="en-US" altLang="zh-CN" sz="1800">
                <a:latin typeface="Arial" pitchFamily="34" charset="0"/>
              </a:rPr>
              <a:t>X</a:t>
            </a:r>
          </a:p>
        </p:txBody>
      </p:sp>
      <p:sp>
        <p:nvSpPr>
          <p:cNvPr id="15" name="Rectangle 13"/>
          <p:cNvSpPr>
            <a:spLocks noChangeArrowheads="1"/>
          </p:cNvSpPr>
          <p:nvPr/>
        </p:nvSpPr>
        <p:spPr bwMode="auto">
          <a:xfrm>
            <a:off x="5291138" y="2782888"/>
            <a:ext cx="1296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r>
              <a:rPr lang="zh-CN" altLang="en-US" sz="1800">
                <a:latin typeface="Arial" pitchFamily="34" charset="0"/>
              </a:rPr>
              <a:t>操作数</a:t>
            </a:r>
            <a:r>
              <a:rPr lang="en-US" altLang="zh-CN" sz="1800">
                <a:latin typeface="Arial" pitchFamily="34" charset="0"/>
              </a:rPr>
              <a:t>Y</a:t>
            </a:r>
          </a:p>
        </p:txBody>
      </p:sp>
      <p:sp>
        <p:nvSpPr>
          <p:cNvPr id="16" name="Rectangle 14"/>
          <p:cNvSpPr>
            <a:spLocks noChangeArrowheads="1"/>
          </p:cNvSpPr>
          <p:nvPr/>
        </p:nvSpPr>
        <p:spPr bwMode="auto">
          <a:xfrm>
            <a:off x="847725" y="331311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ea typeface="华文新魏" pitchFamily="2" charset="-122"/>
              </a:rPr>
              <a:t>左路开关选择</a:t>
            </a:r>
          </a:p>
        </p:txBody>
      </p:sp>
      <p:sp>
        <p:nvSpPr>
          <p:cNvPr id="17" name="AutoShape 15"/>
          <p:cNvSpPr>
            <a:spLocks noChangeArrowheads="1"/>
          </p:cNvSpPr>
          <p:nvPr/>
        </p:nvSpPr>
        <p:spPr bwMode="auto">
          <a:xfrm>
            <a:off x="3132138" y="3284538"/>
            <a:ext cx="576262"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8" name="AutoShape 16"/>
          <p:cNvSpPr>
            <a:spLocks noChangeArrowheads="1"/>
          </p:cNvSpPr>
          <p:nvPr/>
        </p:nvSpPr>
        <p:spPr bwMode="auto">
          <a:xfrm>
            <a:off x="3635375" y="3284538"/>
            <a:ext cx="576263"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grpSp>
        <p:nvGrpSpPr>
          <p:cNvPr id="19" name="Group 17"/>
          <p:cNvGrpSpPr>
            <a:grpSpLocks/>
          </p:cNvGrpSpPr>
          <p:nvPr/>
        </p:nvGrpSpPr>
        <p:grpSpPr bwMode="auto">
          <a:xfrm>
            <a:off x="4572000" y="3284538"/>
            <a:ext cx="1584325" cy="358775"/>
            <a:chOff x="2880" y="2069"/>
            <a:chExt cx="998" cy="226"/>
          </a:xfrm>
        </p:grpSpPr>
        <p:sp>
          <p:nvSpPr>
            <p:cNvPr id="20" name="AutoShape 18"/>
            <p:cNvSpPr>
              <a:spLocks noChangeArrowheads="1"/>
            </p:cNvSpPr>
            <p:nvPr/>
          </p:nvSpPr>
          <p:spPr bwMode="auto">
            <a:xfrm>
              <a:off x="2880"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21" name="AutoShape 19"/>
            <p:cNvSpPr>
              <a:spLocks noChangeArrowheads="1"/>
            </p:cNvSpPr>
            <p:nvPr/>
          </p:nvSpPr>
          <p:spPr bwMode="auto">
            <a:xfrm>
              <a:off x="3198"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22" name="AutoShape 20"/>
            <p:cNvSpPr>
              <a:spLocks noChangeArrowheads="1"/>
            </p:cNvSpPr>
            <p:nvPr/>
          </p:nvSpPr>
          <p:spPr bwMode="auto">
            <a:xfrm>
              <a:off x="3515"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grpSp>
      <p:sp>
        <p:nvSpPr>
          <p:cNvPr id="23" name="AutoShape 21"/>
          <p:cNvSpPr>
            <a:spLocks noChangeArrowheads="1"/>
          </p:cNvSpPr>
          <p:nvPr/>
        </p:nvSpPr>
        <p:spPr bwMode="auto">
          <a:xfrm>
            <a:off x="2268538" y="5011738"/>
            <a:ext cx="1152525" cy="358775"/>
          </a:xfrm>
          <a:prstGeom prst="cube">
            <a:avLst>
              <a:gd name="adj" fmla="val 25245"/>
            </a:avLst>
          </a:prstGeom>
          <a:solidFill>
            <a:srgbClr val="99FFCC"/>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R1</a:t>
            </a:r>
          </a:p>
        </p:txBody>
      </p:sp>
      <p:sp>
        <p:nvSpPr>
          <p:cNvPr id="24" name="AutoShape 22"/>
          <p:cNvSpPr>
            <a:spLocks noChangeArrowheads="1"/>
          </p:cNvSpPr>
          <p:nvPr/>
        </p:nvSpPr>
        <p:spPr bwMode="auto">
          <a:xfrm>
            <a:off x="3779838" y="5011738"/>
            <a:ext cx="1152525" cy="358775"/>
          </a:xfrm>
          <a:prstGeom prst="cube">
            <a:avLst>
              <a:gd name="adj" fmla="val 25245"/>
            </a:avLst>
          </a:prstGeom>
          <a:solidFill>
            <a:srgbClr val="99FFCC"/>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R2</a:t>
            </a:r>
          </a:p>
        </p:txBody>
      </p:sp>
      <p:sp>
        <p:nvSpPr>
          <p:cNvPr id="25" name="AutoShape 23"/>
          <p:cNvSpPr>
            <a:spLocks noChangeArrowheads="1"/>
          </p:cNvSpPr>
          <p:nvPr/>
        </p:nvSpPr>
        <p:spPr bwMode="auto">
          <a:xfrm>
            <a:off x="5364163" y="5011738"/>
            <a:ext cx="1152525" cy="358775"/>
          </a:xfrm>
          <a:prstGeom prst="cube">
            <a:avLst>
              <a:gd name="adj" fmla="val 25245"/>
            </a:avLst>
          </a:prstGeom>
          <a:solidFill>
            <a:srgbClr val="99FFCC"/>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R3</a:t>
            </a:r>
          </a:p>
        </p:txBody>
      </p:sp>
      <p:sp>
        <p:nvSpPr>
          <p:cNvPr id="26" name="AutoShape 24"/>
          <p:cNvSpPr>
            <a:spLocks noChangeArrowheads="1"/>
          </p:cNvSpPr>
          <p:nvPr/>
        </p:nvSpPr>
        <p:spPr bwMode="auto">
          <a:xfrm flipV="1">
            <a:off x="2916238" y="3643313"/>
            <a:ext cx="142875" cy="1368425"/>
          </a:xfrm>
          <a:prstGeom prst="downArrow">
            <a:avLst>
              <a:gd name="adj1" fmla="val 50000"/>
              <a:gd name="adj2" fmla="val 239444"/>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AutoShape 25"/>
          <p:cNvSpPr>
            <a:spLocks noChangeArrowheads="1"/>
          </p:cNvSpPr>
          <p:nvPr/>
        </p:nvSpPr>
        <p:spPr bwMode="auto">
          <a:xfrm flipV="1">
            <a:off x="5868988" y="3643313"/>
            <a:ext cx="142875" cy="1368425"/>
          </a:xfrm>
          <a:prstGeom prst="downArrow">
            <a:avLst>
              <a:gd name="adj1" fmla="val 50000"/>
              <a:gd name="adj2" fmla="val 239444"/>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AutoShape 26"/>
          <p:cNvSpPr>
            <a:spLocks noChangeArrowheads="1"/>
          </p:cNvSpPr>
          <p:nvPr/>
        </p:nvSpPr>
        <p:spPr bwMode="auto">
          <a:xfrm flipV="1">
            <a:off x="4859338" y="3643313"/>
            <a:ext cx="144462" cy="936625"/>
          </a:xfrm>
          <a:prstGeom prst="downArrow">
            <a:avLst>
              <a:gd name="adj1" fmla="val 50000"/>
              <a:gd name="adj2" fmla="val 162088"/>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AutoShape 27"/>
          <p:cNvSpPr>
            <a:spLocks noChangeArrowheads="1"/>
          </p:cNvSpPr>
          <p:nvPr/>
        </p:nvSpPr>
        <p:spPr bwMode="auto">
          <a:xfrm flipV="1">
            <a:off x="3419475" y="3643313"/>
            <a:ext cx="144463" cy="1152525"/>
          </a:xfrm>
          <a:prstGeom prst="downArrow">
            <a:avLst>
              <a:gd name="adj1" fmla="val 50000"/>
              <a:gd name="adj2" fmla="val 199450"/>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28"/>
          <p:cNvSpPr>
            <a:spLocks noChangeArrowheads="1"/>
          </p:cNvSpPr>
          <p:nvPr/>
        </p:nvSpPr>
        <p:spPr bwMode="auto">
          <a:xfrm flipV="1">
            <a:off x="3492500" y="4724400"/>
            <a:ext cx="1943100" cy="71438"/>
          </a:xfrm>
          <a:prstGeom prst="rect">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AutoShape 29"/>
          <p:cNvSpPr>
            <a:spLocks noChangeArrowheads="1"/>
          </p:cNvSpPr>
          <p:nvPr/>
        </p:nvSpPr>
        <p:spPr bwMode="auto">
          <a:xfrm flipV="1">
            <a:off x="5364163" y="3643313"/>
            <a:ext cx="144462" cy="1152525"/>
          </a:xfrm>
          <a:prstGeom prst="downArrow">
            <a:avLst>
              <a:gd name="adj1" fmla="val 50000"/>
              <a:gd name="adj2" fmla="val 199451"/>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Rectangle 30"/>
          <p:cNvSpPr>
            <a:spLocks noChangeArrowheads="1"/>
          </p:cNvSpPr>
          <p:nvPr/>
        </p:nvSpPr>
        <p:spPr bwMode="auto">
          <a:xfrm rot="16200000" flipV="1">
            <a:off x="4247356" y="4833144"/>
            <a:ext cx="288925" cy="71438"/>
          </a:xfrm>
          <a:prstGeom prst="rect">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AutoShape 31"/>
          <p:cNvSpPr>
            <a:spLocks noChangeArrowheads="1"/>
          </p:cNvSpPr>
          <p:nvPr/>
        </p:nvSpPr>
        <p:spPr bwMode="auto">
          <a:xfrm flipV="1">
            <a:off x="2916238" y="5372100"/>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AutoShape 32"/>
          <p:cNvSpPr>
            <a:spLocks noChangeArrowheads="1"/>
          </p:cNvSpPr>
          <p:nvPr/>
        </p:nvSpPr>
        <p:spPr bwMode="auto">
          <a:xfrm flipV="1">
            <a:off x="4500563" y="5372100"/>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AutoShape 33"/>
          <p:cNvSpPr>
            <a:spLocks noChangeArrowheads="1"/>
          </p:cNvSpPr>
          <p:nvPr/>
        </p:nvSpPr>
        <p:spPr bwMode="auto">
          <a:xfrm flipV="1">
            <a:off x="6084888" y="5372100"/>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Rectangle 34"/>
          <p:cNvSpPr>
            <a:spLocks noChangeArrowheads="1"/>
          </p:cNvSpPr>
          <p:nvPr/>
        </p:nvSpPr>
        <p:spPr bwMode="auto">
          <a:xfrm flipV="1">
            <a:off x="2987675" y="6237288"/>
            <a:ext cx="4608513" cy="71437"/>
          </a:xfrm>
          <a:prstGeom prst="rect">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AutoShape 35"/>
          <p:cNvSpPr>
            <a:spLocks noChangeArrowheads="1"/>
          </p:cNvSpPr>
          <p:nvPr/>
        </p:nvSpPr>
        <p:spPr bwMode="auto">
          <a:xfrm flipV="1">
            <a:off x="3922713" y="3643313"/>
            <a:ext cx="144462" cy="504825"/>
          </a:xfrm>
          <a:prstGeom prst="downArrow">
            <a:avLst>
              <a:gd name="adj1" fmla="val 50000"/>
              <a:gd name="adj2" fmla="val 87363"/>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Rectangle 36"/>
          <p:cNvSpPr>
            <a:spLocks noChangeArrowheads="1"/>
          </p:cNvSpPr>
          <p:nvPr/>
        </p:nvSpPr>
        <p:spPr bwMode="auto">
          <a:xfrm flipV="1">
            <a:off x="2987675" y="4508500"/>
            <a:ext cx="1944688" cy="71438"/>
          </a:xfrm>
          <a:prstGeom prst="rect">
            <a:avLst/>
          </a:prstGeom>
          <a:solidFill>
            <a:srgbClr val="FF6600"/>
          </a:solidFill>
          <a:ln w="12700" algn="ctr">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Rectangle 37"/>
          <p:cNvSpPr>
            <a:spLocks noChangeArrowheads="1"/>
          </p:cNvSpPr>
          <p:nvPr/>
        </p:nvSpPr>
        <p:spPr bwMode="auto">
          <a:xfrm>
            <a:off x="3995738" y="3787775"/>
            <a:ext cx="55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DR</a:t>
            </a:r>
          </a:p>
        </p:txBody>
      </p:sp>
      <p:grpSp>
        <p:nvGrpSpPr>
          <p:cNvPr id="40" name="Group 38"/>
          <p:cNvGrpSpPr>
            <a:grpSpLocks/>
          </p:cNvGrpSpPr>
          <p:nvPr/>
        </p:nvGrpSpPr>
        <p:grpSpPr bwMode="auto">
          <a:xfrm>
            <a:off x="2339975" y="3643313"/>
            <a:ext cx="431800" cy="288925"/>
            <a:chOff x="1474" y="2295"/>
            <a:chExt cx="272" cy="182"/>
          </a:xfrm>
        </p:grpSpPr>
        <p:sp>
          <p:nvSpPr>
            <p:cNvPr id="41" name="Line 39"/>
            <p:cNvSpPr>
              <a:spLocks noChangeShapeType="1"/>
            </p:cNvSpPr>
            <p:nvPr/>
          </p:nvSpPr>
          <p:spPr bwMode="auto">
            <a:xfrm>
              <a:off x="1474" y="2477"/>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Line 40"/>
            <p:cNvSpPr>
              <a:spLocks noChangeShapeType="1"/>
            </p:cNvSpPr>
            <p:nvPr/>
          </p:nvSpPr>
          <p:spPr bwMode="auto">
            <a:xfrm flipV="1">
              <a:off x="1746" y="2295"/>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43" name="Group 41"/>
          <p:cNvGrpSpPr>
            <a:grpSpLocks/>
          </p:cNvGrpSpPr>
          <p:nvPr/>
        </p:nvGrpSpPr>
        <p:grpSpPr bwMode="auto">
          <a:xfrm>
            <a:off x="2339975" y="3643313"/>
            <a:ext cx="936625" cy="504825"/>
            <a:chOff x="1474" y="2295"/>
            <a:chExt cx="590" cy="318"/>
          </a:xfrm>
        </p:grpSpPr>
        <p:sp>
          <p:nvSpPr>
            <p:cNvPr id="44" name="Line 42"/>
            <p:cNvSpPr>
              <a:spLocks noChangeShapeType="1"/>
            </p:cNvSpPr>
            <p:nvPr/>
          </p:nvSpPr>
          <p:spPr bwMode="auto">
            <a:xfrm>
              <a:off x="1474" y="2613"/>
              <a:ext cx="590"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Line 43"/>
            <p:cNvSpPr>
              <a:spLocks noChangeShapeType="1"/>
            </p:cNvSpPr>
            <p:nvPr/>
          </p:nvSpPr>
          <p:spPr bwMode="auto">
            <a:xfrm flipV="1">
              <a:off x="2064" y="2295"/>
              <a:ext cx="0" cy="318"/>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46" name="Group 44"/>
          <p:cNvGrpSpPr>
            <a:grpSpLocks/>
          </p:cNvGrpSpPr>
          <p:nvPr/>
        </p:nvGrpSpPr>
        <p:grpSpPr bwMode="auto">
          <a:xfrm>
            <a:off x="2339975" y="3643313"/>
            <a:ext cx="1439863" cy="722312"/>
            <a:chOff x="1474" y="2295"/>
            <a:chExt cx="907" cy="455"/>
          </a:xfrm>
        </p:grpSpPr>
        <p:sp>
          <p:nvSpPr>
            <p:cNvPr id="47" name="Line 45"/>
            <p:cNvSpPr>
              <a:spLocks noChangeShapeType="1"/>
            </p:cNvSpPr>
            <p:nvPr/>
          </p:nvSpPr>
          <p:spPr bwMode="auto">
            <a:xfrm>
              <a:off x="1474" y="2749"/>
              <a:ext cx="907" cy="1"/>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Line 46"/>
            <p:cNvSpPr>
              <a:spLocks noChangeShapeType="1"/>
            </p:cNvSpPr>
            <p:nvPr/>
          </p:nvSpPr>
          <p:spPr bwMode="auto">
            <a:xfrm flipV="1">
              <a:off x="2381" y="2295"/>
              <a:ext cx="0" cy="454"/>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9" name="Line 47"/>
          <p:cNvSpPr>
            <a:spLocks noChangeShapeType="1"/>
          </p:cNvSpPr>
          <p:nvPr/>
        </p:nvSpPr>
        <p:spPr bwMode="auto">
          <a:xfrm>
            <a:off x="2124075" y="5661025"/>
            <a:ext cx="431800"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48"/>
          <p:cNvSpPr>
            <a:spLocks noChangeShapeType="1"/>
          </p:cNvSpPr>
          <p:nvPr/>
        </p:nvSpPr>
        <p:spPr bwMode="auto">
          <a:xfrm flipV="1">
            <a:off x="2555875" y="5372100"/>
            <a:ext cx="0" cy="288925"/>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1" name="Group 49"/>
          <p:cNvGrpSpPr>
            <a:grpSpLocks/>
          </p:cNvGrpSpPr>
          <p:nvPr/>
        </p:nvGrpSpPr>
        <p:grpSpPr bwMode="auto">
          <a:xfrm>
            <a:off x="3563938" y="5372100"/>
            <a:ext cx="431800" cy="288925"/>
            <a:chOff x="2245" y="3384"/>
            <a:chExt cx="272" cy="182"/>
          </a:xfrm>
        </p:grpSpPr>
        <p:sp>
          <p:nvSpPr>
            <p:cNvPr id="52" name="Line 50"/>
            <p:cNvSpPr>
              <a:spLocks noChangeShapeType="1"/>
            </p:cNvSpPr>
            <p:nvPr/>
          </p:nvSpPr>
          <p:spPr bwMode="auto">
            <a:xfrm>
              <a:off x="2245" y="3566"/>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Line 51"/>
            <p:cNvSpPr>
              <a:spLocks noChangeShapeType="1"/>
            </p:cNvSpPr>
            <p:nvPr/>
          </p:nvSpPr>
          <p:spPr bwMode="auto">
            <a:xfrm flipV="1">
              <a:off x="2517" y="3384"/>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54" name="Group 52"/>
          <p:cNvGrpSpPr>
            <a:grpSpLocks/>
          </p:cNvGrpSpPr>
          <p:nvPr/>
        </p:nvGrpSpPr>
        <p:grpSpPr bwMode="auto">
          <a:xfrm>
            <a:off x="5148263" y="5372100"/>
            <a:ext cx="431800" cy="288925"/>
            <a:chOff x="3243" y="3384"/>
            <a:chExt cx="272" cy="182"/>
          </a:xfrm>
        </p:grpSpPr>
        <p:sp>
          <p:nvSpPr>
            <p:cNvPr id="55" name="Line 53"/>
            <p:cNvSpPr>
              <a:spLocks noChangeShapeType="1"/>
            </p:cNvSpPr>
            <p:nvPr/>
          </p:nvSpPr>
          <p:spPr bwMode="auto">
            <a:xfrm>
              <a:off x="3243" y="3566"/>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Line 54"/>
            <p:cNvSpPr>
              <a:spLocks noChangeShapeType="1"/>
            </p:cNvSpPr>
            <p:nvPr/>
          </p:nvSpPr>
          <p:spPr bwMode="auto">
            <a:xfrm flipV="1">
              <a:off x="3515" y="3384"/>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7" name="Rectangle 55"/>
          <p:cNvSpPr>
            <a:spLocks noChangeArrowheads="1"/>
          </p:cNvSpPr>
          <p:nvPr/>
        </p:nvSpPr>
        <p:spPr bwMode="auto">
          <a:xfrm>
            <a:off x="1870075" y="54435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1</a:t>
            </a:r>
          </a:p>
        </p:txBody>
      </p:sp>
      <p:sp>
        <p:nvSpPr>
          <p:cNvPr id="58" name="Rectangle 56"/>
          <p:cNvSpPr>
            <a:spLocks noChangeArrowheads="1"/>
          </p:cNvSpPr>
          <p:nvPr/>
        </p:nvSpPr>
        <p:spPr bwMode="auto">
          <a:xfrm>
            <a:off x="3276600" y="54435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2</a:t>
            </a:r>
          </a:p>
        </p:txBody>
      </p:sp>
      <p:sp>
        <p:nvSpPr>
          <p:cNvPr id="59" name="Rectangle 57"/>
          <p:cNvSpPr>
            <a:spLocks noChangeArrowheads="1"/>
          </p:cNvSpPr>
          <p:nvPr/>
        </p:nvSpPr>
        <p:spPr bwMode="auto">
          <a:xfrm>
            <a:off x="4859338" y="54435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3</a:t>
            </a:r>
          </a:p>
        </p:txBody>
      </p:sp>
      <p:sp>
        <p:nvSpPr>
          <p:cNvPr id="60" name="Rectangle 58"/>
          <p:cNvSpPr>
            <a:spLocks noChangeArrowheads="1"/>
          </p:cNvSpPr>
          <p:nvPr/>
        </p:nvSpPr>
        <p:spPr bwMode="auto">
          <a:xfrm>
            <a:off x="1979613" y="37163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4</a:t>
            </a:r>
          </a:p>
        </p:txBody>
      </p:sp>
      <p:sp>
        <p:nvSpPr>
          <p:cNvPr id="61" name="Rectangle 59"/>
          <p:cNvSpPr>
            <a:spLocks noChangeArrowheads="1"/>
          </p:cNvSpPr>
          <p:nvPr/>
        </p:nvSpPr>
        <p:spPr bwMode="auto">
          <a:xfrm>
            <a:off x="1979613" y="39671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6</a:t>
            </a:r>
          </a:p>
        </p:txBody>
      </p:sp>
      <p:sp>
        <p:nvSpPr>
          <p:cNvPr id="62" name="Rectangle 60"/>
          <p:cNvSpPr>
            <a:spLocks noChangeArrowheads="1"/>
          </p:cNvSpPr>
          <p:nvPr/>
        </p:nvSpPr>
        <p:spPr bwMode="auto">
          <a:xfrm>
            <a:off x="1979613" y="41830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8</a:t>
            </a:r>
          </a:p>
        </p:txBody>
      </p:sp>
      <p:grpSp>
        <p:nvGrpSpPr>
          <p:cNvPr id="63" name="Group 61"/>
          <p:cNvGrpSpPr>
            <a:grpSpLocks/>
          </p:cNvGrpSpPr>
          <p:nvPr/>
        </p:nvGrpSpPr>
        <p:grpSpPr bwMode="auto">
          <a:xfrm>
            <a:off x="4714875" y="3643313"/>
            <a:ext cx="1944688" cy="936625"/>
            <a:chOff x="2970" y="2295"/>
            <a:chExt cx="1225" cy="590"/>
          </a:xfrm>
        </p:grpSpPr>
        <p:grpSp>
          <p:nvGrpSpPr>
            <p:cNvPr id="64" name="Group 62"/>
            <p:cNvGrpSpPr>
              <a:grpSpLocks/>
            </p:cNvGrpSpPr>
            <p:nvPr/>
          </p:nvGrpSpPr>
          <p:grpSpPr bwMode="auto">
            <a:xfrm>
              <a:off x="2970" y="2295"/>
              <a:ext cx="1225" cy="455"/>
              <a:chOff x="2970" y="2295"/>
              <a:chExt cx="1225" cy="455"/>
            </a:xfrm>
          </p:grpSpPr>
          <p:sp>
            <p:nvSpPr>
              <p:cNvPr id="66" name="Line 63"/>
              <p:cNvSpPr>
                <a:spLocks noChangeShapeType="1"/>
              </p:cNvSpPr>
              <p:nvPr/>
            </p:nvSpPr>
            <p:spPr bwMode="auto">
              <a:xfrm flipH="1">
                <a:off x="3605" y="2477"/>
                <a:ext cx="409"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Line 64"/>
              <p:cNvSpPr>
                <a:spLocks noChangeShapeType="1"/>
              </p:cNvSpPr>
              <p:nvPr/>
            </p:nvSpPr>
            <p:spPr bwMode="auto">
              <a:xfrm flipH="1" flipV="1">
                <a:off x="3605" y="2295"/>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8" name="Line 65"/>
              <p:cNvSpPr>
                <a:spLocks noChangeShapeType="1"/>
              </p:cNvSpPr>
              <p:nvPr/>
            </p:nvSpPr>
            <p:spPr bwMode="auto">
              <a:xfrm flipH="1">
                <a:off x="3287" y="2613"/>
                <a:ext cx="727"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9" name="Line 66"/>
              <p:cNvSpPr>
                <a:spLocks noChangeShapeType="1"/>
              </p:cNvSpPr>
              <p:nvPr/>
            </p:nvSpPr>
            <p:spPr bwMode="auto">
              <a:xfrm flipH="1" flipV="1">
                <a:off x="3287" y="2295"/>
                <a:ext cx="0" cy="318"/>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0" name="Line 67"/>
              <p:cNvSpPr>
                <a:spLocks noChangeShapeType="1"/>
              </p:cNvSpPr>
              <p:nvPr/>
            </p:nvSpPr>
            <p:spPr bwMode="auto">
              <a:xfrm flipH="1">
                <a:off x="2970" y="2749"/>
                <a:ext cx="1044" cy="1"/>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Line 68"/>
              <p:cNvSpPr>
                <a:spLocks noChangeShapeType="1"/>
              </p:cNvSpPr>
              <p:nvPr/>
            </p:nvSpPr>
            <p:spPr bwMode="auto">
              <a:xfrm flipH="1" flipV="1">
                <a:off x="2970" y="2295"/>
                <a:ext cx="0" cy="454"/>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2" name="Rectangle 69"/>
              <p:cNvSpPr>
                <a:spLocks noChangeArrowheads="1"/>
              </p:cNvSpPr>
              <p:nvPr/>
            </p:nvSpPr>
            <p:spPr bwMode="auto">
              <a:xfrm>
                <a:off x="3990" y="2341"/>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5</a:t>
                </a:r>
              </a:p>
            </p:txBody>
          </p:sp>
          <p:sp>
            <p:nvSpPr>
              <p:cNvPr id="73" name="Rectangle 70"/>
              <p:cNvSpPr>
                <a:spLocks noChangeArrowheads="1"/>
              </p:cNvSpPr>
              <p:nvPr/>
            </p:nvSpPr>
            <p:spPr bwMode="auto">
              <a:xfrm>
                <a:off x="3990" y="249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7</a:t>
                </a:r>
              </a:p>
            </p:txBody>
          </p:sp>
        </p:grpSp>
        <p:sp>
          <p:nvSpPr>
            <p:cNvPr id="65" name="Rectangle 71"/>
            <p:cNvSpPr>
              <a:spLocks noChangeArrowheads="1"/>
            </p:cNvSpPr>
            <p:nvPr/>
          </p:nvSpPr>
          <p:spPr bwMode="auto">
            <a:xfrm>
              <a:off x="3990" y="263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9</a:t>
              </a:r>
            </a:p>
          </p:txBody>
        </p:sp>
      </p:grpSp>
      <p:sp>
        <p:nvSpPr>
          <p:cNvPr id="74" name="Line 72"/>
          <p:cNvSpPr>
            <a:spLocks noChangeShapeType="1"/>
          </p:cNvSpPr>
          <p:nvPr/>
        </p:nvSpPr>
        <p:spPr bwMode="auto">
          <a:xfrm flipH="1">
            <a:off x="5795963" y="2347913"/>
            <a:ext cx="115411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Rectangle 73"/>
          <p:cNvSpPr>
            <a:spLocks noChangeArrowheads="1"/>
          </p:cNvSpPr>
          <p:nvPr/>
        </p:nvSpPr>
        <p:spPr bwMode="auto">
          <a:xfrm>
            <a:off x="6940550" y="2166938"/>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a:t>
            </a:r>
          </a:p>
        </p:txBody>
      </p:sp>
      <p:sp>
        <p:nvSpPr>
          <p:cNvPr id="76" name="Rectangle 74"/>
          <p:cNvSpPr>
            <a:spLocks noChangeArrowheads="1"/>
          </p:cNvSpPr>
          <p:nvPr/>
        </p:nvSpPr>
        <p:spPr bwMode="auto">
          <a:xfrm>
            <a:off x="6877050" y="2347913"/>
            <a:ext cx="39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M</a:t>
            </a:r>
          </a:p>
        </p:txBody>
      </p:sp>
      <p:sp>
        <p:nvSpPr>
          <p:cNvPr id="77" name="Line 75"/>
          <p:cNvSpPr>
            <a:spLocks noChangeShapeType="1"/>
          </p:cNvSpPr>
          <p:nvPr/>
        </p:nvSpPr>
        <p:spPr bwMode="auto">
          <a:xfrm flipH="1">
            <a:off x="5795963" y="2563813"/>
            <a:ext cx="115411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76"/>
          <p:cNvSpPr>
            <a:spLocks noChangeShapeType="1"/>
          </p:cNvSpPr>
          <p:nvPr/>
        </p:nvSpPr>
        <p:spPr bwMode="auto">
          <a:xfrm flipH="1">
            <a:off x="5795963" y="2132013"/>
            <a:ext cx="115411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Rectangle 77"/>
          <p:cNvSpPr>
            <a:spLocks noChangeArrowheads="1"/>
          </p:cNvSpPr>
          <p:nvPr/>
        </p:nvSpPr>
        <p:spPr bwMode="auto">
          <a:xfrm>
            <a:off x="6907213" y="1916113"/>
            <a:ext cx="331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a:t>
            </a:r>
          </a:p>
        </p:txBody>
      </p:sp>
      <p:sp>
        <p:nvSpPr>
          <p:cNvPr id="81" name="Rectangle 4"/>
          <p:cNvSpPr>
            <a:spLocks noRot="1" noChangeArrowheads="1"/>
          </p:cNvSpPr>
          <p:nvPr/>
        </p:nvSpPr>
        <p:spPr bwMode="auto">
          <a:xfrm>
            <a:off x="1619250" y="333375"/>
            <a:ext cx="6481763"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zh-CN" altLang="en-US" sz="3600" i="0">
                <a:latin typeface="华文新魏" pitchFamily="2" charset="-122"/>
                <a:ea typeface="华文新魏" pitchFamily="2" charset="-122"/>
              </a:rPr>
              <a:t>简单运算器数据通路图</a:t>
            </a:r>
          </a:p>
        </p:txBody>
      </p:sp>
      <p:sp>
        <p:nvSpPr>
          <p:cNvPr id="82"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3043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repeatCount="300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ppt_x</p:attrName>
                                        </p:attrNameLst>
                                      </p:cBhvr>
                                      <p:tavLst>
                                        <p:tav tm="0">
                                          <p:val>
                                            <p:strVal val="#ppt_x+#ppt_w/2"/>
                                          </p:val>
                                        </p:tav>
                                        <p:tav tm="100000">
                                          <p:val>
                                            <p:strVal val="#ppt_x"/>
                                          </p:val>
                                        </p:tav>
                                      </p:tavLst>
                                    </p:anim>
                                    <p:anim calcmode="lin" valueType="num">
                                      <p:cBhvr>
                                        <p:cTn id="8" dur="1000" fill="hold"/>
                                        <p:tgtEl>
                                          <p:spTgt spid="78"/>
                                        </p:tgtEl>
                                        <p:attrNameLst>
                                          <p:attrName>ppt_y</p:attrName>
                                        </p:attrNameLst>
                                      </p:cBhvr>
                                      <p:tavLst>
                                        <p:tav tm="0">
                                          <p:val>
                                            <p:strVal val="#ppt_y"/>
                                          </p:val>
                                        </p:tav>
                                        <p:tav tm="100000">
                                          <p:val>
                                            <p:strVal val="#ppt_y"/>
                                          </p:val>
                                        </p:tav>
                                      </p:tavLst>
                                    </p:anim>
                                    <p:anim calcmode="lin" valueType="num">
                                      <p:cBhvr>
                                        <p:cTn id="9" dur="1000" fill="hold"/>
                                        <p:tgtEl>
                                          <p:spTgt spid="78"/>
                                        </p:tgtEl>
                                        <p:attrNameLst>
                                          <p:attrName>ppt_w</p:attrName>
                                        </p:attrNameLst>
                                      </p:cBhvr>
                                      <p:tavLst>
                                        <p:tav tm="0">
                                          <p:val>
                                            <p:fltVal val="0"/>
                                          </p:val>
                                        </p:tav>
                                        <p:tav tm="100000">
                                          <p:val>
                                            <p:strVal val="#ppt_w"/>
                                          </p:val>
                                        </p:tav>
                                      </p:tavLst>
                                    </p:anim>
                                    <p:anim calcmode="lin" valueType="num">
                                      <p:cBhvr>
                                        <p:cTn id="10" dur="1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repeatCount="300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1000" fill="hold"/>
                                        <p:tgtEl>
                                          <p:spTgt spid="79"/>
                                        </p:tgtEl>
                                        <p:attrNameLst>
                                          <p:attrName>ppt_x</p:attrName>
                                        </p:attrNameLst>
                                      </p:cBhvr>
                                      <p:tavLst>
                                        <p:tav tm="0">
                                          <p:val>
                                            <p:strVal val="1+#ppt_w/2"/>
                                          </p:val>
                                        </p:tav>
                                        <p:tav tm="100000">
                                          <p:val>
                                            <p:strVal val="#ppt_x"/>
                                          </p:val>
                                        </p:tav>
                                      </p:tavLst>
                                    </p:anim>
                                    <p:anim calcmode="lin" valueType="num">
                                      <p:cBhvr additive="base">
                                        <p:cTn id="1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2" repeatCount="300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1000" fill="hold"/>
                                        <p:tgtEl>
                                          <p:spTgt spid="74"/>
                                        </p:tgtEl>
                                        <p:attrNameLst>
                                          <p:attrName>ppt_x</p:attrName>
                                        </p:attrNameLst>
                                      </p:cBhvr>
                                      <p:tavLst>
                                        <p:tav tm="0">
                                          <p:val>
                                            <p:strVal val="#ppt_x+#ppt_w/2"/>
                                          </p:val>
                                        </p:tav>
                                        <p:tav tm="100000">
                                          <p:val>
                                            <p:strVal val="#ppt_x"/>
                                          </p:val>
                                        </p:tav>
                                      </p:tavLst>
                                    </p:anim>
                                    <p:anim calcmode="lin" valueType="num">
                                      <p:cBhvr>
                                        <p:cTn id="22" dur="1000" fill="hold"/>
                                        <p:tgtEl>
                                          <p:spTgt spid="74"/>
                                        </p:tgtEl>
                                        <p:attrNameLst>
                                          <p:attrName>ppt_y</p:attrName>
                                        </p:attrNameLst>
                                      </p:cBhvr>
                                      <p:tavLst>
                                        <p:tav tm="0">
                                          <p:val>
                                            <p:strVal val="#ppt_y"/>
                                          </p:val>
                                        </p:tav>
                                        <p:tav tm="100000">
                                          <p:val>
                                            <p:strVal val="#ppt_y"/>
                                          </p:val>
                                        </p:tav>
                                      </p:tavLst>
                                    </p:anim>
                                    <p:anim calcmode="lin" valueType="num">
                                      <p:cBhvr>
                                        <p:cTn id="23" dur="1000" fill="hold"/>
                                        <p:tgtEl>
                                          <p:spTgt spid="74"/>
                                        </p:tgtEl>
                                        <p:attrNameLst>
                                          <p:attrName>ppt_w</p:attrName>
                                        </p:attrNameLst>
                                      </p:cBhvr>
                                      <p:tavLst>
                                        <p:tav tm="0">
                                          <p:val>
                                            <p:fltVal val="0"/>
                                          </p:val>
                                        </p:tav>
                                        <p:tav tm="100000">
                                          <p:val>
                                            <p:strVal val="#ppt_w"/>
                                          </p:val>
                                        </p:tav>
                                      </p:tavLst>
                                    </p:anim>
                                    <p:anim calcmode="lin" valueType="num">
                                      <p:cBhvr>
                                        <p:cTn id="24" dur="10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repeatCount="300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1+#ppt_w/2"/>
                                          </p:val>
                                        </p:tav>
                                        <p:tav tm="100000">
                                          <p:val>
                                            <p:strVal val="#ppt_x"/>
                                          </p:val>
                                        </p:tav>
                                      </p:tavLst>
                                    </p:anim>
                                    <p:anim calcmode="lin" valueType="num">
                                      <p:cBhvr additive="base">
                                        <p:cTn id="30" dur="10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2" repeatCount="300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1000" fill="hold"/>
                                        <p:tgtEl>
                                          <p:spTgt spid="77"/>
                                        </p:tgtEl>
                                        <p:attrNameLst>
                                          <p:attrName>ppt_x</p:attrName>
                                        </p:attrNameLst>
                                      </p:cBhvr>
                                      <p:tavLst>
                                        <p:tav tm="0">
                                          <p:val>
                                            <p:strVal val="#ppt_x+#ppt_w/2"/>
                                          </p:val>
                                        </p:tav>
                                        <p:tav tm="100000">
                                          <p:val>
                                            <p:strVal val="#ppt_x"/>
                                          </p:val>
                                        </p:tav>
                                      </p:tavLst>
                                    </p:anim>
                                    <p:anim calcmode="lin" valueType="num">
                                      <p:cBhvr>
                                        <p:cTn id="36" dur="1000" fill="hold"/>
                                        <p:tgtEl>
                                          <p:spTgt spid="77"/>
                                        </p:tgtEl>
                                        <p:attrNameLst>
                                          <p:attrName>ppt_y</p:attrName>
                                        </p:attrNameLst>
                                      </p:cBhvr>
                                      <p:tavLst>
                                        <p:tav tm="0">
                                          <p:val>
                                            <p:strVal val="#ppt_y"/>
                                          </p:val>
                                        </p:tav>
                                        <p:tav tm="100000">
                                          <p:val>
                                            <p:strVal val="#ppt_y"/>
                                          </p:val>
                                        </p:tav>
                                      </p:tavLst>
                                    </p:anim>
                                    <p:anim calcmode="lin" valueType="num">
                                      <p:cBhvr>
                                        <p:cTn id="37" dur="1000" fill="hold"/>
                                        <p:tgtEl>
                                          <p:spTgt spid="77"/>
                                        </p:tgtEl>
                                        <p:attrNameLst>
                                          <p:attrName>ppt_w</p:attrName>
                                        </p:attrNameLst>
                                      </p:cBhvr>
                                      <p:tavLst>
                                        <p:tav tm="0">
                                          <p:val>
                                            <p:fltVal val="0"/>
                                          </p:val>
                                        </p:tav>
                                        <p:tav tm="100000">
                                          <p:val>
                                            <p:strVal val="#ppt_w"/>
                                          </p:val>
                                        </p:tav>
                                      </p:tavLst>
                                    </p:anim>
                                    <p:anim calcmode="lin" valueType="num">
                                      <p:cBhvr>
                                        <p:cTn id="38" dur="1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repeatCount="300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1000" fill="hold"/>
                                        <p:tgtEl>
                                          <p:spTgt spid="76"/>
                                        </p:tgtEl>
                                        <p:attrNameLst>
                                          <p:attrName>ppt_x</p:attrName>
                                        </p:attrNameLst>
                                      </p:cBhvr>
                                      <p:tavLst>
                                        <p:tav tm="0">
                                          <p:val>
                                            <p:strVal val="1+#ppt_w/2"/>
                                          </p:val>
                                        </p:tav>
                                        <p:tav tm="100000">
                                          <p:val>
                                            <p:strVal val="#ppt_x"/>
                                          </p:val>
                                        </p:tav>
                                      </p:tavLst>
                                    </p:anim>
                                    <p:anim calcmode="lin" valueType="num">
                                      <p:cBhvr additive="base">
                                        <p:cTn id="44" dur="10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repeatCount="300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1000" fill="hold"/>
                                        <p:tgtEl>
                                          <p:spTgt spid="16"/>
                                        </p:tgtEl>
                                        <p:attrNameLst>
                                          <p:attrName>ppt_x</p:attrName>
                                        </p:attrNameLst>
                                      </p:cBhvr>
                                      <p:tavLst>
                                        <p:tav tm="0">
                                          <p:val>
                                            <p:strVal val="#ppt_x"/>
                                          </p:val>
                                        </p:tav>
                                        <p:tav tm="100000">
                                          <p:val>
                                            <p:strVal val="#ppt_x"/>
                                          </p:val>
                                        </p:tav>
                                      </p:tavLst>
                                    </p:anim>
                                    <p:anim calcmode="lin" valueType="num">
                                      <p:cBhvr additive="base">
                                        <p:cTn id="50"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repeatCount="300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1000" fill="hold"/>
                                        <p:tgtEl>
                                          <p:spTgt spid="9"/>
                                        </p:tgtEl>
                                        <p:attrNameLst>
                                          <p:attrName>ppt_x</p:attrName>
                                        </p:attrNameLst>
                                      </p:cBhvr>
                                      <p:tavLst>
                                        <p:tav tm="0">
                                          <p:val>
                                            <p:strVal val="#ppt_x"/>
                                          </p:val>
                                        </p:tav>
                                        <p:tav tm="100000">
                                          <p:val>
                                            <p:strVal val="#ppt_x"/>
                                          </p:val>
                                        </p:tav>
                                      </p:tavLst>
                                    </p:anim>
                                    <p:anim calcmode="lin" valueType="num">
                                      <p:cBhvr additive="base">
                                        <p:cTn id="56"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repeatCount="300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1000" fill="hold"/>
                                        <p:tgtEl>
                                          <p:spTgt spid="17"/>
                                        </p:tgtEl>
                                        <p:attrNameLst>
                                          <p:attrName>ppt_x</p:attrName>
                                        </p:attrNameLst>
                                      </p:cBhvr>
                                      <p:tavLst>
                                        <p:tav tm="0">
                                          <p:val>
                                            <p:strVal val="#ppt_x"/>
                                          </p:val>
                                        </p:tav>
                                        <p:tav tm="100000">
                                          <p:val>
                                            <p:strVal val="#ppt_x"/>
                                          </p:val>
                                        </p:tav>
                                      </p:tavLst>
                                    </p:anim>
                                    <p:anim calcmode="lin" valueType="num">
                                      <p:cBhvr additive="base">
                                        <p:cTn id="6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repeatCount="300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1000" fill="hold"/>
                                        <p:tgtEl>
                                          <p:spTgt spid="18"/>
                                        </p:tgtEl>
                                        <p:attrNameLst>
                                          <p:attrName>ppt_x</p:attrName>
                                        </p:attrNameLst>
                                      </p:cBhvr>
                                      <p:tavLst>
                                        <p:tav tm="0">
                                          <p:val>
                                            <p:strVal val="#ppt_x"/>
                                          </p:val>
                                        </p:tav>
                                        <p:tav tm="100000">
                                          <p:val>
                                            <p:strVal val="#ppt_x"/>
                                          </p:val>
                                        </p:tav>
                                      </p:tavLst>
                                    </p:anim>
                                    <p:anim calcmode="lin" valueType="num">
                                      <p:cBhvr additive="base">
                                        <p:cTn id="6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repeatCount="300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1000" fill="hold"/>
                                        <p:tgtEl>
                                          <p:spTgt spid="19"/>
                                        </p:tgtEl>
                                        <p:attrNameLst>
                                          <p:attrName>ppt_x</p:attrName>
                                        </p:attrNameLst>
                                      </p:cBhvr>
                                      <p:tavLst>
                                        <p:tav tm="0">
                                          <p:val>
                                            <p:strVal val="#ppt_x"/>
                                          </p:val>
                                        </p:tav>
                                        <p:tav tm="100000">
                                          <p:val>
                                            <p:strVal val="#ppt_x"/>
                                          </p:val>
                                        </p:tav>
                                      </p:tavLst>
                                    </p:anim>
                                    <p:anim calcmode="lin" valueType="num">
                                      <p:cBhvr additive="base">
                                        <p:cTn id="74"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repeatCount="300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1000" fill="hold"/>
                                        <p:tgtEl>
                                          <p:spTgt spid="23"/>
                                        </p:tgtEl>
                                        <p:attrNameLst>
                                          <p:attrName>ppt_x</p:attrName>
                                        </p:attrNameLst>
                                      </p:cBhvr>
                                      <p:tavLst>
                                        <p:tav tm="0">
                                          <p:val>
                                            <p:strVal val="#ppt_x"/>
                                          </p:val>
                                        </p:tav>
                                        <p:tav tm="100000">
                                          <p:val>
                                            <p:strVal val="#ppt_x"/>
                                          </p:val>
                                        </p:tav>
                                      </p:tavLst>
                                    </p:anim>
                                    <p:anim calcmode="lin" valueType="num">
                                      <p:cBhvr additive="base">
                                        <p:cTn id="8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repeatCount="300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1000" fill="hold"/>
                                        <p:tgtEl>
                                          <p:spTgt spid="24"/>
                                        </p:tgtEl>
                                        <p:attrNameLst>
                                          <p:attrName>ppt_x</p:attrName>
                                        </p:attrNameLst>
                                      </p:cBhvr>
                                      <p:tavLst>
                                        <p:tav tm="0">
                                          <p:val>
                                            <p:strVal val="#ppt_x"/>
                                          </p:val>
                                        </p:tav>
                                        <p:tav tm="100000">
                                          <p:val>
                                            <p:strVal val="#ppt_x"/>
                                          </p:val>
                                        </p:tav>
                                      </p:tavLst>
                                    </p:anim>
                                    <p:anim calcmode="lin" valueType="num">
                                      <p:cBhvr additive="base">
                                        <p:cTn id="86"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repeatCount="3000"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1000" fill="hold"/>
                                        <p:tgtEl>
                                          <p:spTgt spid="25"/>
                                        </p:tgtEl>
                                        <p:attrNameLst>
                                          <p:attrName>ppt_x</p:attrName>
                                        </p:attrNameLst>
                                      </p:cBhvr>
                                      <p:tavLst>
                                        <p:tav tm="0">
                                          <p:val>
                                            <p:strVal val="#ppt_x"/>
                                          </p:val>
                                        </p:tav>
                                        <p:tav tm="100000">
                                          <p:val>
                                            <p:strVal val="#ppt_x"/>
                                          </p:val>
                                        </p:tav>
                                      </p:tavLst>
                                    </p:anim>
                                    <p:anim calcmode="lin" valueType="num">
                                      <p:cBhvr additive="base">
                                        <p:cTn id="9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4" repeatCount="300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p:cTn id="97" dur="1000" fill="hold"/>
                                        <p:tgtEl>
                                          <p:spTgt spid="10"/>
                                        </p:tgtEl>
                                        <p:attrNameLst>
                                          <p:attrName>ppt_x</p:attrName>
                                        </p:attrNameLst>
                                      </p:cBhvr>
                                      <p:tavLst>
                                        <p:tav tm="0">
                                          <p:val>
                                            <p:strVal val="#ppt_x"/>
                                          </p:val>
                                        </p:tav>
                                        <p:tav tm="100000">
                                          <p:val>
                                            <p:strVal val="#ppt_x"/>
                                          </p:val>
                                        </p:tav>
                                      </p:tavLst>
                                    </p:anim>
                                    <p:anim calcmode="lin" valueType="num">
                                      <p:cBhvr>
                                        <p:cTn id="98" dur="1000" fill="hold"/>
                                        <p:tgtEl>
                                          <p:spTgt spid="10"/>
                                        </p:tgtEl>
                                        <p:attrNameLst>
                                          <p:attrName>ppt_y</p:attrName>
                                        </p:attrNameLst>
                                      </p:cBhvr>
                                      <p:tavLst>
                                        <p:tav tm="0">
                                          <p:val>
                                            <p:strVal val="#ppt_y+#ppt_h/2"/>
                                          </p:val>
                                        </p:tav>
                                        <p:tav tm="100000">
                                          <p:val>
                                            <p:strVal val="#ppt_y"/>
                                          </p:val>
                                        </p:tav>
                                      </p:tavLst>
                                    </p:anim>
                                    <p:anim calcmode="lin" valueType="num">
                                      <p:cBhvr>
                                        <p:cTn id="99" dur="1000" fill="hold"/>
                                        <p:tgtEl>
                                          <p:spTgt spid="10"/>
                                        </p:tgtEl>
                                        <p:attrNameLst>
                                          <p:attrName>ppt_w</p:attrName>
                                        </p:attrNameLst>
                                      </p:cBhvr>
                                      <p:tavLst>
                                        <p:tav tm="0">
                                          <p:val>
                                            <p:strVal val="#ppt_w"/>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8" repeatCount="300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1000" fill="hold"/>
                                        <p:tgtEl>
                                          <p:spTgt spid="12"/>
                                        </p:tgtEl>
                                        <p:attrNameLst>
                                          <p:attrName>ppt_x</p:attrName>
                                        </p:attrNameLst>
                                      </p:cBhvr>
                                      <p:tavLst>
                                        <p:tav tm="0">
                                          <p:val>
                                            <p:strVal val="#ppt_x-#ppt_w/2"/>
                                          </p:val>
                                        </p:tav>
                                        <p:tav tm="100000">
                                          <p:val>
                                            <p:strVal val="#ppt_x"/>
                                          </p:val>
                                        </p:tav>
                                      </p:tavLst>
                                    </p:anim>
                                    <p:anim calcmode="lin" valueType="num">
                                      <p:cBhvr>
                                        <p:cTn id="106" dur="1000" fill="hold"/>
                                        <p:tgtEl>
                                          <p:spTgt spid="12"/>
                                        </p:tgtEl>
                                        <p:attrNameLst>
                                          <p:attrName>ppt_y</p:attrName>
                                        </p:attrNameLst>
                                      </p:cBhvr>
                                      <p:tavLst>
                                        <p:tav tm="0">
                                          <p:val>
                                            <p:strVal val="#ppt_y"/>
                                          </p:val>
                                        </p:tav>
                                        <p:tav tm="100000">
                                          <p:val>
                                            <p:strVal val="#ppt_y"/>
                                          </p:val>
                                        </p:tav>
                                      </p:tavLst>
                                    </p:anim>
                                    <p:anim calcmode="lin" valueType="num">
                                      <p:cBhvr>
                                        <p:cTn id="107" dur="1000" fill="hold"/>
                                        <p:tgtEl>
                                          <p:spTgt spid="12"/>
                                        </p:tgtEl>
                                        <p:attrNameLst>
                                          <p:attrName>ppt_w</p:attrName>
                                        </p:attrNameLst>
                                      </p:cBhvr>
                                      <p:tavLst>
                                        <p:tav tm="0">
                                          <p:val>
                                            <p:fltVal val="0"/>
                                          </p:val>
                                        </p:tav>
                                        <p:tav tm="100000">
                                          <p:val>
                                            <p:strVal val="#ppt_w"/>
                                          </p:val>
                                        </p:tav>
                                      </p:tavLst>
                                    </p:anim>
                                    <p:anim calcmode="lin" valueType="num">
                                      <p:cBhvr>
                                        <p:cTn id="10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ntr" presetSubtype="1" repeatCount="3000" fill="hold" grpId="0" nodeType="clickEffect">
                                  <p:stCondLst>
                                    <p:cond delay="0"/>
                                  </p:stCondLst>
                                  <p:childTnLst>
                                    <p:set>
                                      <p:cBhvr>
                                        <p:cTn id="112" dur="1" fill="hold">
                                          <p:stCondLst>
                                            <p:cond delay="0"/>
                                          </p:stCondLst>
                                        </p:cTn>
                                        <p:tgtEl>
                                          <p:spTgt spid="11"/>
                                        </p:tgtEl>
                                        <p:attrNameLst>
                                          <p:attrName>style.visibility</p:attrName>
                                        </p:attrNameLst>
                                      </p:cBhvr>
                                      <p:to>
                                        <p:strVal val="visible"/>
                                      </p:to>
                                    </p:set>
                                    <p:anim calcmode="lin" valueType="num">
                                      <p:cBhvr>
                                        <p:cTn id="113" dur="1000" fill="hold"/>
                                        <p:tgtEl>
                                          <p:spTgt spid="11"/>
                                        </p:tgtEl>
                                        <p:attrNameLst>
                                          <p:attrName>ppt_x</p:attrName>
                                        </p:attrNameLst>
                                      </p:cBhvr>
                                      <p:tavLst>
                                        <p:tav tm="0">
                                          <p:val>
                                            <p:strVal val="#ppt_x"/>
                                          </p:val>
                                        </p:tav>
                                        <p:tav tm="100000">
                                          <p:val>
                                            <p:strVal val="#ppt_x"/>
                                          </p:val>
                                        </p:tav>
                                      </p:tavLst>
                                    </p:anim>
                                    <p:anim calcmode="lin" valueType="num">
                                      <p:cBhvr>
                                        <p:cTn id="114" dur="1000" fill="hold"/>
                                        <p:tgtEl>
                                          <p:spTgt spid="11"/>
                                        </p:tgtEl>
                                        <p:attrNameLst>
                                          <p:attrName>ppt_y</p:attrName>
                                        </p:attrNameLst>
                                      </p:cBhvr>
                                      <p:tavLst>
                                        <p:tav tm="0">
                                          <p:val>
                                            <p:strVal val="#ppt_y-#ppt_h/2"/>
                                          </p:val>
                                        </p:tav>
                                        <p:tav tm="100000">
                                          <p:val>
                                            <p:strVal val="#ppt_y"/>
                                          </p:val>
                                        </p:tav>
                                      </p:tavLst>
                                    </p:anim>
                                    <p:anim calcmode="lin" valueType="num">
                                      <p:cBhvr>
                                        <p:cTn id="115" dur="1000" fill="hold"/>
                                        <p:tgtEl>
                                          <p:spTgt spid="11"/>
                                        </p:tgtEl>
                                        <p:attrNameLst>
                                          <p:attrName>ppt_w</p:attrName>
                                        </p:attrNameLst>
                                      </p:cBhvr>
                                      <p:tavLst>
                                        <p:tav tm="0">
                                          <p:val>
                                            <p:strVal val="#ppt_w"/>
                                          </p:val>
                                        </p:tav>
                                        <p:tav tm="100000">
                                          <p:val>
                                            <p:strVal val="#ppt_w"/>
                                          </p:val>
                                        </p:tav>
                                      </p:tavLst>
                                    </p:anim>
                                    <p:anim calcmode="lin" valueType="num">
                                      <p:cBhvr>
                                        <p:cTn id="116" dur="10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7" presetClass="entr" presetSubtype="2" repeatCount="3000" fill="hold" grpId="0" nodeType="click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p:cTn id="121" dur="1000" fill="hold"/>
                                        <p:tgtEl>
                                          <p:spTgt spid="36"/>
                                        </p:tgtEl>
                                        <p:attrNameLst>
                                          <p:attrName>ppt_x</p:attrName>
                                        </p:attrNameLst>
                                      </p:cBhvr>
                                      <p:tavLst>
                                        <p:tav tm="0">
                                          <p:val>
                                            <p:strVal val="#ppt_x+#ppt_w/2"/>
                                          </p:val>
                                        </p:tav>
                                        <p:tav tm="100000">
                                          <p:val>
                                            <p:strVal val="#ppt_x"/>
                                          </p:val>
                                        </p:tav>
                                      </p:tavLst>
                                    </p:anim>
                                    <p:anim calcmode="lin" valueType="num">
                                      <p:cBhvr>
                                        <p:cTn id="122" dur="1000" fill="hold"/>
                                        <p:tgtEl>
                                          <p:spTgt spid="36"/>
                                        </p:tgtEl>
                                        <p:attrNameLst>
                                          <p:attrName>ppt_y</p:attrName>
                                        </p:attrNameLst>
                                      </p:cBhvr>
                                      <p:tavLst>
                                        <p:tav tm="0">
                                          <p:val>
                                            <p:strVal val="#ppt_y"/>
                                          </p:val>
                                        </p:tav>
                                        <p:tav tm="100000">
                                          <p:val>
                                            <p:strVal val="#ppt_y"/>
                                          </p:val>
                                        </p:tav>
                                      </p:tavLst>
                                    </p:anim>
                                    <p:anim calcmode="lin" valueType="num">
                                      <p:cBhvr>
                                        <p:cTn id="123" dur="1000" fill="hold"/>
                                        <p:tgtEl>
                                          <p:spTgt spid="36"/>
                                        </p:tgtEl>
                                        <p:attrNameLst>
                                          <p:attrName>ppt_w</p:attrName>
                                        </p:attrNameLst>
                                      </p:cBhvr>
                                      <p:tavLst>
                                        <p:tav tm="0">
                                          <p:val>
                                            <p:fltVal val="0"/>
                                          </p:val>
                                        </p:tav>
                                        <p:tav tm="100000">
                                          <p:val>
                                            <p:strVal val="#ppt_w"/>
                                          </p:val>
                                        </p:tav>
                                      </p:tavLst>
                                    </p:anim>
                                    <p:anim calcmode="lin" valueType="num">
                                      <p:cBhvr>
                                        <p:cTn id="124" dur="1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7" presetClass="entr" presetSubtype="4" repeatCount="3000" fill="hold" grpId="0" nodeType="click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p:cTn id="129" dur="1000" fill="hold"/>
                                        <p:tgtEl>
                                          <p:spTgt spid="33"/>
                                        </p:tgtEl>
                                        <p:attrNameLst>
                                          <p:attrName>ppt_x</p:attrName>
                                        </p:attrNameLst>
                                      </p:cBhvr>
                                      <p:tavLst>
                                        <p:tav tm="0">
                                          <p:val>
                                            <p:strVal val="#ppt_x"/>
                                          </p:val>
                                        </p:tav>
                                        <p:tav tm="100000">
                                          <p:val>
                                            <p:strVal val="#ppt_x"/>
                                          </p:val>
                                        </p:tav>
                                      </p:tavLst>
                                    </p:anim>
                                    <p:anim calcmode="lin" valueType="num">
                                      <p:cBhvr>
                                        <p:cTn id="130" dur="1000" fill="hold"/>
                                        <p:tgtEl>
                                          <p:spTgt spid="33"/>
                                        </p:tgtEl>
                                        <p:attrNameLst>
                                          <p:attrName>ppt_y</p:attrName>
                                        </p:attrNameLst>
                                      </p:cBhvr>
                                      <p:tavLst>
                                        <p:tav tm="0">
                                          <p:val>
                                            <p:strVal val="#ppt_y+#ppt_h/2"/>
                                          </p:val>
                                        </p:tav>
                                        <p:tav tm="100000">
                                          <p:val>
                                            <p:strVal val="#ppt_y"/>
                                          </p:val>
                                        </p:tav>
                                      </p:tavLst>
                                    </p:anim>
                                    <p:anim calcmode="lin" valueType="num">
                                      <p:cBhvr>
                                        <p:cTn id="131" dur="1000" fill="hold"/>
                                        <p:tgtEl>
                                          <p:spTgt spid="33"/>
                                        </p:tgtEl>
                                        <p:attrNameLst>
                                          <p:attrName>ppt_w</p:attrName>
                                        </p:attrNameLst>
                                      </p:cBhvr>
                                      <p:tavLst>
                                        <p:tav tm="0">
                                          <p:val>
                                            <p:strVal val="#ppt_w"/>
                                          </p:val>
                                        </p:tav>
                                        <p:tav tm="100000">
                                          <p:val>
                                            <p:strVal val="#ppt_w"/>
                                          </p:val>
                                        </p:tav>
                                      </p:tavLst>
                                    </p:anim>
                                    <p:anim calcmode="lin" valueType="num">
                                      <p:cBhvr>
                                        <p:cTn id="132" dur="1000" fill="hold"/>
                                        <p:tgtEl>
                                          <p:spTgt spid="33"/>
                                        </p:tgtEl>
                                        <p:attrNameLst>
                                          <p:attrName>ppt_h</p:attrName>
                                        </p:attrNameLst>
                                      </p:cBhvr>
                                      <p:tavLst>
                                        <p:tav tm="0">
                                          <p:val>
                                            <p:fltVal val="0"/>
                                          </p:val>
                                        </p:tav>
                                        <p:tav tm="100000">
                                          <p:val>
                                            <p:strVal val="#ppt_h"/>
                                          </p:val>
                                        </p:tav>
                                      </p:tavLst>
                                    </p:anim>
                                  </p:childTnLst>
                                </p:cTn>
                              </p:par>
                              <p:par>
                                <p:cTn id="133" presetID="17" presetClass="entr" presetSubtype="4" repeatCount="3000"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1000" fill="hold"/>
                                        <p:tgtEl>
                                          <p:spTgt spid="34"/>
                                        </p:tgtEl>
                                        <p:attrNameLst>
                                          <p:attrName>ppt_x</p:attrName>
                                        </p:attrNameLst>
                                      </p:cBhvr>
                                      <p:tavLst>
                                        <p:tav tm="0">
                                          <p:val>
                                            <p:strVal val="#ppt_x"/>
                                          </p:val>
                                        </p:tav>
                                        <p:tav tm="100000">
                                          <p:val>
                                            <p:strVal val="#ppt_x"/>
                                          </p:val>
                                        </p:tav>
                                      </p:tavLst>
                                    </p:anim>
                                    <p:anim calcmode="lin" valueType="num">
                                      <p:cBhvr>
                                        <p:cTn id="136" dur="1000" fill="hold"/>
                                        <p:tgtEl>
                                          <p:spTgt spid="34"/>
                                        </p:tgtEl>
                                        <p:attrNameLst>
                                          <p:attrName>ppt_y</p:attrName>
                                        </p:attrNameLst>
                                      </p:cBhvr>
                                      <p:tavLst>
                                        <p:tav tm="0">
                                          <p:val>
                                            <p:strVal val="#ppt_y+#ppt_h/2"/>
                                          </p:val>
                                        </p:tav>
                                        <p:tav tm="100000">
                                          <p:val>
                                            <p:strVal val="#ppt_y"/>
                                          </p:val>
                                        </p:tav>
                                      </p:tavLst>
                                    </p:anim>
                                    <p:anim calcmode="lin" valueType="num">
                                      <p:cBhvr>
                                        <p:cTn id="137" dur="1000" fill="hold"/>
                                        <p:tgtEl>
                                          <p:spTgt spid="34"/>
                                        </p:tgtEl>
                                        <p:attrNameLst>
                                          <p:attrName>ppt_w</p:attrName>
                                        </p:attrNameLst>
                                      </p:cBhvr>
                                      <p:tavLst>
                                        <p:tav tm="0">
                                          <p:val>
                                            <p:strVal val="#ppt_w"/>
                                          </p:val>
                                        </p:tav>
                                        <p:tav tm="100000">
                                          <p:val>
                                            <p:strVal val="#ppt_w"/>
                                          </p:val>
                                        </p:tav>
                                      </p:tavLst>
                                    </p:anim>
                                    <p:anim calcmode="lin" valueType="num">
                                      <p:cBhvr>
                                        <p:cTn id="138" dur="1000" fill="hold"/>
                                        <p:tgtEl>
                                          <p:spTgt spid="34"/>
                                        </p:tgtEl>
                                        <p:attrNameLst>
                                          <p:attrName>ppt_h</p:attrName>
                                        </p:attrNameLst>
                                      </p:cBhvr>
                                      <p:tavLst>
                                        <p:tav tm="0">
                                          <p:val>
                                            <p:fltVal val="0"/>
                                          </p:val>
                                        </p:tav>
                                        <p:tav tm="100000">
                                          <p:val>
                                            <p:strVal val="#ppt_h"/>
                                          </p:val>
                                        </p:tav>
                                      </p:tavLst>
                                    </p:anim>
                                  </p:childTnLst>
                                </p:cTn>
                              </p:par>
                              <p:par>
                                <p:cTn id="139" presetID="17" presetClass="entr" presetSubtype="4" repeatCount="3000"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 calcmode="lin" valueType="num">
                                      <p:cBhvr>
                                        <p:cTn id="141" dur="1000" fill="hold"/>
                                        <p:tgtEl>
                                          <p:spTgt spid="35"/>
                                        </p:tgtEl>
                                        <p:attrNameLst>
                                          <p:attrName>ppt_x</p:attrName>
                                        </p:attrNameLst>
                                      </p:cBhvr>
                                      <p:tavLst>
                                        <p:tav tm="0">
                                          <p:val>
                                            <p:strVal val="#ppt_x"/>
                                          </p:val>
                                        </p:tav>
                                        <p:tav tm="100000">
                                          <p:val>
                                            <p:strVal val="#ppt_x"/>
                                          </p:val>
                                        </p:tav>
                                      </p:tavLst>
                                    </p:anim>
                                    <p:anim calcmode="lin" valueType="num">
                                      <p:cBhvr>
                                        <p:cTn id="142" dur="1000" fill="hold"/>
                                        <p:tgtEl>
                                          <p:spTgt spid="35"/>
                                        </p:tgtEl>
                                        <p:attrNameLst>
                                          <p:attrName>ppt_y</p:attrName>
                                        </p:attrNameLst>
                                      </p:cBhvr>
                                      <p:tavLst>
                                        <p:tav tm="0">
                                          <p:val>
                                            <p:strVal val="#ppt_y+#ppt_h/2"/>
                                          </p:val>
                                        </p:tav>
                                        <p:tav tm="100000">
                                          <p:val>
                                            <p:strVal val="#ppt_y"/>
                                          </p:val>
                                        </p:tav>
                                      </p:tavLst>
                                    </p:anim>
                                    <p:anim calcmode="lin" valueType="num">
                                      <p:cBhvr>
                                        <p:cTn id="143" dur="1000" fill="hold"/>
                                        <p:tgtEl>
                                          <p:spTgt spid="35"/>
                                        </p:tgtEl>
                                        <p:attrNameLst>
                                          <p:attrName>ppt_w</p:attrName>
                                        </p:attrNameLst>
                                      </p:cBhvr>
                                      <p:tavLst>
                                        <p:tav tm="0">
                                          <p:val>
                                            <p:strVal val="#ppt_w"/>
                                          </p:val>
                                        </p:tav>
                                        <p:tav tm="100000">
                                          <p:val>
                                            <p:strVal val="#ppt_w"/>
                                          </p:val>
                                        </p:tav>
                                      </p:tavLst>
                                    </p:anim>
                                    <p:anim calcmode="lin" valueType="num">
                                      <p:cBhvr>
                                        <p:cTn id="144" dur="10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7" presetClass="entr" presetSubtype="8" repeatCount="3000" fill="hold" grpId="0" nodeType="clickEffect">
                                  <p:stCondLst>
                                    <p:cond delay="0"/>
                                  </p:stCondLst>
                                  <p:childTnLst>
                                    <p:set>
                                      <p:cBhvr>
                                        <p:cTn id="148" dur="1" fill="hold">
                                          <p:stCondLst>
                                            <p:cond delay="0"/>
                                          </p:stCondLst>
                                        </p:cTn>
                                        <p:tgtEl>
                                          <p:spTgt spid="49"/>
                                        </p:tgtEl>
                                        <p:attrNameLst>
                                          <p:attrName>style.visibility</p:attrName>
                                        </p:attrNameLst>
                                      </p:cBhvr>
                                      <p:to>
                                        <p:strVal val="visible"/>
                                      </p:to>
                                    </p:set>
                                    <p:anim calcmode="lin" valueType="num">
                                      <p:cBhvr>
                                        <p:cTn id="149" dur="1000" fill="hold"/>
                                        <p:tgtEl>
                                          <p:spTgt spid="49"/>
                                        </p:tgtEl>
                                        <p:attrNameLst>
                                          <p:attrName>ppt_x</p:attrName>
                                        </p:attrNameLst>
                                      </p:cBhvr>
                                      <p:tavLst>
                                        <p:tav tm="0">
                                          <p:val>
                                            <p:strVal val="#ppt_x-#ppt_w/2"/>
                                          </p:val>
                                        </p:tav>
                                        <p:tav tm="100000">
                                          <p:val>
                                            <p:strVal val="#ppt_x"/>
                                          </p:val>
                                        </p:tav>
                                      </p:tavLst>
                                    </p:anim>
                                    <p:anim calcmode="lin" valueType="num">
                                      <p:cBhvr>
                                        <p:cTn id="150" dur="1000" fill="hold"/>
                                        <p:tgtEl>
                                          <p:spTgt spid="49"/>
                                        </p:tgtEl>
                                        <p:attrNameLst>
                                          <p:attrName>ppt_y</p:attrName>
                                        </p:attrNameLst>
                                      </p:cBhvr>
                                      <p:tavLst>
                                        <p:tav tm="0">
                                          <p:val>
                                            <p:strVal val="#ppt_y"/>
                                          </p:val>
                                        </p:tav>
                                        <p:tav tm="100000">
                                          <p:val>
                                            <p:strVal val="#ppt_y"/>
                                          </p:val>
                                        </p:tav>
                                      </p:tavLst>
                                    </p:anim>
                                    <p:anim calcmode="lin" valueType="num">
                                      <p:cBhvr>
                                        <p:cTn id="151" dur="1000" fill="hold"/>
                                        <p:tgtEl>
                                          <p:spTgt spid="49"/>
                                        </p:tgtEl>
                                        <p:attrNameLst>
                                          <p:attrName>ppt_w</p:attrName>
                                        </p:attrNameLst>
                                      </p:cBhvr>
                                      <p:tavLst>
                                        <p:tav tm="0">
                                          <p:val>
                                            <p:fltVal val="0"/>
                                          </p:val>
                                        </p:tav>
                                        <p:tav tm="100000">
                                          <p:val>
                                            <p:strVal val="#ppt_w"/>
                                          </p:val>
                                        </p:tav>
                                      </p:tavLst>
                                    </p:anim>
                                    <p:anim calcmode="lin" valueType="num">
                                      <p:cBhvr>
                                        <p:cTn id="152" dur="1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7" presetClass="entr" presetSubtype="4" repeatCount="300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p:cTn id="157" dur="1000" fill="hold"/>
                                        <p:tgtEl>
                                          <p:spTgt spid="50"/>
                                        </p:tgtEl>
                                        <p:attrNameLst>
                                          <p:attrName>ppt_x</p:attrName>
                                        </p:attrNameLst>
                                      </p:cBhvr>
                                      <p:tavLst>
                                        <p:tav tm="0">
                                          <p:val>
                                            <p:strVal val="#ppt_x"/>
                                          </p:val>
                                        </p:tav>
                                        <p:tav tm="100000">
                                          <p:val>
                                            <p:strVal val="#ppt_x"/>
                                          </p:val>
                                        </p:tav>
                                      </p:tavLst>
                                    </p:anim>
                                    <p:anim calcmode="lin" valueType="num">
                                      <p:cBhvr>
                                        <p:cTn id="158" dur="1000" fill="hold"/>
                                        <p:tgtEl>
                                          <p:spTgt spid="50"/>
                                        </p:tgtEl>
                                        <p:attrNameLst>
                                          <p:attrName>ppt_y</p:attrName>
                                        </p:attrNameLst>
                                      </p:cBhvr>
                                      <p:tavLst>
                                        <p:tav tm="0">
                                          <p:val>
                                            <p:strVal val="#ppt_y+#ppt_h/2"/>
                                          </p:val>
                                        </p:tav>
                                        <p:tav tm="100000">
                                          <p:val>
                                            <p:strVal val="#ppt_y"/>
                                          </p:val>
                                        </p:tav>
                                      </p:tavLst>
                                    </p:anim>
                                    <p:anim calcmode="lin" valueType="num">
                                      <p:cBhvr>
                                        <p:cTn id="159" dur="1000" fill="hold"/>
                                        <p:tgtEl>
                                          <p:spTgt spid="50"/>
                                        </p:tgtEl>
                                        <p:attrNameLst>
                                          <p:attrName>ppt_w</p:attrName>
                                        </p:attrNameLst>
                                      </p:cBhvr>
                                      <p:tavLst>
                                        <p:tav tm="0">
                                          <p:val>
                                            <p:strVal val="#ppt_w"/>
                                          </p:val>
                                        </p:tav>
                                        <p:tav tm="100000">
                                          <p:val>
                                            <p:strVal val="#ppt_w"/>
                                          </p:val>
                                        </p:tav>
                                      </p:tavLst>
                                    </p:anim>
                                    <p:anim calcmode="lin" valueType="num">
                                      <p:cBhvr>
                                        <p:cTn id="160" dur="10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repeatCount="3000" fill="hold" grpId="0" nodeType="clickEffect">
                                  <p:stCondLst>
                                    <p:cond delay="0"/>
                                  </p:stCondLst>
                                  <p:childTnLst>
                                    <p:set>
                                      <p:cBhvr>
                                        <p:cTn id="164" dur="1" fill="hold">
                                          <p:stCondLst>
                                            <p:cond delay="0"/>
                                          </p:stCondLst>
                                        </p:cTn>
                                        <p:tgtEl>
                                          <p:spTgt spid="57"/>
                                        </p:tgtEl>
                                        <p:attrNameLst>
                                          <p:attrName>style.visibility</p:attrName>
                                        </p:attrNameLst>
                                      </p:cBhvr>
                                      <p:to>
                                        <p:strVal val="visible"/>
                                      </p:to>
                                    </p:set>
                                    <p:anim calcmode="lin" valueType="num">
                                      <p:cBhvr additive="base">
                                        <p:cTn id="165" dur="1000" fill="hold"/>
                                        <p:tgtEl>
                                          <p:spTgt spid="57"/>
                                        </p:tgtEl>
                                        <p:attrNameLst>
                                          <p:attrName>ppt_x</p:attrName>
                                        </p:attrNameLst>
                                      </p:cBhvr>
                                      <p:tavLst>
                                        <p:tav tm="0">
                                          <p:val>
                                            <p:strVal val="#ppt_x"/>
                                          </p:val>
                                        </p:tav>
                                        <p:tav tm="100000">
                                          <p:val>
                                            <p:strVal val="#ppt_x"/>
                                          </p:val>
                                        </p:tav>
                                      </p:tavLst>
                                    </p:anim>
                                    <p:anim calcmode="lin" valueType="num">
                                      <p:cBhvr additive="base">
                                        <p:cTn id="166"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repeatCount="3000" fill="hold" nodeType="clickEffect">
                                  <p:stCondLst>
                                    <p:cond delay="0"/>
                                  </p:stCondLst>
                                  <p:childTnLst>
                                    <p:set>
                                      <p:cBhvr>
                                        <p:cTn id="170" dur="1" fill="hold">
                                          <p:stCondLst>
                                            <p:cond delay="0"/>
                                          </p:stCondLst>
                                        </p:cTn>
                                        <p:tgtEl>
                                          <p:spTgt spid="51"/>
                                        </p:tgtEl>
                                        <p:attrNameLst>
                                          <p:attrName>style.visibility</p:attrName>
                                        </p:attrNameLst>
                                      </p:cBhvr>
                                      <p:to>
                                        <p:strVal val="visible"/>
                                      </p:to>
                                    </p:set>
                                    <p:anim calcmode="lin" valueType="num">
                                      <p:cBhvr additive="base">
                                        <p:cTn id="171" dur="1000" fill="hold"/>
                                        <p:tgtEl>
                                          <p:spTgt spid="51"/>
                                        </p:tgtEl>
                                        <p:attrNameLst>
                                          <p:attrName>ppt_x</p:attrName>
                                        </p:attrNameLst>
                                      </p:cBhvr>
                                      <p:tavLst>
                                        <p:tav tm="0">
                                          <p:val>
                                            <p:strVal val="#ppt_x"/>
                                          </p:val>
                                        </p:tav>
                                        <p:tav tm="100000">
                                          <p:val>
                                            <p:strVal val="#ppt_x"/>
                                          </p:val>
                                        </p:tav>
                                      </p:tavLst>
                                    </p:anim>
                                    <p:anim calcmode="lin" valueType="num">
                                      <p:cBhvr additive="base">
                                        <p:cTn id="172" dur="10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repeatCount="3000" fill="hold" grpId="0" nodeType="clickEffect">
                                  <p:stCondLst>
                                    <p:cond delay="0"/>
                                  </p:stCondLst>
                                  <p:childTnLst>
                                    <p:set>
                                      <p:cBhvr>
                                        <p:cTn id="176" dur="1" fill="hold">
                                          <p:stCondLst>
                                            <p:cond delay="0"/>
                                          </p:stCondLst>
                                        </p:cTn>
                                        <p:tgtEl>
                                          <p:spTgt spid="58"/>
                                        </p:tgtEl>
                                        <p:attrNameLst>
                                          <p:attrName>style.visibility</p:attrName>
                                        </p:attrNameLst>
                                      </p:cBhvr>
                                      <p:to>
                                        <p:strVal val="visible"/>
                                      </p:to>
                                    </p:set>
                                    <p:anim calcmode="lin" valueType="num">
                                      <p:cBhvr additive="base">
                                        <p:cTn id="177" dur="1000" fill="hold"/>
                                        <p:tgtEl>
                                          <p:spTgt spid="58"/>
                                        </p:tgtEl>
                                        <p:attrNameLst>
                                          <p:attrName>ppt_x</p:attrName>
                                        </p:attrNameLst>
                                      </p:cBhvr>
                                      <p:tavLst>
                                        <p:tav tm="0">
                                          <p:val>
                                            <p:strVal val="#ppt_x"/>
                                          </p:val>
                                        </p:tav>
                                        <p:tav tm="100000">
                                          <p:val>
                                            <p:strVal val="#ppt_x"/>
                                          </p:val>
                                        </p:tav>
                                      </p:tavLst>
                                    </p:anim>
                                    <p:anim calcmode="lin" valueType="num">
                                      <p:cBhvr additive="base">
                                        <p:cTn id="178"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repeatCount="3000" fill="hold" nodeType="click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additive="base">
                                        <p:cTn id="183" dur="1000" fill="hold"/>
                                        <p:tgtEl>
                                          <p:spTgt spid="54"/>
                                        </p:tgtEl>
                                        <p:attrNameLst>
                                          <p:attrName>ppt_x</p:attrName>
                                        </p:attrNameLst>
                                      </p:cBhvr>
                                      <p:tavLst>
                                        <p:tav tm="0">
                                          <p:val>
                                            <p:strVal val="#ppt_x"/>
                                          </p:val>
                                        </p:tav>
                                        <p:tav tm="100000">
                                          <p:val>
                                            <p:strVal val="#ppt_x"/>
                                          </p:val>
                                        </p:tav>
                                      </p:tavLst>
                                    </p:anim>
                                    <p:anim calcmode="lin" valueType="num">
                                      <p:cBhvr additive="base">
                                        <p:cTn id="184"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repeatCount="3000" fill="hold" grpId="0" nodeType="clickEffect">
                                  <p:stCondLst>
                                    <p:cond delay="0"/>
                                  </p:stCondLst>
                                  <p:childTnLst>
                                    <p:set>
                                      <p:cBhvr>
                                        <p:cTn id="188" dur="1" fill="hold">
                                          <p:stCondLst>
                                            <p:cond delay="0"/>
                                          </p:stCondLst>
                                        </p:cTn>
                                        <p:tgtEl>
                                          <p:spTgt spid="59"/>
                                        </p:tgtEl>
                                        <p:attrNameLst>
                                          <p:attrName>style.visibility</p:attrName>
                                        </p:attrNameLst>
                                      </p:cBhvr>
                                      <p:to>
                                        <p:strVal val="visible"/>
                                      </p:to>
                                    </p:set>
                                    <p:anim calcmode="lin" valueType="num">
                                      <p:cBhvr additive="base">
                                        <p:cTn id="189" dur="1000" fill="hold"/>
                                        <p:tgtEl>
                                          <p:spTgt spid="59"/>
                                        </p:tgtEl>
                                        <p:attrNameLst>
                                          <p:attrName>ppt_x</p:attrName>
                                        </p:attrNameLst>
                                      </p:cBhvr>
                                      <p:tavLst>
                                        <p:tav tm="0">
                                          <p:val>
                                            <p:strVal val="#ppt_x"/>
                                          </p:val>
                                        </p:tav>
                                        <p:tav tm="100000">
                                          <p:val>
                                            <p:strVal val="#ppt_x"/>
                                          </p:val>
                                        </p:tav>
                                      </p:tavLst>
                                    </p:anim>
                                    <p:anim calcmode="lin" valueType="num">
                                      <p:cBhvr additive="base">
                                        <p:cTn id="190"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7" presetClass="entr" presetSubtype="4" repeatCount="3000" fill="hold" grpId="0" nodeType="clickEffect">
                                  <p:stCondLst>
                                    <p:cond delay="0"/>
                                  </p:stCondLst>
                                  <p:childTnLst>
                                    <p:set>
                                      <p:cBhvr>
                                        <p:cTn id="194" dur="1" fill="hold">
                                          <p:stCondLst>
                                            <p:cond delay="0"/>
                                          </p:stCondLst>
                                        </p:cTn>
                                        <p:tgtEl>
                                          <p:spTgt spid="26"/>
                                        </p:tgtEl>
                                        <p:attrNameLst>
                                          <p:attrName>style.visibility</p:attrName>
                                        </p:attrNameLst>
                                      </p:cBhvr>
                                      <p:to>
                                        <p:strVal val="visible"/>
                                      </p:to>
                                    </p:set>
                                    <p:anim calcmode="lin" valueType="num">
                                      <p:cBhvr>
                                        <p:cTn id="195" dur="1000" fill="hold"/>
                                        <p:tgtEl>
                                          <p:spTgt spid="26"/>
                                        </p:tgtEl>
                                        <p:attrNameLst>
                                          <p:attrName>ppt_x</p:attrName>
                                        </p:attrNameLst>
                                      </p:cBhvr>
                                      <p:tavLst>
                                        <p:tav tm="0">
                                          <p:val>
                                            <p:strVal val="#ppt_x"/>
                                          </p:val>
                                        </p:tav>
                                        <p:tav tm="100000">
                                          <p:val>
                                            <p:strVal val="#ppt_x"/>
                                          </p:val>
                                        </p:tav>
                                      </p:tavLst>
                                    </p:anim>
                                    <p:anim calcmode="lin" valueType="num">
                                      <p:cBhvr>
                                        <p:cTn id="196" dur="1000" fill="hold"/>
                                        <p:tgtEl>
                                          <p:spTgt spid="26"/>
                                        </p:tgtEl>
                                        <p:attrNameLst>
                                          <p:attrName>ppt_y</p:attrName>
                                        </p:attrNameLst>
                                      </p:cBhvr>
                                      <p:tavLst>
                                        <p:tav tm="0">
                                          <p:val>
                                            <p:strVal val="#ppt_y+#ppt_h/2"/>
                                          </p:val>
                                        </p:tav>
                                        <p:tav tm="100000">
                                          <p:val>
                                            <p:strVal val="#ppt_y"/>
                                          </p:val>
                                        </p:tav>
                                      </p:tavLst>
                                    </p:anim>
                                    <p:anim calcmode="lin" valueType="num">
                                      <p:cBhvr>
                                        <p:cTn id="197" dur="1000" fill="hold"/>
                                        <p:tgtEl>
                                          <p:spTgt spid="26"/>
                                        </p:tgtEl>
                                        <p:attrNameLst>
                                          <p:attrName>ppt_w</p:attrName>
                                        </p:attrNameLst>
                                      </p:cBhvr>
                                      <p:tavLst>
                                        <p:tav tm="0">
                                          <p:val>
                                            <p:strVal val="#ppt_w"/>
                                          </p:val>
                                        </p:tav>
                                        <p:tav tm="100000">
                                          <p:val>
                                            <p:strVal val="#ppt_w"/>
                                          </p:val>
                                        </p:tav>
                                      </p:tavLst>
                                    </p:anim>
                                    <p:anim calcmode="lin" valueType="num">
                                      <p:cBhvr>
                                        <p:cTn id="198" dur="10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99" fill="hold">
                      <p:stCondLst>
                        <p:cond delay="indefinite"/>
                      </p:stCondLst>
                      <p:childTnLst>
                        <p:par>
                          <p:cTn id="200" fill="hold">
                            <p:stCondLst>
                              <p:cond delay="0"/>
                            </p:stCondLst>
                            <p:childTnLst>
                              <p:par>
                                <p:cTn id="201" presetID="17" presetClass="entr" presetSubtype="8" repeatCount="3000" fill="hold" grpId="0" nodeType="clickEffect">
                                  <p:stCondLst>
                                    <p:cond delay="0"/>
                                  </p:stCondLst>
                                  <p:childTnLst>
                                    <p:set>
                                      <p:cBhvr>
                                        <p:cTn id="202" dur="1" fill="hold">
                                          <p:stCondLst>
                                            <p:cond delay="0"/>
                                          </p:stCondLst>
                                        </p:cTn>
                                        <p:tgtEl>
                                          <p:spTgt spid="38"/>
                                        </p:tgtEl>
                                        <p:attrNameLst>
                                          <p:attrName>style.visibility</p:attrName>
                                        </p:attrNameLst>
                                      </p:cBhvr>
                                      <p:to>
                                        <p:strVal val="visible"/>
                                      </p:to>
                                    </p:set>
                                    <p:anim calcmode="lin" valueType="num">
                                      <p:cBhvr>
                                        <p:cTn id="203" dur="1000" fill="hold"/>
                                        <p:tgtEl>
                                          <p:spTgt spid="38"/>
                                        </p:tgtEl>
                                        <p:attrNameLst>
                                          <p:attrName>ppt_x</p:attrName>
                                        </p:attrNameLst>
                                      </p:cBhvr>
                                      <p:tavLst>
                                        <p:tav tm="0">
                                          <p:val>
                                            <p:strVal val="#ppt_x-#ppt_w/2"/>
                                          </p:val>
                                        </p:tav>
                                        <p:tav tm="100000">
                                          <p:val>
                                            <p:strVal val="#ppt_x"/>
                                          </p:val>
                                        </p:tav>
                                      </p:tavLst>
                                    </p:anim>
                                    <p:anim calcmode="lin" valueType="num">
                                      <p:cBhvr>
                                        <p:cTn id="204" dur="1000" fill="hold"/>
                                        <p:tgtEl>
                                          <p:spTgt spid="38"/>
                                        </p:tgtEl>
                                        <p:attrNameLst>
                                          <p:attrName>ppt_y</p:attrName>
                                        </p:attrNameLst>
                                      </p:cBhvr>
                                      <p:tavLst>
                                        <p:tav tm="0">
                                          <p:val>
                                            <p:strVal val="#ppt_y"/>
                                          </p:val>
                                        </p:tav>
                                        <p:tav tm="100000">
                                          <p:val>
                                            <p:strVal val="#ppt_y"/>
                                          </p:val>
                                        </p:tav>
                                      </p:tavLst>
                                    </p:anim>
                                    <p:anim calcmode="lin" valueType="num">
                                      <p:cBhvr>
                                        <p:cTn id="205" dur="1000" fill="hold"/>
                                        <p:tgtEl>
                                          <p:spTgt spid="38"/>
                                        </p:tgtEl>
                                        <p:attrNameLst>
                                          <p:attrName>ppt_w</p:attrName>
                                        </p:attrNameLst>
                                      </p:cBhvr>
                                      <p:tavLst>
                                        <p:tav tm="0">
                                          <p:val>
                                            <p:fltVal val="0"/>
                                          </p:val>
                                        </p:tav>
                                        <p:tav tm="100000">
                                          <p:val>
                                            <p:strVal val="#ppt_w"/>
                                          </p:val>
                                        </p:tav>
                                      </p:tavLst>
                                    </p:anim>
                                    <p:anim calcmode="lin" valueType="num">
                                      <p:cBhvr>
                                        <p:cTn id="206" dur="1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207" fill="hold">
                      <p:stCondLst>
                        <p:cond delay="indefinite"/>
                      </p:stCondLst>
                      <p:childTnLst>
                        <p:par>
                          <p:cTn id="208" fill="hold">
                            <p:stCondLst>
                              <p:cond delay="0"/>
                            </p:stCondLst>
                            <p:childTnLst>
                              <p:par>
                                <p:cTn id="209" presetID="17" presetClass="entr" presetSubtype="4" repeatCount="3000" fill="hold" grpId="0" nodeType="clickEffect">
                                  <p:stCondLst>
                                    <p:cond delay="0"/>
                                  </p:stCondLst>
                                  <p:childTnLst>
                                    <p:set>
                                      <p:cBhvr>
                                        <p:cTn id="210" dur="1" fill="hold">
                                          <p:stCondLst>
                                            <p:cond delay="0"/>
                                          </p:stCondLst>
                                        </p:cTn>
                                        <p:tgtEl>
                                          <p:spTgt spid="28"/>
                                        </p:tgtEl>
                                        <p:attrNameLst>
                                          <p:attrName>style.visibility</p:attrName>
                                        </p:attrNameLst>
                                      </p:cBhvr>
                                      <p:to>
                                        <p:strVal val="visible"/>
                                      </p:to>
                                    </p:set>
                                    <p:anim calcmode="lin" valueType="num">
                                      <p:cBhvr>
                                        <p:cTn id="211" dur="1000" fill="hold"/>
                                        <p:tgtEl>
                                          <p:spTgt spid="28"/>
                                        </p:tgtEl>
                                        <p:attrNameLst>
                                          <p:attrName>ppt_x</p:attrName>
                                        </p:attrNameLst>
                                      </p:cBhvr>
                                      <p:tavLst>
                                        <p:tav tm="0">
                                          <p:val>
                                            <p:strVal val="#ppt_x"/>
                                          </p:val>
                                        </p:tav>
                                        <p:tav tm="100000">
                                          <p:val>
                                            <p:strVal val="#ppt_x"/>
                                          </p:val>
                                        </p:tav>
                                      </p:tavLst>
                                    </p:anim>
                                    <p:anim calcmode="lin" valueType="num">
                                      <p:cBhvr>
                                        <p:cTn id="212" dur="1000" fill="hold"/>
                                        <p:tgtEl>
                                          <p:spTgt spid="28"/>
                                        </p:tgtEl>
                                        <p:attrNameLst>
                                          <p:attrName>ppt_y</p:attrName>
                                        </p:attrNameLst>
                                      </p:cBhvr>
                                      <p:tavLst>
                                        <p:tav tm="0">
                                          <p:val>
                                            <p:strVal val="#ppt_y+#ppt_h/2"/>
                                          </p:val>
                                        </p:tav>
                                        <p:tav tm="100000">
                                          <p:val>
                                            <p:strVal val="#ppt_y"/>
                                          </p:val>
                                        </p:tav>
                                      </p:tavLst>
                                    </p:anim>
                                    <p:anim calcmode="lin" valueType="num">
                                      <p:cBhvr>
                                        <p:cTn id="213" dur="1000" fill="hold"/>
                                        <p:tgtEl>
                                          <p:spTgt spid="28"/>
                                        </p:tgtEl>
                                        <p:attrNameLst>
                                          <p:attrName>ppt_w</p:attrName>
                                        </p:attrNameLst>
                                      </p:cBhvr>
                                      <p:tavLst>
                                        <p:tav tm="0">
                                          <p:val>
                                            <p:strVal val="#ppt_w"/>
                                          </p:val>
                                        </p:tav>
                                        <p:tav tm="100000">
                                          <p:val>
                                            <p:strVal val="#ppt_w"/>
                                          </p:val>
                                        </p:tav>
                                      </p:tavLst>
                                    </p:anim>
                                    <p:anim calcmode="lin" valueType="num">
                                      <p:cBhvr>
                                        <p:cTn id="214" dur="10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215" fill="hold">
                      <p:stCondLst>
                        <p:cond delay="indefinite"/>
                      </p:stCondLst>
                      <p:childTnLst>
                        <p:par>
                          <p:cTn id="216" fill="hold">
                            <p:stCondLst>
                              <p:cond delay="0"/>
                            </p:stCondLst>
                            <p:childTnLst>
                              <p:par>
                                <p:cTn id="217" presetID="17" presetClass="entr" presetSubtype="4" repeatCount="3000" fill="hold" grpId="0" nodeType="clickEffect">
                                  <p:stCondLst>
                                    <p:cond delay="0"/>
                                  </p:stCondLst>
                                  <p:childTnLst>
                                    <p:set>
                                      <p:cBhvr>
                                        <p:cTn id="218" dur="1" fill="hold">
                                          <p:stCondLst>
                                            <p:cond delay="0"/>
                                          </p:stCondLst>
                                        </p:cTn>
                                        <p:tgtEl>
                                          <p:spTgt spid="32"/>
                                        </p:tgtEl>
                                        <p:attrNameLst>
                                          <p:attrName>style.visibility</p:attrName>
                                        </p:attrNameLst>
                                      </p:cBhvr>
                                      <p:to>
                                        <p:strVal val="visible"/>
                                      </p:to>
                                    </p:set>
                                    <p:anim calcmode="lin" valueType="num">
                                      <p:cBhvr>
                                        <p:cTn id="219" dur="1000" fill="hold"/>
                                        <p:tgtEl>
                                          <p:spTgt spid="32"/>
                                        </p:tgtEl>
                                        <p:attrNameLst>
                                          <p:attrName>ppt_x</p:attrName>
                                        </p:attrNameLst>
                                      </p:cBhvr>
                                      <p:tavLst>
                                        <p:tav tm="0">
                                          <p:val>
                                            <p:strVal val="#ppt_x"/>
                                          </p:val>
                                        </p:tav>
                                        <p:tav tm="100000">
                                          <p:val>
                                            <p:strVal val="#ppt_x"/>
                                          </p:val>
                                        </p:tav>
                                      </p:tavLst>
                                    </p:anim>
                                    <p:anim calcmode="lin" valueType="num">
                                      <p:cBhvr>
                                        <p:cTn id="220" dur="1000" fill="hold"/>
                                        <p:tgtEl>
                                          <p:spTgt spid="32"/>
                                        </p:tgtEl>
                                        <p:attrNameLst>
                                          <p:attrName>ppt_y</p:attrName>
                                        </p:attrNameLst>
                                      </p:cBhvr>
                                      <p:tavLst>
                                        <p:tav tm="0">
                                          <p:val>
                                            <p:strVal val="#ppt_y+#ppt_h/2"/>
                                          </p:val>
                                        </p:tav>
                                        <p:tav tm="100000">
                                          <p:val>
                                            <p:strVal val="#ppt_y"/>
                                          </p:val>
                                        </p:tav>
                                      </p:tavLst>
                                    </p:anim>
                                    <p:anim calcmode="lin" valueType="num">
                                      <p:cBhvr>
                                        <p:cTn id="221" dur="1000" fill="hold"/>
                                        <p:tgtEl>
                                          <p:spTgt spid="32"/>
                                        </p:tgtEl>
                                        <p:attrNameLst>
                                          <p:attrName>ppt_w</p:attrName>
                                        </p:attrNameLst>
                                      </p:cBhvr>
                                      <p:tavLst>
                                        <p:tav tm="0">
                                          <p:val>
                                            <p:strVal val="#ppt_w"/>
                                          </p:val>
                                        </p:tav>
                                        <p:tav tm="100000">
                                          <p:val>
                                            <p:strVal val="#ppt_w"/>
                                          </p:val>
                                        </p:tav>
                                      </p:tavLst>
                                    </p:anim>
                                    <p:anim calcmode="lin" valueType="num">
                                      <p:cBhvr>
                                        <p:cTn id="222" dur="10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223" fill="hold">
                      <p:stCondLst>
                        <p:cond delay="indefinite"/>
                      </p:stCondLst>
                      <p:childTnLst>
                        <p:par>
                          <p:cTn id="224" fill="hold">
                            <p:stCondLst>
                              <p:cond delay="0"/>
                            </p:stCondLst>
                            <p:childTnLst>
                              <p:par>
                                <p:cTn id="225" presetID="17" presetClass="entr" presetSubtype="10" repeatCount="3000" fill="hold" grpId="0" nodeType="clickEffect">
                                  <p:stCondLst>
                                    <p:cond delay="0"/>
                                  </p:stCondLst>
                                  <p:childTnLst>
                                    <p:set>
                                      <p:cBhvr>
                                        <p:cTn id="226" dur="1" fill="hold">
                                          <p:stCondLst>
                                            <p:cond delay="0"/>
                                          </p:stCondLst>
                                        </p:cTn>
                                        <p:tgtEl>
                                          <p:spTgt spid="30"/>
                                        </p:tgtEl>
                                        <p:attrNameLst>
                                          <p:attrName>style.visibility</p:attrName>
                                        </p:attrNameLst>
                                      </p:cBhvr>
                                      <p:to>
                                        <p:strVal val="visible"/>
                                      </p:to>
                                    </p:set>
                                    <p:anim calcmode="lin" valueType="num">
                                      <p:cBhvr>
                                        <p:cTn id="227" dur="1000" fill="hold"/>
                                        <p:tgtEl>
                                          <p:spTgt spid="30"/>
                                        </p:tgtEl>
                                        <p:attrNameLst>
                                          <p:attrName>ppt_w</p:attrName>
                                        </p:attrNameLst>
                                      </p:cBhvr>
                                      <p:tavLst>
                                        <p:tav tm="0">
                                          <p:val>
                                            <p:fltVal val="0"/>
                                          </p:val>
                                        </p:tav>
                                        <p:tav tm="100000">
                                          <p:val>
                                            <p:strVal val="#ppt_w"/>
                                          </p:val>
                                        </p:tav>
                                      </p:tavLst>
                                    </p:anim>
                                    <p:anim calcmode="lin" valueType="num">
                                      <p:cBhvr>
                                        <p:cTn id="22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229" fill="hold">
                      <p:stCondLst>
                        <p:cond delay="indefinite"/>
                      </p:stCondLst>
                      <p:childTnLst>
                        <p:par>
                          <p:cTn id="230" fill="hold">
                            <p:stCondLst>
                              <p:cond delay="0"/>
                            </p:stCondLst>
                            <p:childTnLst>
                              <p:par>
                                <p:cTn id="231" presetID="17" presetClass="entr" presetSubtype="4" repeatCount="3000" fill="hold" grpId="0" nodeType="clickEffect">
                                  <p:stCondLst>
                                    <p:cond delay="0"/>
                                  </p:stCondLst>
                                  <p:childTnLst>
                                    <p:set>
                                      <p:cBhvr>
                                        <p:cTn id="232" dur="1" fill="hold">
                                          <p:stCondLst>
                                            <p:cond delay="0"/>
                                          </p:stCondLst>
                                        </p:cTn>
                                        <p:tgtEl>
                                          <p:spTgt spid="29"/>
                                        </p:tgtEl>
                                        <p:attrNameLst>
                                          <p:attrName>style.visibility</p:attrName>
                                        </p:attrNameLst>
                                      </p:cBhvr>
                                      <p:to>
                                        <p:strVal val="visible"/>
                                      </p:to>
                                    </p:set>
                                    <p:anim calcmode="lin" valueType="num">
                                      <p:cBhvr>
                                        <p:cTn id="233" dur="1000" fill="hold"/>
                                        <p:tgtEl>
                                          <p:spTgt spid="29"/>
                                        </p:tgtEl>
                                        <p:attrNameLst>
                                          <p:attrName>ppt_x</p:attrName>
                                        </p:attrNameLst>
                                      </p:cBhvr>
                                      <p:tavLst>
                                        <p:tav tm="0">
                                          <p:val>
                                            <p:strVal val="#ppt_x"/>
                                          </p:val>
                                        </p:tav>
                                        <p:tav tm="100000">
                                          <p:val>
                                            <p:strVal val="#ppt_x"/>
                                          </p:val>
                                        </p:tav>
                                      </p:tavLst>
                                    </p:anim>
                                    <p:anim calcmode="lin" valueType="num">
                                      <p:cBhvr>
                                        <p:cTn id="234" dur="1000" fill="hold"/>
                                        <p:tgtEl>
                                          <p:spTgt spid="29"/>
                                        </p:tgtEl>
                                        <p:attrNameLst>
                                          <p:attrName>ppt_y</p:attrName>
                                        </p:attrNameLst>
                                      </p:cBhvr>
                                      <p:tavLst>
                                        <p:tav tm="0">
                                          <p:val>
                                            <p:strVal val="#ppt_y+#ppt_h/2"/>
                                          </p:val>
                                        </p:tav>
                                        <p:tav tm="100000">
                                          <p:val>
                                            <p:strVal val="#ppt_y"/>
                                          </p:val>
                                        </p:tav>
                                      </p:tavLst>
                                    </p:anim>
                                    <p:anim calcmode="lin" valueType="num">
                                      <p:cBhvr>
                                        <p:cTn id="235" dur="1000" fill="hold"/>
                                        <p:tgtEl>
                                          <p:spTgt spid="29"/>
                                        </p:tgtEl>
                                        <p:attrNameLst>
                                          <p:attrName>ppt_w</p:attrName>
                                        </p:attrNameLst>
                                      </p:cBhvr>
                                      <p:tavLst>
                                        <p:tav tm="0">
                                          <p:val>
                                            <p:strVal val="#ppt_w"/>
                                          </p:val>
                                        </p:tav>
                                        <p:tav tm="100000">
                                          <p:val>
                                            <p:strVal val="#ppt_w"/>
                                          </p:val>
                                        </p:tav>
                                      </p:tavLst>
                                    </p:anim>
                                    <p:anim calcmode="lin" valueType="num">
                                      <p:cBhvr>
                                        <p:cTn id="236" dur="10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237" fill="hold">
                      <p:stCondLst>
                        <p:cond delay="indefinite"/>
                      </p:stCondLst>
                      <p:childTnLst>
                        <p:par>
                          <p:cTn id="238" fill="hold">
                            <p:stCondLst>
                              <p:cond delay="0"/>
                            </p:stCondLst>
                            <p:childTnLst>
                              <p:par>
                                <p:cTn id="239" presetID="17" presetClass="entr" presetSubtype="4" repeatCount="3000" fill="hold" grpId="0" nodeType="clickEffect">
                                  <p:stCondLst>
                                    <p:cond delay="0"/>
                                  </p:stCondLst>
                                  <p:childTnLst>
                                    <p:set>
                                      <p:cBhvr>
                                        <p:cTn id="240" dur="1" fill="hold">
                                          <p:stCondLst>
                                            <p:cond delay="0"/>
                                          </p:stCondLst>
                                        </p:cTn>
                                        <p:tgtEl>
                                          <p:spTgt spid="31"/>
                                        </p:tgtEl>
                                        <p:attrNameLst>
                                          <p:attrName>style.visibility</p:attrName>
                                        </p:attrNameLst>
                                      </p:cBhvr>
                                      <p:to>
                                        <p:strVal val="visible"/>
                                      </p:to>
                                    </p:set>
                                    <p:anim calcmode="lin" valueType="num">
                                      <p:cBhvr>
                                        <p:cTn id="241" dur="1000" fill="hold"/>
                                        <p:tgtEl>
                                          <p:spTgt spid="31"/>
                                        </p:tgtEl>
                                        <p:attrNameLst>
                                          <p:attrName>ppt_x</p:attrName>
                                        </p:attrNameLst>
                                      </p:cBhvr>
                                      <p:tavLst>
                                        <p:tav tm="0">
                                          <p:val>
                                            <p:strVal val="#ppt_x"/>
                                          </p:val>
                                        </p:tav>
                                        <p:tav tm="100000">
                                          <p:val>
                                            <p:strVal val="#ppt_x"/>
                                          </p:val>
                                        </p:tav>
                                      </p:tavLst>
                                    </p:anim>
                                    <p:anim calcmode="lin" valueType="num">
                                      <p:cBhvr>
                                        <p:cTn id="242" dur="1000" fill="hold"/>
                                        <p:tgtEl>
                                          <p:spTgt spid="31"/>
                                        </p:tgtEl>
                                        <p:attrNameLst>
                                          <p:attrName>ppt_y</p:attrName>
                                        </p:attrNameLst>
                                      </p:cBhvr>
                                      <p:tavLst>
                                        <p:tav tm="0">
                                          <p:val>
                                            <p:strVal val="#ppt_y+#ppt_h/2"/>
                                          </p:val>
                                        </p:tav>
                                        <p:tav tm="100000">
                                          <p:val>
                                            <p:strVal val="#ppt_y"/>
                                          </p:val>
                                        </p:tav>
                                      </p:tavLst>
                                    </p:anim>
                                    <p:anim calcmode="lin" valueType="num">
                                      <p:cBhvr>
                                        <p:cTn id="243" dur="1000" fill="hold"/>
                                        <p:tgtEl>
                                          <p:spTgt spid="31"/>
                                        </p:tgtEl>
                                        <p:attrNameLst>
                                          <p:attrName>ppt_w</p:attrName>
                                        </p:attrNameLst>
                                      </p:cBhvr>
                                      <p:tavLst>
                                        <p:tav tm="0">
                                          <p:val>
                                            <p:strVal val="#ppt_w"/>
                                          </p:val>
                                        </p:tav>
                                        <p:tav tm="100000">
                                          <p:val>
                                            <p:strVal val="#ppt_w"/>
                                          </p:val>
                                        </p:tav>
                                      </p:tavLst>
                                    </p:anim>
                                    <p:anim calcmode="lin" valueType="num">
                                      <p:cBhvr>
                                        <p:cTn id="244" dur="10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repeatCount="3000" fill="hold" grpId="0" nodeType="clickEffect">
                                  <p:stCondLst>
                                    <p:cond delay="0"/>
                                  </p:stCondLst>
                                  <p:childTnLst>
                                    <p:set>
                                      <p:cBhvr>
                                        <p:cTn id="248" dur="1" fill="hold">
                                          <p:stCondLst>
                                            <p:cond delay="0"/>
                                          </p:stCondLst>
                                        </p:cTn>
                                        <p:tgtEl>
                                          <p:spTgt spid="39"/>
                                        </p:tgtEl>
                                        <p:attrNameLst>
                                          <p:attrName>style.visibility</p:attrName>
                                        </p:attrNameLst>
                                      </p:cBhvr>
                                      <p:to>
                                        <p:strVal val="visible"/>
                                      </p:to>
                                    </p:set>
                                    <p:anim calcmode="lin" valueType="num">
                                      <p:cBhvr additive="base">
                                        <p:cTn id="249" dur="1000" fill="hold"/>
                                        <p:tgtEl>
                                          <p:spTgt spid="39"/>
                                        </p:tgtEl>
                                        <p:attrNameLst>
                                          <p:attrName>ppt_x</p:attrName>
                                        </p:attrNameLst>
                                      </p:cBhvr>
                                      <p:tavLst>
                                        <p:tav tm="0">
                                          <p:val>
                                            <p:strVal val="#ppt_x"/>
                                          </p:val>
                                        </p:tav>
                                        <p:tav tm="100000">
                                          <p:val>
                                            <p:strVal val="#ppt_x"/>
                                          </p:val>
                                        </p:tav>
                                      </p:tavLst>
                                    </p:anim>
                                    <p:anim calcmode="lin" valueType="num">
                                      <p:cBhvr additive="base">
                                        <p:cTn id="250"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17" presetClass="entr" presetSubtype="4" repeatCount="3000" fill="hold" grpId="0" nodeType="clickEffect">
                                  <p:stCondLst>
                                    <p:cond delay="0"/>
                                  </p:stCondLst>
                                  <p:childTnLst>
                                    <p:set>
                                      <p:cBhvr>
                                        <p:cTn id="254" dur="1" fill="hold">
                                          <p:stCondLst>
                                            <p:cond delay="0"/>
                                          </p:stCondLst>
                                        </p:cTn>
                                        <p:tgtEl>
                                          <p:spTgt spid="37"/>
                                        </p:tgtEl>
                                        <p:attrNameLst>
                                          <p:attrName>style.visibility</p:attrName>
                                        </p:attrNameLst>
                                      </p:cBhvr>
                                      <p:to>
                                        <p:strVal val="visible"/>
                                      </p:to>
                                    </p:set>
                                    <p:anim calcmode="lin" valueType="num">
                                      <p:cBhvr>
                                        <p:cTn id="255" dur="1000" fill="hold"/>
                                        <p:tgtEl>
                                          <p:spTgt spid="37"/>
                                        </p:tgtEl>
                                        <p:attrNameLst>
                                          <p:attrName>ppt_x</p:attrName>
                                        </p:attrNameLst>
                                      </p:cBhvr>
                                      <p:tavLst>
                                        <p:tav tm="0">
                                          <p:val>
                                            <p:strVal val="#ppt_x"/>
                                          </p:val>
                                        </p:tav>
                                        <p:tav tm="100000">
                                          <p:val>
                                            <p:strVal val="#ppt_x"/>
                                          </p:val>
                                        </p:tav>
                                      </p:tavLst>
                                    </p:anim>
                                    <p:anim calcmode="lin" valueType="num">
                                      <p:cBhvr>
                                        <p:cTn id="256" dur="1000" fill="hold"/>
                                        <p:tgtEl>
                                          <p:spTgt spid="37"/>
                                        </p:tgtEl>
                                        <p:attrNameLst>
                                          <p:attrName>ppt_y</p:attrName>
                                        </p:attrNameLst>
                                      </p:cBhvr>
                                      <p:tavLst>
                                        <p:tav tm="0">
                                          <p:val>
                                            <p:strVal val="#ppt_y+#ppt_h/2"/>
                                          </p:val>
                                        </p:tav>
                                        <p:tav tm="100000">
                                          <p:val>
                                            <p:strVal val="#ppt_y"/>
                                          </p:val>
                                        </p:tav>
                                      </p:tavLst>
                                    </p:anim>
                                    <p:anim calcmode="lin" valueType="num">
                                      <p:cBhvr>
                                        <p:cTn id="257" dur="1000" fill="hold"/>
                                        <p:tgtEl>
                                          <p:spTgt spid="37"/>
                                        </p:tgtEl>
                                        <p:attrNameLst>
                                          <p:attrName>ppt_w</p:attrName>
                                        </p:attrNameLst>
                                      </p:cBhvr>
                                      <p:tavLst>
                                        <p:tav tm="0">
                                          <p:val>
                                            <p:strVal val="#ppt_w"/>
                                          </p:val>
                                        </p:tav>
                                        <p:tav tm="100000">
                                          <p:val>
                                            <p:strVal val="#ppt_w"/>
                                          </p:val>
                                        </p:tav>
                                      </p:tavLst>
                                    </p:anim>
                                    <p:anim calcmode="lin" valueType="num">
                                      <p:cBhvr>
                                        <p:cTn id="258" dur="10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259" fill="hold">
                      <p:stCondLst>
                        <p:cond delay="indefinite"/>
                      </p:stCondLst>
                      <p:childTnLst>
                        <p:par>
                          <p:cTn id="260" fill="hold">
                            <p:stCondLst>
                              <p:cond delay="0"/>
                            </p:stCondLst>
                            <p:childTnLst>
                              <p:par>
                                <p:cTn id="261" presetID="17" presetClass="entr" presetSubtype="4" repeatCount="3000" fill="hold" grpId="0" nodeType="clickEffect">
                                  <p:stCondLst>
                                    <p:cond delay="0"/>
                                  </p:stCondLst>
                                  <p:childTnLst>
                                    <p:set>
                                      <p:cBhvr>
                                        <p:cTn id="262" dur="1" fill="hold">
                                          <p:stCondLst>
                                            <p:cond delay="0"/>
                                          </p:stCondLst>
                                        </p:cTn>
                                        <p:tgtEl>
                                          <p:spTgt spid="27"/>
                                        </p:tgtEl>
                                        <p:attrNameLst>
                                          <p:attrName>style.visibility</p:attrName>
                                        </p:attrNameLst>
                                      </p:cBhvr>
                                      <p:to>
                                        <p:strVal val="visible"/>
                                      </p:to>
                                    </p:set>
                                    <p:anim calcmode="lin" valueType="num">
                                      <p:cBhvr>
                                        <p:cTn id="263" dur="1000" fill="hold"/>
                                        <p:tgtEl>
                                          <p:spTgt spid="27"/>
                                        </p:tgtEl>
                                        <p:attrNameLst>
                                          <p:attrName>ppt_x</p:attrName>
                                        </p:attrNameLst>
                                      </p:cBhvr>
                                      <p:tavLst>
                                        <p:tav tm="0">
                                          <p:val>
                                            <p:strVal val="#ppt_x"/>
                                          </p:val>
                                        </p:tav>
                                        <p:tav tm="100000">
                                          <p:val>
                                            <p:strVal val="#ppt_x"/>
                                          </p:val>
                                        </p:tav>
                                      </p:tavLst>
                                    </p:anim>
                                    <p:anim calcmode="lin" valueType="num">
                                      <p:cBhvr>
                                        <p:cTn id="264" dur="1000" fill="hold"/>
                                        <p:tgtEl>
                                          <p:spTgt spid="27"/>
                                        </p:tgtEl>
                                        <p:attrNameLst>
                                          <p:attrName>ppt_y</p:attrName>
                                        </p:attrNameLst>
                                      </p:cBhvr>
                                      <p:tavLst>
                                        <p:tav tm="0">
                                          <p:val>
                                            <p:strVal val="#ppt_y+#ppt_h/2"/>
                                          </p:val>
                                        </p:tav>
                                        <p:tav tm="100000">
                                          <p:val>
                                            <p:strVal val="#ppt_y"/>
                                          </p:val>
                                        </p:tav>
                                      </p:tavLst>
                                    </p:anim>
                                    <p:anim calcmode="lin" valueType="num">
                                      <p:cBhvr>
                                        <p:cTn id="265" dur="1000" fill="hold"/>
                                        <p:tgtEl>
                                          <p:spTgt spid="27"/>
                                        </p:tgtEl>
                                        <p:attrNameLst>
                                          <p:attrName>ppt_w</p:attrName>
                                        </p:attrNameLst>
                                      </p:cBhvr>
                                      <p:tavLst>
                                        <p:tav tm="0">
                                          <p:val>
                                            <p:strVal val="#ppt_w"/>
                                          </p:val>
                                        </p:tav>
                                        <p:tav tm="100000">
                                          <p:val>
                                            <p:strVal val="#ppt_w"/>
                                          </p:val>
                                        </p:tav>
                                      </p:tavLst>
                                    </p:anim>
                                    <p:anim calcmode="lin" valueType="num">
                                      <p:cBhvr>
                                        <p:cTn id="266" dur="10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8" repeatCount="3000" fill="hold" nodeType="clickEffect">
                                  <p:stCondLst>
                                    <p:cond delay="0"/>
                                  </p:stCondLst>
                                  <p:childTnLst>
                                    <p:set>
                                      <p:cBhvr>
                                        <p:cTn id="270" dur="1" fill="hold">
                                          <p:stCondLst>
                                            <p:cond delay="0"/>
                                          </p:stCondLst>
                                        </p:cTn>
                                        <p:tgtEl>
                                          <p:spTgt spid="40"/>
                                        </p:tgtEl>
                                        <p:attrNameLst>
                                          <p:attrName>style.visibility</p:attrName>
                                        </p:attrNameLst>
                                      </p:cBhvr>
                                      <p:to>
                                        <p:strVal val="visible"/>
                                      </p:to>
                                    </p:set>
                                    <p:anim calcmode="lin" valueType="num">
                                      <p:cBhvr additive="base">
                                        <p:cTn id="271" dur="1000" fill="hold"/>
                                        <p:tgtEl>
                                          <p:spTgt spid="40"/>
                                        </p:tgtEl>
                                        <p:attrNameLst>
                                          <p:attrName>ppt_x</p:attrName>
                                        </p:attrNameLst>
                                      </p:cBhvr>
                                      <p:tavLst>
                                        <p:tav tm="0">
                                          <p:val>
                                            <p:strVal val="0-#ppt_w/2"/>
                                          </p:val>
                                        </p:tav>
                                        <p:tav tm="100000">
                                          <p:val>
                                            <p:strVal val="#ppt_x"/>
                                          </p:val>
                                        </p:tav>
                                      </p:tavLst>
                                    </p:anim>
                                    <p:anim calcmode="lin" valueType="num">
                                      <p:cBhvr additive="base">
                                        <p:cTn id="272" dur="1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8" repeatCount="3000" fill="hold" grpId="0" nodeType="clickEffect">
                                  <p:stCondLst>
                                    <p:cond delay="0"/>
                                  </p:stCondLst>
                                  <p:childTnLst>
                                    <p:set>
                                      <p:cBhvr>
                                        <p:cTn id="276" dur="1" fill="hold">
                                          <p:stCondLst>
                                            <p:cond delay="0"/>
                                          </p:stCondLst>
                                        </p:cTn>
                                        <p:tgtEl>
                                          <p:spTgt spid="60"/>
                                        </p:tgtEl>
                                        <p:attrNameLst>
                                          <p:attrName>style.visibility</p:attrName>
                                        </p:attrNameLst>
                                      </p:cBhvr>
                                      <p:to>
                                        <p:strVal val="visible"/>
                                      </p:to>
                                    </p:set>
                                    <p:anim calcmode="lin" valueType="num">
                                      <p:cBhvr additive="base">
                                        <p:cTn id="277" dur="1000" fill="hold"/>
                                        <p:tgtEl>
                                          <p:spTgt spid="60"/>
                                        </p:tgtEl>
                                        <p:attrNameLst>
                                          <p:attrName>ppt_x</p:attrName>
                                        </p:attrNameLst>
                                      </p:cBhvr>
                                      <p:tavLst>
                                        <p:tav tm="0">
                                          <p:val>
                                            <p:strVal val="0-#ppt_w/2"/>
                                          </p:val>
                                        </p:tav>
                                        <p:tav tm="100000">
                                          <p:val>
                                            <p:strVal val="#ppt_x"/>
                                          </p:val>
                                        </p:tav>
                                      </p:tavLst>
                                    </p:anim>
                                    <p:anim calcmode="lin" valueType="num">
                                      <p:cBhvr additive="base">
                                        <p:cTn id="278"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8" repeatCount="3000" fill="hold" nodeType="clickEffect">
                                  <p:stCondLst>
                                    <p:cond delay="0"/>
                                  </p:stCondLst>
                                  <p:childTnLst>
                                    <p:set>
                                      <p:cBhvr>
                                        <p:cTn id="282" dur="1" fill="hold">
                                          <p:stCondLst>
                                            <p:cond delay="0"/>
                                          </p:stCondLst>
                                        </p:cTn>
                                        <p:tgtEl>
                                          <p:spTgt spid="43"/>
                                        </p:tgtEl>
                                        <p:attrNameLst>
                                          <p:attrName>style.visibility</p:attrName>
                                        </p:attrNameLst>
                                      </p:cBhvr>
                                      <p:to>
                                        <p:strVal val="visible"/>
                                      </p:to>
                                    </p:set>
                                    <p:anim calcmode="lin" valueType="num">
                                      <p:cBhvr additive="base">
                                        <p:cTn id="283" dur="1000" fill="hold"/>
                                        <p:tgtEl>
                                          <p:spTgt spid="43"/>
                                        </p:tgtEl>
                                        <p:attrNameLst>
                                          <p:attrName>ppt_x</p:attrName>
                                        </p:attrNameLst>
                                      </p:cBhvr>
                                      <p:tavLst>
                                        <p:tav tm="0">
                                          <p:val>
                                            <p:strVal val="0-#ppt_w/2"/>
                                          </p:val>
                                        </p:tav>
                                        <p:tav tm="100000">
                                          <p:val>
                                            <p:strVal val="#ppt_x"/>
                                          </p:val>
                                        </p:tav>
                                      </p:tavLst>
                                    </p:anim>
                                    <p:anim calcmode="lin" valueType="num">
                                      <p:cBhvr additive="base">
                                        <p:cTn id="284" dur="10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8" repeatCount="3000" fill="hold" grpId="0" nodeType="clickEffect">
                                  <p:stCondLst>
                                    <p:cond delay="0"/>
                                  </p:stCondLst>
                                  <p:childTnLst>
                                    <p:set>
                                      <p:cBhvr>
                                        <p:cTn id="288" dur="1" fill="hold">
                                          <p:stCondLst>
                                            <p:cond delay="0"/>
                                          </p:stCondLst>
                                        </p:cTn>
                                        <p:tgtEl>
                                          <p:spTgt spid="61"/>
                                        </p:tgtEl>
                                        <p:attrNameLst>
                                          <p:attrName>style.visibility</p:attrName>
                                        </p:attrNameLst>
                                      </p:cBhvr>
                                      <p:to>
                                        <p:strVal val="visible"/>
                                      </p:to>
                                    </p:set>
                                    <p:anim calcmode="lin" valueType="num">
                                      <p:cBhvr additive="base">
                                        <p:cTn id="289" dur="1000" fill="hold"/>
                                        <p:tgtEl>
                                          <p:spTgt spid="61"/>
                                        </p:tgtEl>
                                        <p:attrNameLst>
                                          <p:attrName>ppt_x</p:attrName>
                                        </p:attrNameLst>
                                      </p:cBhvr>
                                      <p:tavLst>
                                        <p:tav tm="0">
                                          <p:val>
                                            <p:strVal val="0-#ppt_w/2"/>
                                          </p:val>
                                        </p:tav>
                                        <p:tav tm="100000">
                                          <p:val>
                                            <p:strVal val="#ppt_x"/>
                                          </p:val>
                                        </p:tav>
                                      </p:tavLst>
                                    </p:anim>
                                    <p:anim calcmode="lin" valueType="num">
                                      <p:cBhvr additive="base">
                                        <p:cTn id="290"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8" repeatCount="3000" fill="hold" nodeType="clickEffect">
                                  <p:stCondLst>
                                    <p:cond delay="0"/>
                                  </p:stCondLst>
                                  <p:childTnLst>
                                    <p:set>
                                      <p:cBhvr>
                                        <p:cTn id="294" dur="1" fill="hold">
                                          <p:stCondLst>
                                            <p:cond delay="0"/>
                                          </p:stCondLst>
                                        </p:cTn>
                                        <p:tgtEl>
                                          <p:spTgt spid="46"/>
                                        </p:tgtEl>
                                        <p:attrNameLst>
                                          <p:attrName>style.visibility</p:attrName>
                                        </p:attrNameLst>
                                      </p:cBhvr>
                                      <p:to>
                                        <p:strVal val="visible"/>
                                      </p:to>
                                    </p:set>
                                    <p:anim calcmode="lin" valueType="num">
                                      <p:cBhvr additive="base">
                                        <p:cTn id="295" dur="1000" fill="hold"/>
                                        <p:tgtEl>
                                          <p:spTgt spid="46"/>
                                        </p:tgtEl>
                                        <p:attrNameLst>
                                          <p:attrName>ppt_x</p:attrName>
                                        </p:attrNameLst>
                                      </p:cBhvr>
                                      <p:tavLst>
                                        <p:tav tm="0">
                                          <p:val>
                                            <p:strVal val="0-#ppt_w/2"/>
                                          </p:val>
                                        </p:tav>
                                        <p:tav tm="100000">
                                          <p:val>
                                            <p:strVal val="#ppt_x"/>
                                          </p:val>
                                        </p:tav>
                                      </p:tavLst>
                                    </p:anim>
                                    <p:anim calcmode="lin" valueType="num">
                                      <p:cBhvr additive="base">
                                        <p:cTn id="29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8" repeatCount="3000" fill="hold" grpId="0" nodeType="clickEffect">
                                  <p:stCondLst>
                                    <p:cond delay="0"/>
                                  </p:stCondLst>
                                  <p:childTnLst>
                                    <p:set>
                                      <p:cBhvr>
                                        <p:cTn id="300" dur="1" fill="hold">
                                          <p:stCondLst>
                                            <p:cond delay="0"/>
                                          </p:stCondLst>
                                        </p:cTn>
                                        <p:tgtEl>
                                          <p:spTgt spid="62"/>
                                        </p:tgtEl>
                                        <p:attrNameLst>
                                          <p:attrName>style.visibility</p:attrName>
                                        </p:attrNameLst>
                                      </p:cBhvr>
                                      <p:to>
                                        <p:strVal val="visible"/>
                                      </p:to>
                                    </p:set>
                                    <p:anim calcmode="lin" valueType="num">
                                      <p:cBhvr additive="base">
                                        <p:cTn id="301" dur="1000" fill="hold"/>
                                        <p:tgtEl>
                                          <p:spTgt spid="62"/>
                                        </p:tgtEl>
                                        <p:attrNameLst>
                                          <p:attrName>ppt_x</p:attrName>
                                        </p:attrNameLst>
                                      </p:cBhvr>
                                      <p:tavLst>
                                        <p:tav tm="0">
                                          <p:val>
                                            <p:strVal val="0-#ppt_w/2"/>
                                          </p:val>
                                        </p:tav>
                                        <p:tav tm="100000">
                                          <p:val>
                                            <p:strVal val="#ppt_x"/>
                                          </p:val>
                                        </p:tav>
                                      </p:tavLst>
                                    </p:anim>
                                    <p:anim calcmode="lin" valueType="num">
                                      <p:cBhvr additive="base">
                                        <p:cTn id="302"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nodeType="clickEffect">
                                  <p:stCondLst>
                                    <p:cond delay="0"/>
                                  </p:stCondLst>
                                  <p:childTnLst>
                                    <p:set>
                                      <p:cBhvr>
                                        <p:cTn id="306" dur="1" fill="hold">
                                          <p:stCondLst>
                                            <p:cond delay="0"/>
                                          </p:stCondLst>
                                        </p:cTn>
                                        <p:tgtEl>
                                          <p:spTgt spid="63"/>
                                        </p:tgtEl>
                                        <p:attrNameLst>
                                          <p:attrName>style.visibility</p:attrName>
                                        </p:attrNameLst>
                                      </p:cBhvr>
                                      <p:to>
                                        <p:strVal val="visible"/>
                                      </p:to>
                                    </p:set>
                                    <p:anim calcmode="lin" valueType="num">
                                      <p:cBhvr additive="base">
                                        <p:cTn id="307" dur="500" fill="hold"/>
                                        <p:tgtEl>
                                          <p:spTgt spid="63"/>
                                        </p:tgtEl>
                                        <p:attrNameLst>
                                          <p:attrName>ppt_x</p:attrName>
                                        </p:attrNameLst>
                                      </p:cBhvr>
                                      <p:tavLst>
                                        <p:tav tm="0">
                                          <p:val>
                                            <p:strVal val="#ppt_x"/>
                                          </p:val>
                                        </p:tav>
                                        <p:tav tm="100000">
                                          <p:val>
                                            <p:strVal val="#ppt_x"/>
                                          </p:val>
                                        </p:tav>
                                      </p:tavLst>
                                    </p:anim>
                                    <p:anim calcmode="lin" valueType="num">
                                      <p:cBhvr additive="base">
                                        <p:cTn id="30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p:bldP spid="17" grpId="0" animBg="1"/>
      <p:bldP spid="18"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9" grpId="0" animBg="1"/>
      <p:bldP spid="50" grpId="0" animBg="1"/>
      <p:bldP spid="57" grpId="0"/>
      <p:bldP spid="58" grpId="0"/>
      <p:bldP spid="59" grpId="0"/>
      <p:bldP spid="60" grpId="0"/>
      <p:bldP spid="61" grpId="0"/>
      <p:bldP spid="62" grpId="0"/>
      <p:bldP spid="74" grpId="0" animBg="1"/>
      <p:bldP spid="75" grpId="0"/>
      <p:bldP spid="76" grpId="0"/>
      <p:bldP spid="77" grpId="0" animBg="1"/>
      <p:bldP spid="78" grpId="0" animBg="1"/>
      <p:bldP spid="7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2"/>
          <p:cNvSpPr txBox="1">
            <a:spLocks noChangeArrowheads="1"/>
          </p:cNvSpPr>
          <p:nvPr/>
        </p:nvSpPr>
        <p:spPr bwMode="auto">
          <a:xfrm>
            <a:off x="250825" y="44624"/>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zh-CN" altLang="en-US" i="0" smtClean="0">
                <a:ea typeface="华文新魏" pitchFamily="2" charset="-122"/>
              </a:rPr>
              <a:t>微命令</a:t>
            </a:r>
          </a:p>
        </p:txBody>
      </p:sp>
      <p:sp>
        <p:nvSpPr>
          <p:cNvPr id="89" name="Rectangle 3"/>
          <p:cNvSpPr txBox="1">
            <a:spLocks noChangeArrowheads="1"/>
          </p:cNvSpPr>
          <p:nvPr/>
        </p:nvSpPr>
        <p:spPr bwMode="auto">
          <a:xfrm>
            <a:off x="6472238" y="1881362"/>
            <a:ext cx="246697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lnSpc>
                <a:spcPct val="120000"/>
              </a:lnSpc>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lnSpc>
                <a:spcPct val="120000"/>
              </a:lnSpc>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lnSpc>
                <a:spcPct val="120000"/>
              </a:lnSpc>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lnSpc>
                <a:spcPct val="120000"/>
              </a:lnSpc>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2717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7289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1861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6433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41005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LDR1 </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2</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LDR2</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3</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LDR3</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4</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R1→X</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5</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R1→Y</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6</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R2→X</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7</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R2→Y</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8</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DR→X</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9</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R3→Y</a:t>
            </a:r>
          </a:p>
          <a:p>
            <a:pPr marL="469900" marR="0" lvl="0" indent="-469900" defTabSz="914400" rtl="0" eaLnBrk="1" fontAlgn="base" latinLnBrk="0" hangingPunct="1">
              <a:lnSpc>
                <a:spcPct val="80000"/>
              </a:lnSpc>
              <a:spcBef>
                <a:spcPct val="20000"/>
              </a:spcBef>
              <a:spcAft>
                <a:spcPct val="0"/>
              </a:spcAft>
              <a:buClr>
                <a:srgbClr val="CC0000"/>
              </a:buClr>
              <a:buSzTx/>
              <a:buFont typeface="Wingdings" pitchFamily="2" charset="2"/>
              <a:buChar char="o"/>
              <a:tabLst/>
              <a:defRPr/>
            </a:pPr>
            <a:endPar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endParaRPr>
          </a:p>
        </p:txBody>
      </p:sp>
      <p:sp>
        <p:nvSpPr>
          <p:cNvPr id="90" name="AutoShape 4"/>
          <p:cNvSpPr>
            <a:spLocks noChangeArrowheads="1"/>
          </p:cNvSpPr>
          <p:nvPr/>
        </p:nvSpPr>
        <p:spPr bwMode="auto">
          <a:xfrm>
            <a:off x="1738313" y="1728962"/>
            <a:ext cx="2892425" cy="795337"/>
          </a:xfrm>
          <a:prstGeom prst="cube">
            <a:avLst>
              <a:gd name="adj" fmla="val 25245"/>
            </a:avLst>
          </a:prstGeom>
          <a:solidFill>
            <a:srgbClr val="99CC00"/>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91" name="AutoShape 5"/>
          <p:cNvSpPr>
            <a:spLocks noChangeArrowheads="1"/>
          </p:cNvSpPr>
          <p:nvPr/>
        </p:nvSpPr>
        <p:spPr bwMode="auto">
          <a:xfrm rot="10800000">
            <a:off x="3910013" y="2524299"/>
            <a:ext cx="215900" cy="573088"/>
          </a:xfrm>
          <a:prstGeom prst="downArrow">
            <a:avLst>
              <a:gd name="adj1" fmla="val 50000"/>
              <a:gd name="adj2" fmla="val 6636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AutoShape 6"/>
          <p:cNvSpPr>
            <a:spLocks noChangeArrowheads="1"/>
          </p:cNvSpPr>
          <p:nvPr/>
        </p:nvSpPr>
        <p:spPr bwMode="auto">
          <a:xfrm>
            <a:off x="536575" y="2021062"/>
            <a:ext cx="852488" cy="36195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Cy</a:t>
            </a:r>
          </a:p>
        </p:txBody>
      </p:sp>
      <p:sp>
        <p:nvSpPr>
          <p:cNvPr id="93" name="AutoShape 7"/>
          <p:cNvSpPr>
            <a:spLocks noChangeArrowheads="1"/>
          </p:cNvSpPr>
          <p:nvPr/>
        </p:nvSpPr>
        <p:spPr bwMode="auto">
          <a:xfrm rot="5400000">
            <a:off x="1425575" y="2055987"/>
            <a:ext cx="287338" cy="360362"/>
          </a:xfrm>
          <a:prstGeom prst="downArrow">
            <a:avLst>
              <a:gd name="adj1" fmla="val 50000"/>
              <a:gd name="adj2" fmla="val 3135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AutoShape 8"/>
          <p:cNvSpPr>
            <a:spLocks noChangeArrowheads="1"/>
          </p:cNvSpPr>
          <p:nvPr/>
        </p:nvSpPr>
        <p:spPr bwMode="auto">
          <a:xfrm>
            <a:off x="1317625" y="3097387"/>
            <a:ext cx="576263"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95" name="AutoShape 9"/>
          <p:cNvSpPr>
            <a:spLocks noChangeArrowheads="1"/>
          </p:cNvSpPr>
          <p:nvPr/>
        </p:nvSpPr>
        <p:spPr bwMode="auto">
          <a:xfrm rot="10800000">
            <a:off x="3033713" y="1154287"/>
            <a:ext cx="228600" cy="720725"/>
          </a:xfrm>
          <a:prstGeom prst="downArrow">
            <a:avLst>
              <a:gd name="adj1" fmla="val 50000"/>
              <a:gd name="adj2" fmla="val 7881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6" name="Rectangle 10"/>
          <p:cNvSpPr>
            <a:spLocks noChangeArrowheads="1"/>
          </p:cNvSpPr>
          <p:nvPr/>
        </p:nvSpPr>
        <p:spPr bwMode="auto">
          <a:xfrm rot="5400000" flipV="1">
            <a:off x="3840163" y="3602212"/>
            <a:ext cx="4821237"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Rectangle 11"/>
          <p:cNvSpPr>
            <a:spLocks noChangeArrowheads="1"/>
          </p:cNvSpPr>
          <p:nvPr/>
        </p:nvSpPr>
        <p:spPr bwMode="auto">
          <a:xfrm flipV="1">
            <a:off x="3117850" y="1154287"/>
            <a:ext cx="3168650" cy="69850"/>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AutoShape 12"/>
          <p:cNvSpPr>
            <a:spLocks noChangeArrowheads="1"/>
          </p:cNvSpPr>
          <p:nvPr/>
        </p:nvSpPr>
        <p:spPr bwMode="auto">
          <a:xfrm rot="10800000">
            <a:off x="2038350" y="2522712"/>
            <a:ext cx="215900" cy="574675"/>
          </a:xfrm>
          <a:prstGeom prst="downArrow">
            <a:avLst>
              <a:gd name="adj1" fmla="val 50000"/>
              <a:gd name="adj2" fmla="val 665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Rectangle 13"/>
          <p:cNvSpPr>
            <a:spLocks noChangeArrowheads="1"/>
          </p:cNvSpPr>
          <p:nvPr/>
        </p:nvSpPr>
        <p:spPr bwMode="auto">
          <a:xfrm>
            <a:off x="2109788" y="2595737"/>
            <a:ext cx="1296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a:latin typeface="Arial" pitchFamily="34" charset="0"/>
              </a:rPr>
              <a:t>操作数</a:t>
            </a:r>
            <a:r>
              <a:rPr lang="en-US" altLang="zh-CN" sz="1800">
                <a:latin typeface="Arial" pitchFamily="34" charset="0"/>
              </a:rPr>
              <a:t>X</a:t>
            </a:r>
          </a:p>
        </p:txBody>
      </p:sp>
      <p:sp>
        <p:nvSpPr>
          <p:cNvPr id="100" name="Rectangle 14"/>
          <p:cNvSpPr>
            <a:spLocks noChangeArrowheads="1"/>
          </p:cNvSpPr>
          <p:nvPr/>
        </p:nvSpPr>
        <p:spPr bwMode="auto">
          <a:xfrm>
            <a:off x="3981450" y="2595737"/>
            <a:ext cx="1296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dirty="0">
                <a:latin typeface="Arial" pitchFamily="34" charset="0"/>
              </a:rPr>
              <a:t>操作数</a:t>
            </a:r>
            <a:r>
              <a:rPr lang="en-US" altLang="zh-CN" sz="1800" dirty="0">
                <a:latin typeface="Arial" pitchFamily="34" charset="0"/>
              </a:rPr>
              <a:t>Y</a:t>
            </a:r>
          </a:p>
        </p:txBody>
      </p:sp>
      <p:sp>
        <p:nvSpPr>
          <p:cNvPr id="101" name="AutoShape 15"/>
          <p:cNvSpPr>
            <a:spLocks noChangeArrowheads="1"/>
          </p:cNvSpPr>
          <p:nvPr/>
        </p:nvSpPr>
        <p:spPr bwMode="auto">
          <a:xfrm>
            <a:off x="1822450" y="3097387"/>
            <a:ext cx="576263"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2" name="AutoShape 16"/>
          <p:cNvSpPr>
            <a:spLocks noChangeArrowheads="1"/>
          </p:cNvSpPr>
          <p:nvPr/>
        </p:nvSpPr>
        <p:spPr bwMode="auto">
          <a:xfrm>
            <a:off x="2325688" y="3097387"/>
            <a:ext cx="576262"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grpSp>
        <p:nvGrpSpPr>
          <p:cNvPr id="103" name="Group 17"/>
          <p:cNvGrpSpPr>
            <a:grpSpLocks/>
          </p:cNvGrpSpPr>
          <p:nvPr/>
        </p:nvGrpSpPr>
        <p:grpSpPr bwMode="auto">
          <a:xfrm>
            <a:off x="3262313" y="3097387"/>
            <a:ext cx="1584325" cy="358775"/>
            <a:chOff x="2880" y="2069"/>
            <a:chExt cx="998" cy="226"/>
          </a:xfrm>
        </p:grpSpPr>
        <p:sp>
          <p:nvSpPr>
            <p:cNvPr id="104" name="AutoShape 18"/>
            <p:cNvSpPr>
              <a:spLocks noChangeArrowheads="1"/>
            </p:cNvSpPr>
            <p:nvPr/>
          </p:nvSpPr>
          <p:spPr bwMode="auto">
            <a:xfrm>
              <a:off x="2880"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5" name="AutoShape 19"/>
            <p:cNvSpPr>
              <a:spLocks noChangeArrowheads="1"/>
            </p:cNvSpPr>
            <p:nvPr/>
          </p:nvSpPr>
          <p:spPr bwMode="auto">
            <a:xfrm>
              <a:off x="3198"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6" name="AutoShape 20"/>
            <p:cNvSpPr>
              <a:spLocks noChangeArrowheads="1"/>
            </p:cNvSpPr>
            <p:nvPr/>
          </p:nvSpPr>
          <p:spPr bwMode="auto">
            <a:xfrm>
              <a:off x="3515"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grpSp>
      <p:sp>
        <p:nvSpPr>
          <p:cNvPr id="107" name="AutoShape 21"/>
          <p:cNvSpPr>
            <a:spLocks noChangeArrowheads="1"/>
          </p:cNvSpPr>
          <p:nvPr/>
        </p:nvSpPr>
        <p:spPr bwMode="auto">
          <a:xfrm>
            <a:off x="958850" y="4824587"/>
            <a:ext cx="1152525" cy="358775"/>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R1</a:t>
            </a:r>
          </a:p>
        </p:txBody>
      </p:sp>
      <p:sp>
        <p:nvSpPr>
          <p:cNvPr id="108" name="AutoShape 22"/>
          <p:cNvSpPr>
            <a:spLocks noChangeArrowheads="1"/>
          </p:cNvSpPr>
          <p:nvPr/>
        </p:nvSpPr>
        <p:spPr bwMode="auto">
          <a:xfrm>
            <a:off x="2470150" y="4824587"/>
            <a:ext cx="1152525" cy="358775"/>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R2</a:t>
            </a:r>
          </a:p>
        </p:txBody>
      </p:sp>
      <p:sp>
        <p:nvSpPr>
          <p:cNvPr id="109" name="AutoShape 23"/>
          <p:cNvSpPr>
            <a:spLocks noChangeArrowheads="1"/>
          </p:cNvSpPr>
          <p:nvPr/>
        </p:nvSpPr>
        <p:spPr bwMode="auto">
          <a:xfrm>
            <a:off x="4054475" y="4824587"/>
            <a:ext cx="1152525" cy="358775"/>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R3</a:t>
            </a:r>
          </a:p>
        </p:txBody>
      </p:sp>
      <p:sp>
        <p:nvSpPr>
          <p:cNvPr id="110" name="AutoShape 24"/>
          <p:cNvSpPr>
            <a:spLocks noChangeArrowheads="1"/>
          </p:cNvSpPr>
          <p:nvPr/>
        </p:nvSpPr>
        <p:spPr bwMode="auto">
          <a:xfrm flipV="1">
            <a:off x="1606550" y="3456162"/>
            <a:ext cx="142875" cy="1368425"/>
          </a:xfrm>
          <a:prstGeom prst="downArrow">
            <a:avLst>
              <a:gd name="adj1" fmla="val 50000"/>
              <a:gd name="adj2" fmla="val 2394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AutoShape 25"/>
          <p:cNvSpPr>
            <a:spLocks noChangeArrowheads="1"/>
          </p:cNvSpPr>
          <p:nvPr/>
        </p:nvSpPr>
        <p:spPr bwMode="auto">
          <a:xfrm flipV="1">
            <a:off x="4559300" y="3456162"/>
            <a:ext cx="142875" cy="1368425"/>
          </a:xfrm>
          <a:prstGeom prst="downArrow">
            <a:avLst>
              <a:gd name="adj1" fmla="val 50000"/>
              <a:gd name="adj2" fmla="val 2394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AutoShape 26"/>
          <p:cNvSpPr>
            <a:spLocks noChangeArrowheads="1"/>
          </p:cNvSpPr>
          <p:nvPr/>
        </p:nvSpPr>
        <p:spPr bwMode="auto">
          <a:xfrm flipV="1">
            <a:off x="3549650" y="3456162"/>
            <a:ext cx="144463" cy="936625"/>
          </a:xfrm>
          <a:prstGeom prst="downArrow">
            <a:avLst>
              <a:gd name="adj1" fmla="val 50000"/>
              <a:gd name="adj2" fmla="val 16208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AutoShape 27"/>
          <p:cNvSpPr>
            <a:spLocks noChangeArrowheads="1"/>
          </p:cNvSpPr>
          <p:nvPr/>
        </p:nvSpPr>
        <p:spPr bwMode="auto">
          <a:xfrm flipV="1">
            <a:off x="2109788" y="3456162"/>
            <a:ext cx="144462" cy="1152525"/>
          </a:xfrm>
          <a:prstGeom prst="downArrow">
            <a:avLst>
              <a:gd name="adj1" fmla="val 50000"/>
              <a:gd name="adj2" fmla="val 19945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Rectangle 28"/>
          <p:cNvSpPr>
            <a:spLocks noChangeArrowheads="1"/>
          </p:cNvSpPr>
          <p:nvPr/>
        </p:nvSpPr>
        <p:spPr bwMode="auto">
          <a:xfrm flipV="1">
            <a:off x="2182813" y="4537249"/>
            <a:ext cx="1943100" cy="71438"/>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AutoShape 29"/>
          <p:cNvSpPr>
            <a:spLocks noChangeArrowheads="1"/>
          </p:cNvSpPr>
          <p:nvPr/>
        </p:nvSpPr>
        <p:spPr bwMode="auto">
          <a:xfrm flipV="1">
            <a:off x="4054475" y="3456162"/>
            <a:ext cx="144463" cy="1152525"/>
          </a:xfrm>
          <a:prstGeom prst="downArrow">
            <a:avLst>
              <a:gd name="adj1" fmla="val 50000"/>
              <a:gd name="adj2" fmla="val 19945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Rectangle 30"/>
          <p:cNvSpPr>
            <a:spLocks noChangeArrowheads="1"/>
          </p:cNvSpPr>
          <p:nvPr/>
        </p:nvSpPr>
        <p:spPr bwMode="auto">
          <a:xfrm rot="16200000" flipV="1">
            <a:off x="2937669" y="4645993"/>
            <a:ext cx="288925"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AutoShape 31"/>
          <p:cNvSpPr>
            <a:spLocks noChangeArrowheads="1"/>
          </p:cNvSpPr>
          <p:nvPr/>
        </p:nvSpPr>
        <p:spPr bwMode="auto">
          <a:xfrm flipV="1">
            <a:off x="1606550" y="5184949"/>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 name="AutoShape 32"/>
          <p:cNvSpPr>
            <a:spLocks noChangeArrowheads="1"/>
          </p:cNvSpPr>
          <p:nvPr/>
        </p:nvSpPr>
        <p:spPr bwMode="auto">
          <a:xfrm flipV="1">
            <a:off x="3190875" y="5184949"/>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AutoShape 33"/>
          <p:cNvSpPr>
            <a:spLocks noChangeArrowheads="1"/>
          </p:cNvSpPr>
          <p:nvPr/>
        </p:nvSpPr>
        <p:spPr bwMode="auto">
          <a:xfrm flipV="1">
            <a:off x="4775200" y="5184949"/>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Rectangle 34"/>
          <p:cNvSpPr>
            <a:spLocks noChangeArrowheads="1"/>
          </p:cNvSpPr>
          <p:nvPr/>
        </p:nvSpPr>
        <p:spPr bwMode="auto">
          <a:xfrm flipV="1">
            <a:off x="1677988" y="6050137"/>
            <a:ext cx="4608512"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 name="AutoShape 35"/>
          <p:cNvSpPr>
            <a:spLocks noChangeArrowheads="1"/>
          </p:cNvSpPr>
          <p:nvPr/>
        </p:nvSpPr>
        <p:spPr bwMode="auto">
          <a:xfrm flipV="1">
            <a:off x="2613025" y="3456162"/>
            <a:ext cx="144463" cy="504825"/>
          </a:xfrm>
          <a:prstGeom prst="downArrow">
            <a:avLst>
              <a:gd name="adj1" fmla="val 50000"/>
              <a:gd name="adj2" fmla="val 87362"/>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Rectangle 36"/>
          <p:cNvSpPr>
            <a:spLocks noChangeArrowheads="1"/>
          </p:cNvSpPr>
          <p:nvPr/>
        </p:nvSpPr>
        <p:spPr bwMode="auto">
          <a:xfrm flipV="1">
            <a:off x="1677988" y="4321349"/>
            <a:ext cx="1944687" cy="71438"/>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 name="Rectangle 37"/>
          <p:cNvSpPr>
            <a:spLocks noChangeArrowheads="1"/>
          </p:cNvSpPr>
          <p:nvPr/>
        </p:nvSpPr>
        <p:spPr bwMode="auto">
          <a:xfrm>
            <a:off x="2686050" y="3600624"/>
            <a:ext cx="55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DR</a:t>
            </a:r>
          </a:p>
        </p:txBody>
      </p:sp>
      <p:grpSp>
        <p:nvGrpSpPr>
          <p:cNvPr id="124" name="Group 38"/>
          <p:cNvGrpSpPr>
            <a:grpSpLocks/>
          </p:cNvGrpSpPr>
          <p:nvPr/>
        </p:nvGrpSpPr>
        <p:grpSpPr bwMode="auto">
          <a:xfrm>
            <a:off x="560388" y="5184949"/>
            <a:ext cx="685800" cy="468313"/>
            <a:chOff x="173" y="3430"/>
            <a:chExt cx="432" cy="295"/>
          </a:xfrm>
        </p:grpSpPr>
        <p:sp>
          <p:nvSpPr>
            <p:cNvPr id="125" name="Line 39"/>
            <p:cNvSpPr>
              <a:spLocks noChangeShapeType="1"/>
            </p:cNvSpPr>
            <p:nvPr/>
          </p:nvSpPr>
          <p:spPr bwMode="auto">
            <a:xfrm>
              <a:off x="333" y="3612"/>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 name="Line 40"/>
            <p:cNvSpPr>
              <a:spLocks noChangeShapeType="1"/>
            </p:cNvSpPr>
            <p:nvPr/>
          </p:nvSpPr>
          <p:spPr bwMode="auto">
            <a:xfrm flipV="1">
              <a:off x="605" y="3430"/>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 name="Rectangle 41"/>
            <p:cNvSpPr>
              <a:spLocks noChangeArrowheads="1"/>
            </p:cNvSpPr>
            <p:nvPr/>
          </p:nvSpPr>
          <p:spPr bwMode="auto">
            <a:xfrm>
              <a:off x="173" y="347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1</a:t>
              </a:r>
            </a:p>
          </p:txBody>
        </p:sp>
      </p:grpSp>
      <p:grpSp>
        <p:nvGrpSpPr>
          <p:cNvPr id="128" name="Group 42"/>
          <p:cNvGrpSpPr>
            <a:grpSpLocks/>
          </p:cNvGrpSpPr>
          <p:nvPr/>
        </p:nvGrpSpPr>
        <p:grpSpPr bwMode="auto">
          <a:xfrm>
            <a:off x="1966913" y="5184949"/>
            <a:ext cx="719137" cy="468313"/>
            <a:chOff x="1059" y="3430"/>
            <a:chExt cx="453" cy="295"/>
          </a:xfrm>
        </p:grpSpPr>
        <p:grpSp>
          <p:nvGrpSpPr>
            <p:cNvPr id="129" name="Group 43"/>
            <p:cNvGrpSpPr>
              <a:grpSpLocks/>
            </p:cNvGrpSpPr>
            <p:nvPr/>
          </p:nvGrpSpPr>
          <p:grpSpPr bwMode="auto">
            <a:xfrm>
              <a:off x="1240" y="3430"/>
              <a:ext cx="272" cy="182"/>
              <a:chOff x="2245" y="3384"/>
              <a:chExt cx="272" cy="182"/>
            </a:xfrm>
          </p:grpSpPr>
          <p:sp>
            <p:nvSpPr>
              <p:cNvPr id="131" name="Line 44"/>
              <p:cNvSpPr>
                <a:spLocks noChangeShapeType="1"/>
              </p:cNvSpPr>
              <p:nvPr/>
            </p:nvSpPr>
            <p:spPr bwMode="auto">
              <a:xfrm>
                <a:off x="2245" y="3566"/>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Line 45"/>
              <p:cNvSpPr>
                <a:spLocks noChangeShapeType="1"/>
              </p:cNvSpPr>
              <p:nvPr/>
            </p:nvSpPr>
            <p:spPr bwMode="auto">
              <a:xfrm flipV="1">
                <a:off x="2517" y="3384"/>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0" name="Rectangle 46"/>
            <p:cNvSpPr>
              <a:spLocks noChangeArrowheads="1"/>
            </p:cNvSpPr>
            <p:nvPr/>
          </p:nvSpPr>
          <p:spPr bwMode="auto">
            <a:xfrm>
              <a:off x="1059" y="347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2</a:t>
              </a:r>
            </a:p>
          </p:txBody>
        </p:sp>
      </p:grpSp>
      <p:grpSp>
        <p:nvGrpSpPr>
          <p:cNvPr id="133" name="Group 47"/>
          <p:cNvGrpSpPr>
            <a:grpSpLocks/>
          </p:cNvGrpSpPr>
          <p:nvPr/>
        </p:nvGrpSpPr>
        <p:grpSpPr bwMode="auto">
          <a:xfrm>
            <a:off x="3549650" y="5184949"/>
            <a:ext cx="720725" cy="468313"/>
            <a:chOff x="2056" y="3430"/>
            <a:chExt cx="454" cy="295"/>
          </a:xfrm>
        </p:grpSpPr>
        <p:grpSp>
          <p:nvGrpSpPr>
            <p:cNvPr id="134" name="Group 48"/>
            <p:cNvGrpSpPr>
              <a:grpSpLocks/>
            </p:cNvGrpSpPr>
            <p:nvPr/>
          </p:nvGrpSpPr>
          <p:grpSpPr bwMode="auto">
            <a:xfrm>
              <a:off x="2238" y="3430"/>
              <a:ext cx="272" cy="182"/>
              <a:chOff x="3243" y="3384"/>
              <a:chExt cx="272" cy="182"/>
            </a:xfrm>
          </p:grpSpPr>
          <p:sp>
            <p:nvSpPr>
              <p:cNvPr id="136" name="Line 49"/>
              <p:cNvSpPr>
                <a:spLocks noChangeShapeType="1"/>
              </p:cNvSpPr>
              <p:nvPr/>
            </p:nvSpPr>
            <p:spPr bwMode="auto">
              <a:xfrm>
                <a:off x="3243" y="3566"/>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50"/>
              <p:cNvSpPr>
                <a:spLocks noChangeShapeType="1"/>
              </p:cNvSpPr>
              <p:nvPr/>
            </p:nvSpPr>
            <p:spPr bwMode="auto">
              <a:xfrm flipV="1">
                <a:off x="3515" y="3384"/>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5" name="Rectangle 51"/>
            <p:cNvSpPr>
              <a:spLocks noChangeArrowheads="1"/>
            </p:cNvSpPr>
            <p:nvPr/>
          </p:nvSpPr>
          <p:spPr bwMode="auto">
            <a:xfrm>
              <a:off x="2056" y="347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3</a:t>
              </a:r>
            </a:p>
          </p:txBody>
        </p:sp>
      </p:grpSp>
      <p:grpSp>
        <p:nvGrpSpPr>
          <p:cNvPr id="138" name="Group 52"/>
          <p:cNvGrpSpPr>
            <a:grpSpLocks/>
          </p:cNvGrpSpPr>
          <p:nvPr/>
        </p:nvGrpSpPr>
        <p:grpSpPr bwMode="auto">
          <a:xfrm>
            <a:off x="669925" y="3456162"/>
            <a:ext cx="792163" cy="396875"/>
            <a:chOff x="242" y="2341"/>
            <a:chExt cx="499" cy="250"/>
          </a:xfrm>
        </p:grpSpPr>
        <p:grpSp>
          <p:nvGrpSpPr>
            <p:cNvPr id="139" name="Group 53"/>
            <p:cNvGrpSpPr>
              <a:grpSpLocks/>
            </p:cNvGrpSpPr>
            <p:nvPr/>
          </p:nvGrpSpPr>
          <p:grpSpPr bwMode="auto">
            <a:xfrm>
              <a:off x="469" y="2341"/>
              <a:ext cx="272" cy="182"/>
              <a:chOff x="1474" y="2295"/>
              <a:chExt cx="272" cy="182"/>
            </a:xfrm>
          </p:grpSpPr>
          <p:sp>
            <p:nvSpPr>
              <p:cNvPr id="141" name="Line 54"/>
              <p:cNvSpPr>
                <a:spLocks noChangeShapeType="1"/>
              </p:cNvSpPr>
              <p:nvPr/>
            </p:nvSpPr>
            <p:spPr bwMode="auto">
              <a:xfrm>
                <a:off x="1474" y="2477"/>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Line 55"/>
              <p:cNvSpPr>
                <a:spLocks noChangeShapeType="1"/>
              </p:cNvSpPr>
              <p:nvPr/>
            </p:nvSpPr>
            <p:spPr bwMode="auto">
              <a:xfrm flipV="1">
                <a:off x="1746" y="2295"/>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40" name="Rectangle 56"/>
            <p:cNvSpPr>
              <a:spLocks noChangeArrowheads="1"/>
            </p:cNvSpPr>
            <p:nvPr/>
          </p:nvSpPr>
          <p:spPr bwMode="auto">
            <a:xfrm>
              <a:off x="242" y="2341"/>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4</a:t>
              </a:r>
            </a:p>
          </p:txBody>
        </p:sp>
      </p:grpSp>
      <p:grpSp>
        <p:nvGrpSpPr>
          <p:cNvPr id="143" name="Group 57"/>
          <p:cNvGrpSpPr>
            <a:grpSpLocks/>
          </p:cNvGrpSpPr>
          <p:nvPr/>
        </p:nvGrpSpPr>
        <p:grpSpPr bwMode="auto">
          <a:xfrm>
            <a:off x="669925" y="3456162"/>
            <a:ext cx="1296988" cy="647700"/>
            <a:chOff x="242" y="2341"/>
            <a:chExt cx="817" cy="408"/>
          </a:xfrm>
        </p:grpSpPr>
        <p:grpSp>
          <p:nvGrpSpPr>
            <p:cNvPr id="144" name="Group 58"/>
            <p:cNvGrpSpPr>
              <a:grpSpLocks/>
            </p:cNvGrpSpPr>
            <p:nvPr/>
          </p:nvGrpSpPr>
          <p:grpSpPr bwMode="auto">
            <a:xfrm>
              <a:off x="469" y="2341"/>
              <a:ext cx="590" cy="318"/>
              <a:chOff x="1474" y="2295"/>
              <a:chExt cx="590" cy="318"/>
            </a:xfrm>
          </p:grpSpPr>
          <p:sp>
            <p:nvSpPr>
              <p:cNvPr id="146" name="Line 59"/>
              <p:cNvSpPr>
                <a:spLocks noChangeShapeType="1"/>
              </p:cNvSpPr>
              <p:nvPr/>
            </p:nvSpPr>
            <p:spPr bwMode="auto">
              <a:xfrm>
                <a:off x="1474" y="2613"/>
                <a:ext cx="590"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Line 60"/>
              <p:cNvSpPr>
                <a:spLocks noChangeShapeType="1"/>
              </p:cNvSpPr>
              <p:nvPr/>
            </p:nvSpPr>
            <p:spPr bwMode="auto">
              <a:xfrm flipV="1">
                <a:off x="2064" y="2295"/>
                <a:ext cx="0" cy="318"/>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45" name="Rectangle 61"/>
            <p:cNvSpPr>
              <a:spLocks noChangeArrowheads="1"/>
            </p:cNvSpPr>
            <p:nvPr/>
          </p:nvSpPr>
          <p:spPr bwMode="auto">
            <a:xfrm>
              <a:off x="242" y="249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6</a:t>
              </a:r>
            </a:p>
          </p:txBody>
        </p:sp>
      </p:grpSp>
      <p:grpSp>
        <p:nvGrpSpPr>
          <p:cNvPr id="148" name="Group 62"/>
          <p:cNvGrpSpPr>
            <a:grpSpLocks/>
          </p:cNvGrpSpPr>
          <p:nvPr/>
        </p:nvGrpSpPr>
        <p:grpSpPr bwMode="auto">
          <a:xfrm>
            <a:off x="669925" y="3456162"/>
            <a:ext cx="1800225" cy="935037"/>
            <a:chOff x="242" y="2341"/>
            <a:chExt cx="1134" cy="589"/>
          </a:xfrm>
        </p:grpSpPr>
        <p:grpSp>
          <p:nvGrpSpPr>
            <p:cNvPr id="149" name="Group 63"/>
            <p:cNvGrpSpPr>
              <a:grpSpLocks/>
            </p:cNvGrpSpPr>
            <p:nvPr/>
          </p:nvGrpSpPr>
          <p:grpSpPr bwMode="auto">
            <a:xfrm>
              <a:off x="469" y="2341"/>
              <a:ext cx="907" cy="455"/>
              <a:chOff x="1474" y="2295"/>
              <a:chExt cx="907" cy="455"/>
            </a:xfrm>
          </p:grpSpPr>
          <p:sp>
            <p:nvSpPr>
              <p:cNvPr id="151" name="Line 64"/>
              <p:cNvSpPr>
                <a:spLocks noChangeShapeType="1"/>
              </p:cNvSpPr>
              <p:nvPr/>
            </p:nvSpPr>
            <p:spPr bwMode="auto">
              <a:xfrm>
                <a:off x="1474" y="2749"/>
                <a:ext cx="907" cy="1"/>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 name="Line 65"/>
              <p:cNvSpPr>
                <a:spLocks noChangeShapeType="1"/>
              </p:cNvSpPr>
              <p:nvPr/>
            </p:nvSpPr>
            <p:spPr bwMode="auto">
              <a:xfrm flipV="1">
                <a:off x="2381" y="2295"/>
                <a:ext cx="0" cy="454"/>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50" name="Rectangle 66"/>
            <p:cNvSpPr>
              <a:spLocks noChangeArrowheads="1"/>
            </p:cNvSpPr>
            <p:nvPr/>
          </p:nvSpPr>
          <p:spPr bwMode="auto">
            <a:xfrm>
              <a:off x="242" y="268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8</a:t>
              </a:r>
            </a:p>
          </p:txBody>
        </p:sp>
      </p:grpSp>
      <p:grpSp>
        <p:nvGrpSpPr>
          <p:cNvPr id="153" name="Group 67"/>
          <p:cNvGrpSpPr>
            <a:grpSpLocks/>
          </p:cNvGrpSpPr>
          <p:nvPr/>
        </p:nvGrpSpPr>
        <p:grpSpPr bwMode="auto">
          <a:xfrm>
            <a:off x="4413250" y="3456162"/>
            <a:ext cx="936625" cy="469900"/>
            <a:chOff x="2600" y="2341"/>
            <a:chExt cx="590" cy="296"/>
          </a:xfrm>
        </p:grpSpPr>
        <p:sp>
          <p:nvSpPr>
            <p:cNvPr id="154" name="Line 68"/>
            <p:cNvSpPr>
              <a:spLocks noChangeShapeType="1"/>
            </p:cNvSpPr>
            <p:nvPr/>
          </p:nvSpPr>
          <p:spPr bwMode="auto">
            <a:xfrm flipH="1">
              <a:off x="2600" y="2523"/>
              <a:ext cx="409"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 name="Line 69"/>
            <p:cNvSpPr>
              <a:spLocks noChangeShapeType="1"/>
            </p:cNvSpPr>
            <p:nvPr/>
          </p:nvSpPr>
          <p:spPr bwMode="auto">
            <a:xfrm flipH="1" flipV="1">
              <a:off x="2600" y="2341"/>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Rectangle 70"/>
            <p:cNvSpPr>
              <a:spLocks noChangeArrowheads="1"/>
            </p:cNvSpPr>
            <p:nvPr/>
          </p:nvSpPr>
          <p:spPr bwMode="auto">
            <a:xfrm>
              <a:off x="2985" y="2387"/>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9</a:t>
              </a:r>
            </a:p>
          </p:txBody>
        </p:sp>
      </p:grpSp>
      <p:grpSp>
        <p:nvGrpSpPr>
          <p:cNvPr id="157" name="Group 71"/>
          <p:cNvGrpSpPr>
            <a:grpSpLocks/>
          </p:cNvGrpSpPr>
          <p:nvPr/>
        </p:nvGrpSpPr>
        <p:grpSpPr bwMode="auto">
          <a:xfrm>
            <a:off x="3908425" y="3456162"/>
            <a:ext cx="1441450" cy="720725"/>
            <a:chOff x="2282" y="2341"/>
            <a:chExt cx="908" cy="454"/>
          </a:xfrm>
        </p:grpSpPr>
        <p:sp>
          <p:nvSpPr>
            <p:cNvPr id="158" name="Line 72"/>
            <p:cNvSpPr>
              <a:spLocks noChangeShapeType="1"/>
            </p:cNvSpPr>
            <p:nvPr/>
          </p:nvSpPr>
          <p:spPr bwMode="auto">
            <a:xfrm flipH="1">
              <a:off x="2282" y="2659"/>
              <a:ext cx="727"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Line 73"/>
            <p:cNvSpPr>
              <a:spLocks noChangeShapeType="1"/>
            </p:cNvSpPr>
            <p:nvPr/>
          </p:nvSpPr>
          <p:spPr bwMode="auto">
            <a:xfrm flipH="1" flipV="1">
              <a:off x="2282" y="2341"/>
              <a:ext cx="0" cy="318"/>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Rectangle 74"/>
            <p:cNvSpPr>
              <a:spLocks noChangeArrowheads="1"/>
            </p:cNvSpPr>
            <p:nvPr/>
          </p:nvSpPr>
          <p:spPr bwMode="auto">
            <a:xfrm>
              <a:off x="2985" y="254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7</a:t>
              </a:r>
            </a:p>
          </p:txBody>
        </p:sp>
      </p:grpSp>
      <p:grpSp>
        <p:nvGrpSpPr>
          <p:cNvPr id="161" name="Group 75"/>
          <p:cNvGrpSpPr>
            <a:grpSpLocks/>
          </p:cNvGrpSpPr>
          <p:nvPr/>
        </p:nvGrpSpPr>
        <p:grpSpPr bwMode="auto">
          <a:xfrm>
            <a:off x="3405188" y="3456162"/>
            <a:ext cx="1944687" cy="936625"/>
            <a:chOff x="1965" y="2341"/>
            <a:chExt cx="1225" cy="590"/>
          </a:xfrm>
        </p:grpSpPr>
        <p:sp>
          <p:nvSpPr>
            <p:cNvPr id="162" name="Line 76"/>
            <p:cNvSpPr>
              <a:spLocks noChangeShapeType="1"/>
            </p:cNvSpPr>
            <p:nvPr/>
          </p:nvSpPr>
          <p:spPr bwMode="auto">
            <a:xfrm flipH="1">
              <a:off x="1965" y="2795"/>
              <a:ext cx="1044" cy="1"/>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Line 77"/>
            <p:cNvSpPr>
              <a:spLocks noChangeShapeType="1"/>
            </p:cNvSpPr>
            <p:nvPr/>
          </p:nvSpPr>
          <p:spPr bwMode="auto">
            <a:xfrm flipH="1" flipV="1">
              <a:off x="1965" y="2341"/>
              <a:ext cx="0" cy="454"/>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Rectangle 78"/>
            <p:cNvSpPr>
              <a:spLocks noChangeArrowheads="1"/>
            </p:cNvSpPr>
            <p:nvPr/>
          </p:nvSpPr>
          <p:spPr bwMode="auto">
            <a:xfrm>
              <a:off x="2985" y="2681"/>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5</a:t>
              </a:r>
            </a:p>
          </p:txBody>
        </p:sp>
      </p:grpSp>
      <p:sp>
        <p:nvSpPr>
          <p:cNvPr id="165" name="Line 79"/>
          <p:cNvSpPr>
            <a:spLocks noChangeShapeType="1"/>
          </p:cNvSpPr>
          <p:nvPr/>
        </p:nvSpPr>
        <p:spPr bwMode="auto">
          <a:xfrm flipH="1">
            <a:off x="4486275" y="2160762"/>
            <a:ext cx="1154113"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6" name="Rectangle 80"/>
          <p:cNvSpPr>
            <a:spLocks noChangeArrowheads="1"/>
          </p:cNvSpPr>
          <p:nvPr/>
        </p:nvSpPr>
        <p:spPr bwMode="auto">
          <a:xfrm>
            <a:off x="5630863" y="1979787"/>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a:t>
            </a:r>
          </a:p>
        </p:txBody>
      </p:sp>
      <p:sp>
        <p:nvSpPr>
          <p:cNvPr id="167" name="Rectangle 81"/>
          <p:cNvSpPr>
            <a:spLocks noChangeArrowheads="1"/>
          </p:cNvSpPr>
          <p:nvPr/>
        </p:nvSpPr>
        <p:spPr bwMode="auto">
          <a:xfrm>
            <a:off x="5567363" y="2160762"/>
            <a:ext cx="395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M</a:t>
            </a:r>
          </a:p>
        </p:txBody>
      </p:sp>
      <p:sp>
        <p:nvSpPr>
          <p:cNvPr id="168" name="Line 82"/>
          <p:cNvSpPr>
            <a:spLocks noChangeShapeType="1"/>
          </p:cNvSpPr>
          <p:nvPr/>
        </p:nvSpPr>
        <p:spPr bwMode="auto">
          <a:xfrm flipH="1">
            <a:off x="4486275" y="2376662"/>
            <a:ext cx="1154113"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Line 83"/>
          <p:cNvSpPr>
            <a:spLocks noChangeShapeType="1"/>
          </p:cNvSpPr>
          <p:nvPr/>
        </p:nvSpPr>
        <p:spPr bwMode="auto">
          <a:xfrm flipH="1">
            <a:off x="4486275" y="1944862"/>
            <a:ext cx="1154113"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Rectangle 84"/>
          <p:cNvSpPr>
            <a:spLocks noChangeArrowheads="1"/>
          </p:cNvSpPr>
          <p:nvPr/>
        </p:nvSpPr>
        <p:spPr bwMode="auto">
          <a:xfrm>
            <a:off x="5597525" y="1728962"/>
            <a:ext cx="331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a:t>
            </a:r>
          </a:p>
        </p:txBody>
      </p:sp>
      <p:sp>
        <p:nvSpPr>
          <p:cNvPr id="171"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4644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1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24"/>
                                        </p:tgtEl>
                                        <p:attrNameLst>
                                          <p:attrName>ppt_c</p:attrName>
                                        </p:attrNameLst>
                                      </p:cBhvr>
                                      <p:to>
                                        <a:srgbClr val="0000FF"/>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iterate type="lt">
                                    <p:tmPct val="0"/>
                                  </p:iterate>
                                  <p:childTnLst>
                                    <p:set>
                                      <p:cBhvr>
                                        <p:cTn id="10" dur="1" fill="hold">
                                          <p:stCondLst>
                                            <p:cond delay="0"/>
                                          </p:stCondLst>
                                        </p:cTn>
                                        <p:tgtEl>
                                          <p:spTgt spid="89">
                                            <p:txEl>
                                              <p:pRg st="0" end="0"/>
                                            </p:txEl>
                                          </p:spTgt>
                                        </p:tgtEl>
                                        <p:attrNameLst>
                                          <p:attrName>style.visibility</p:attrName>
                                        </p:attrNameLst>
                                      </p:cBhvr>
                                      <p:to>
                                        <p:strVal val="visible"/>
                                      </p:to>
                                    </p:set>
                                    <p:anim calcmode="lin" valueType="num">
                                      <p:cBhvr additive="base">
                                        <p:cTn id="11"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9">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0" end="0"/>
                                            </p:txEl>
                                          </p:spTgt>
                                        </p:tgtEl>
                                        <p:attrNameLst>
                                          <p:attrName>ppt_c</p:attrName>
                                        </p:attrNameLst>
                                      </p:cBhvr>
                                      <p:to>
                                        <a:srgbClr val="FF3300"/>
                                      </p:to>
                                    </p:animClr>
                                  </p:subTnLst>
                                </p:cTn>
                              </p:par>
                            </p:childTnLst>
                          </p:cTn>
                        </p:par>
                      </p:childTnLst>
                    </p:cTn>
                  </p:par>
                  <p:par>
                    <p:cTn id="13" fill="hold">
                      <p:stCondLst>
                        <p:cond delay="indefinite"/>
                      </p:stCondLst>
                      <p:childTnLst>
                        <p:par>
                          <p:cTn id="14" fill="hold">
                            <p:stCondLst>
                              <p:cond delay="0"/>
                            </p:stCondLst>
                            <p:childTnLst>
                              <p:par>
                                <p:cTn id="15" presetID="35" presetClass="emph" presetSubtype="0" repeatCount="5000" fill="hold" nodeType="clickEffect">
                                  <p:stCondLst>
                                    <p:cond delay="0"/>
                                  </p:stCondLst>
                                  <p:childTnLst>
                                    <p:anim calcmode="discrete" valueType="str">
                                      <p:cBhvr>
                                        <p:cTn id="16" dur="1000" fill="hold"/>
                                        <p:tgtEl>
                                          <p:spTgt spid="128"/>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28"/>
                                        </p:tgtEl>
                                        <p:attrNameLst>
                                          <p:attrName>ppt_c</p:attrName>
                                        </p:attrNameLst>
                                      </p:cBhvr>
                                      <p:to>
                                        <a:srgbClr val="0000FF"/>
                                      </p:to>
                                    </p:animClr>
                                  </p:subTnLst>
                                </p:cTn>
                              </p:par>
                              <p:par>
                                <p:cTn id="17" presetID="2" presetClass="entr" presetSubtype="4" fill="hold" nodeType="withEffect">
                                  <p:stCondLst>
                                    <p:cond delay="0"/>
                                  </p:stCondLst>
                                  <p:iterate type="lt">
                                    <p:tmPct val="0"/>
                                  </p:iterate>
                                  <p:childTnLst>
                                    <p:set>
                                      <p:cBhvr>
                                        <p:cTn id="18" dur="1" fill="hold">
                                          <p:stCondLst>
                                            <p:cond delay="0"/>
                                          </p:stCondLst>
                                        </p:cTn>
                                        <p:tgtEl>
                                          <p:spTgt spid="89">
                                            <p:txEl>
                                              <p:pRg st="1" end="1"/>
                                            </p:txEl>
                                          </p:spTgt>
                                        </p:tgtEl>
                                        <p:attrNameLst>
                                          <p:attrName>style.visibility</p:attrName>
                                        </p:attrNameLst>
                                      </p:cBhvr>
                                      <p:to>
                                        <p:strVal val="visible"/>
                                      </p:to>
                                    </p:set>
                                    <p:anim calcmode="lin" valueType="num">
                                      <p:cBhvr additive="base">
                                        <p:cTn id="19" dur="500" fill="hold"/>
                                        <p:tgtEl>
                                          <p:spTgt spid="8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1" end="1"/>
                                            </p:txEl>
                                          </p:spTgt>
                                        </p:tgtEl>
                                        <p:attrNameLst>
                                          <p:attrName>ppt_c</p:attrName>
                                        </p:attrNameLst>
                                      </p:cBhvr>
                                      <p:to>
                                        <a:srgbClr val="FF3300"/>
                                      </p:to>
                                    </p:animClr>
                                  </p:sub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nodeType="clickEffect">
                                  <p:stCondLst>
                                    <p:cond delay="0"/>
                                  </p:stCondLst>
                                  <p:childTnLst>
                                    <p:anim calcmode="discrete" valueType="str">
                                      <p:cBhvr>
                                        <p:cTn id="24" dur="1000" fill="hold"/>
                                        <p:tgtEl>
                                          <p:spTgt spid="13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3"/>
                                        </p:tgtEl>
                                        <p:attrNameLst>
                                          <p:attrName>ppt_c</p:attrName>
                                        </p:attrNameLst>
                                      </p:cBhvr>
                                      <p:to>
                                        <a:srgbClr val="0000FF"/>
                                      </p:to>
                                    </p:animClr>
                                  </p:subTnLst>
                                </p:cTn>
                              </p:par>
                              <p:par>
                                <p:cTn id="25" presetID="2" presetClass="entr" presetSubtype="4" fill="hold" nodeType="withEffect">
                                  <p:stCondLst>
                                    <p:cond delay="0"/>
                                  </p:stCondLst>
                                  <p:iterate type="lt">
                                    <p:tmPct val="0"/>
                                  </p:iterate>
                                  <p:childTnLst>
                                    <p:set>
                                      <p:cBhvr>
                                        <p:cTn id="26" dur="1" fill="hold">
                                          <p:stCondLst>
                                            <p:cond delay="0"/>
                                          </p:stCondLst>
                                        </p:cTn>
                                        <p:tgtEl>
                                          <p:spTgt spid="89">
                                            <p:txEl>
                                              <p:pRg st="2" end="2"/>
                                            </p:txEl>
                                          </p:spTgt>
                                        </p:tgtEl>
                                        <p:attrNameLst>
                                          <p:attrName>style.visibility</p:attrName>
                                        </p:attrNameLst>
                                      </p:cBhvr>
                                      <p:to>
                                        <p:strVal val="visible"/>
                                      </p:to>
                                    </p:set>
                                    <p:anim calcmode="lin" valueType="num">
                                      <p:cBhvr additive="base">
                                        <p:cTn id="27" dur="500" fill="hold"/>
                                        <p:tgtEl>
                                          <p:spTgt spid="8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2" end="2"/>
                                            </p:txEl>
                                          </p:spTgt>
                                        </p:tgtEl>
                                        <p:attrNameLst>
                                          <p:attrName>ppt_c</p:attrName>
                                        </p:attrNameLst>
                                      </p:cBhvr>
                                      <p:to>
                                        <a:srgbClr val="FF3300"/>
                                      </p:to>
                                    </p:animClr>
                                  </p:subTnLst>
                                </p:cTn>
                              </p:par>
                            </p:childTnLst>
                          </p:cTn>
                        </p:par>
                      </p:childTnLst>
                    </p:cTn>
                  </p:par>
                  <p:par>
                    <p:cTn id="29" fill="hold">
                      <p:stCondLst>
                        <p:cond delay="indefinite"/>
                      </p:stCondLst>
                      <p:childTnLst>
                        <p:par>
                          <p:cTn id="30" fill="hold">
                            <p:stCondLst>
                              <p:cond delay="0"/>
                            </p:stCondLst>
                            <p:childTnLst>
                              <p:par>
                                <p:cTn id="31" presetID="35" presetClass="emph" presetSubtype="0" repeatCount="5000" fill="hold" nodeType="clickEffect">
                                  <p:stCondLst>
                                    <p:cond delay="0"/>
                                  </p:stCondLst>
                                  <p:childTnLst>
                                    <p:anim calcmode="discrete" valueType="str">
                                      <p:cBhvr>
                                        <p:cTn id="32" dur="1000" fill="hold"/>
                                        <p:tgtEl>
                                          <p:spTgt spid="138"/>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8"/>
                                        </p:tgtEl>
                                        <p:attrNameLst>
                                          <p:attrName>ppt_c</p:attrName>
                                        </p:attrNameLst>
                                      </p:cBhvr>
                                      <p:to>
                                        <a:srgbClr val="0000FF"/>
                                      </p:to>
                                    </p:animClr>
                                  </p:subTnLst>
                                </p:cTn>
                              </p:par>
                              <p:par>
                                <p:cTn id="33" presetID="2" presetClass="entr" presetSubtype="4" fill="hold" nodeType="withEffect">
                                  <p:stCondLst>
                                    <p:cond delay="0"/>
                                  </p:stCondLst>
                                  <p:iterate type="lt">
                                    <p:tmPct val="0"/>
                                  </p:iterate>
                                  <p:childTnLst>
                                    <p:set>
                                      <p:cBhvr>
                                        <p:cTn id="34" dur="1" fill="hold">
                                          <p:stCondLst>
                                            <p:cond delay="0"/>
                                          </p:stCondLst>
                                        </p:cTn>
                                        <p:tgtEl>
                                          <p:spTgt spid="89">
                                            <p:txEl>
                                              <p:pRg st="3" end="3"/>
                                            </p:txEl>
                                          </p:spTgt>
                                        </p:tgtEl>
                                        <p:attrNameLst>
                                          <p:attrName>style.visibility</p:attrName>
                                        </p:attrNameLst>
                                      </p:cBhvr>
                                      <p:to>
                                        <p:strVal val="visible"/>
                                      </p:to>
                                    </p:set>
                                    <p:anim calcmode="lin" valueType="num">
                                      <p:cBhvr additive="base">
                                        <p:cTn id="35" dur="500" fill="hold"/>
                                        <p:tgtEl>
                                          <p:spTgt spid="89">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3" end="3"/>
                                            </p:txEl>
                                          </p:spTgt>
                                        </p:tgtEl>
                                        <p:attrNameLst>
                                          <p:attrName>ppt_c</p:attrName>
                                        </p:attrNameLst>
                                      </p:cBhvr>
                                      <p:to>
                                        <a:srgbClr val="FF3300"/>
                                      </p:to>
                                    </p:animClr>
                                  </p:sub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nodeType="clickEffect">
                                  <p:stCondLst>
                                    <p:cond delay="0"/>
                                  </p:stCondLst>
                                  <p:childTnLst>
                                    <p:anim calcmode="discrete" valueType="str">
                                      <p:cBhvr>
                                        <p:cTn id="40" dur="1000" fill="hold"/>
                                        <p:tgtEl>
                                          <p:spTgt spid="16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1"/>
                                        </p:tgtEl>
                                        <p:attrNameLst>
                                          <p:attrName>ppt_c</p:attrName>
                                        </p:attrNameLst>
                                      </p:cBhvr>
                                      <p:to>
                                        <a:srgbClr val="0000FF"/>
                                      </p:to>
                                    </p:animClr>
                                  </p:subTnLst>
                                </p:cTn>
                              </p:par>
                              <p:par>
                                <p:cTn id="41" presetID="2" presetClass="entr" presetSubtype="4" fill="hold" nodeType="withEffect">
                                  <p:stCondLst>
                                    <p:cond delay="0"/>
                                  </p:stCondLst>
                                  <p:iterate type="lt">
                                    <p:tmPct val="0"/>
                                  </p:iterate>
                                  <p:childTnLst>
                                    <p:set>
                                      <p:cBhvr>
                                        <p:cTn id="42" dur="1" fill="hold">
                                          <p:stCondLst>
                                            <p:cond delay="0"/>
                                          </p:stCondLst>
                                        </p:cTn>
                                        <p:tgtEl>
                                          <p:spTgt spid="89">
                                            <p:txEl>
                                              <p:pRg st="4" end="4"/>
                                            </p:txEl>
                                          </p:spTgt>
                                        </p:tgtEl>
                                        <p:attrNameLst>
                                          <p:attrName>style.visibility</p:attrName>
                                        </p:attrNameLst>
                                      </p:cBhvr>
                                      <p:to>
                                        <p:strVal val="visible"/>
                                      </p:to>
                                    </p:set>
                                    <p:anim calcmode="lin" valueType="num">
                                      <p:cBhvr additive="base">
                                        <p:cTn id="43" dur="500" fill="hold"/>
                                        <p:tgtEl>
                                          <p:spTgt spid="89">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9">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4" end="4"/>
                                            </p:txEl>
                                          </p:spTgt>
                                        </p:tgtEl>
                                        <p:attrNameLst>
                                          <p:attrName>ppt_c</p:attrName>
                                        </p:attrNameLst>
                                      </p:cBhvr>
                                      <p:to>
                                        <a:srgbClr val="FF3300"/>
                                      </p:to>
                                    </p:animClr>
                                  </p:sub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nodeType="clickEffect">
                                  <p:stCondLst>
                                    <p:cond delay="0"/>
                                  </p:stCondLst>
                                  <p:childTnLst>
                                    <p:anim calcmode="discrete" valueType="str">
                                      <p:cBhvr>
                                        <p:cTn id="48" dur="1000" fill="hold"/>
                                        <p:tgtEl>
                                          <p:spTgt spid="14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3"/>
                                        </p:tgtEl>
                                        <p:attrNameLst>
                                          <p:attrName>ppt_c</p:attrName>
                                        </p:attrNameLst>
                                      </p:cBhvr>
                                      <p:to>
                                        <a:srgbClr val="0000FF"/>
                                      </p:to>
                                    </p:animClr>
                                  </p:subTnLst>
                                </p:cTn>
                              </p:par>
                              <p:par>
                                <p:cTn id="49" presetID="2" presetClass="entr" presetSubtype="4" fill="hold" nodeType="withEffect">
                                  <p:stCondLst>
                                    <p:cond delay="0"/>
                                  </p:stCondLst>
                                  <p:iterate type="lt">
                                    <p:tmPct val="0"/>
                                  </p:iterate>
                                  <p:childTnLst>
                                    <p:set>
                                      <p:cBhvr>
                                        <p:cTn id="50" dur="1" fill="hold">
                                          <p:stCondLst>
                                            <p:cond delay="0"/>
                                          </p:stCondLst>
                                        </p:cTn>
                                        <p:tgtEl>
                                          <p:spTgt spid="89">
                                            <p:txEl>
                                              <p:pRg st="5" end="5"/>
                                            </p:txEl>
                                          </p:spTgt>
                                        </p:tgtEl>
                                        <p:attrNameLst>
                                          <p:attrName>style.visibility</p:attrName>
                                        </p:attrNameLst>
                                      </p:cBhvr>
                                      <p:to>
                                        <p:strVal val="visible"/>
                                      </p:to>
                                    </p:set>
                                    <p:anim calcmode="lin" valueType="num">
                                      <p:cBhvr additive="base">
                                        <p:cTn id="51" dur="500" fill="hold"/>
                                        <p:tgtEl>
                                          <p:spTgt spid="89">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9">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5" end="5"/>
                                            </p:txEl>
                                          </p:spTgt>
                                        </p:tgtEl>
                                        <p:attrNameLst>
                                          <p:attrName>ppt_c</p:attrName>
                                        </p:attrNameLst>
                                      </p:cBhvr>
                                      <p:to>
                                        <a:srgbClr val="FF3300"/>
                                      </p:to>
                                    </p:animClr>
                                  </p:subTnLst>
                                </p:cTn>
                              </p:par>
                            </p:childTnLst>
                          </p:cTn>
                        </p:par>
                      </p:childTnLst>
                    </p:cTn>
                  </p:par>
                  <p:par>
                    <p:cTn id="53" fill="hold">
                      <p:stCondLst>
                        <p:cond delay="indefinite"/>
                      </p:stCondLst>
                      <p:childTnLst>
                        <p:par>
                          <p:cTn id="54" fill="hold">
                            <p:stCondLst>
                              <p:cond delay="0"/>
                            </p:stCondLst>
                            <p:childTnLst>
                              <p:par>
                                <p:cTn id="55" presetID="35" presetClass="emph" presetSubtype="0" repeatCount="5000" fill="hold" nodeType="clickEffect">
                                  <p:stCondLst>
                                    <p:cond delay="0"/>
                                  </p:stCondLst>
                                  <p:childTnLst>
                                    <p:anim calcmode="discrete" valueType="str">
                                      <p:cBhvr>
                                        <p:cTn id="56" dur="1000" fill="hold"/>
                                        <p:tgtEl>
                                          <p:spTgt spid="15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7"/>
                                        </p:tgtEl>
                                        <p:attrNameLst>
                                          <p:attrName>ppt_c</p:attrName>
                                        </p:attrNameLst>
                                      </p:cBhvr>
                                      <p:to>
                                        <a:srgbClr val="0000FF"/>
                                      </p:to>
                                    </p:animClr>
                                  </p:subTnLst>
                                </p:cTn>
                              </p:par>
                              <p:par>
                                <p:cTn id="57" presetID="2" presetClass="entr" presetSubtype="4" fill="hold" nodeType="withEffect">
                                  <p:stCondLst>
                                    <p:cond delay="0"/>
                                  </p:stCondLst>
                                  <p:iterate type="lt">
                                    <p:tmPct val="0"/>
                                  </p:iterate>
                                  <p:childTnLst>
                                    <p:set>
                                      <p:cBhvr>
                                        <p:cTn id="58" dur="1" fill="hold">
                                          <p:stCondLst>
                                            <p:cond delay="0"/>
                                          </p:stCondLst>
                                        </p:cTn>
                                        <p:tgtEl>
                                          <p:spTgt spid="89">
                                            <p:txEl>
                                              <p:pRg st="6" end="6"/>
                                            </p:txEl>
                                          </p:spTgt>
                                        </p:tgtEl>
                                        <p:attrNameLst>
                                          <p:attrName>style.visibility</p:attrName>
                                        </p:attrNameLst>
                                      </p:cBhvr>
                                      <p:to>
                                        <p:strVal val="visible"/>
                                      </p:to>
                                    </p:set>
                                    <p:anim calcmode="lin" valueType="num">
                                      <p:cBhvr additive="base">
                                        <p:cTn id="59" dur="500" fill="hold"/>
                                        <p:tgtEl>
                                          <p:spTgt spid="89">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89">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6" end="6"/>
                                            </p:txEl>
                                          </p:spTgt>
                                        </p:tgtEl>
                                        <p:attrNameLst>
                                          <p:attrName>ppt_c</p:attrName>
                                        </p:attrNameLst>
                                      </p:cBhvr>
                                      <p:to>
                                        <a:srgbClr val="FF3300"/>
                                      </p:to>
                                    </p:animClr>
                                  </p:subTnLst>
                                </p:cTn>
                              </p:par>
                            </p:childTnLst>
                          </p:cTn>
                        </p:par>
                      </p:childTnLst>
                    </p:cTn>
                  </p:par>
                  <p:par>
                    <p:cTn id="61" fill="hold">
                      <p:stCondLst>
                        <p:cond delay="indefinite"/>
                      </p:stCondLst>
                      <p:childTnLst>
                        <p:par>
                          <p:cTn id="62" fill="hold">
                            <p:stCondLst>
                              <p:cond delay="0"/>
                            </p:stCondLst>
                            <p:childTnLst>
                              <p:par>
                                <p:cTn id="63" presetID="35" presetClass="emph" presetSubtype="0" repeatCount="5000" fill="hold" nodeType="clickEffect">
                                  <p:stCondLst>
                                    <p:cond delay="0"/>
                                  </p:stCondLst>
                                  <p:childTnLst>
                                    <p:anim calcmode="discrete" valueType="str">
                                      <p:cBhvr>
                                        <p:cTn id="64" dur="1000" fill="hold"/>
                                        <p:tgtEl>
                                          <p:spTgt spid="148"/>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8"/>
                                        </p:tgtEl>
                                        <p:attrNameLst>
                                          <p:attrName>ppt_c</p:attrName>
                                        </p:attrNameLst>
                                      </p:cBhvr>
                                      <p:to>
                                        <a:srgbClr val="0000FF"/>
                                      </p:to>
                                    </p:animClr>
                                  </p:subTnLst>
                                </p:cTn>
                              </p:par>
                              <p:par>
                                <p:cTn id="65" presetID="2" presetClass="entr" presetSubtype="4" fill="hold" nodeType="withEffect">
                                  <p:stCondLst>
                                    <p:cond delay="0"/>
                                  </p:stCondLst>
                                  <p:iterate type="lt">
                                    <p:tmPct val="0"/>
                                  </p:iterate>
                                  <p:childTnLst>
                                    <p:set>
                                      <p:cBhvr>
                                        <p:cTn id="66" dur="1" fill="hold">
                                          <p:stCondLst>
                                            <p:cond delay="0"/>
                                          </p:stCondLst>
                                        </p:cTn>
                                        <p:tgtEl>
                                          <p:spTgt spid="89">
                                            <p:txEl>
                                              <p:pRg st="7" end="7"/>
                                            </p:txEl>
                                          </p:spTgt>
                                        </p:tgtEl>
                                        <p:attrNameLst>
                                          <p:attrName>style.visibility</p:attrName>
                                        </p:attrNameLst>
                                      </p:cBhvr>
                                      <p:to>
                                        <p:strVal val="visible"/>
                                      </p:to>
                                    </p:set>
                                    <p:anim calcmode="lin" valueType="num">
                                      <p:cBhvr additive="base">
                                        <p:cTn id="67" dur="500" fill="hold"/>
                                        <p:tgtEl>
                                          <p:spTgt spid="89">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9">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7" end="7"/>
                                            </p:txEl>
                                          </p:spTgt>
                                        </p:tgtEl>
                                        <p:attrNameLst>
                                          <p:attrName>ppt_c</p:attrName>
                                        </p:attrNameLst>
                                      </p:cBhvr>
                                      <p:to>
                                        <a:srgbClr val="FF3300"/>
                                      </p:to>
                                    </p:animClr>
                                  </p:subTnLst>
                                </p:cTn>
                              </p:par>
                            </p:childTnLst>
                          </p:cTn>
                        </p:par>
                      </p:childTnLst>
                    </p:cTn>
                  </p:par>
                  <p:par>
                    <p:cTn id="69" fill="hold">
                      <p:stCondLst>
                        <p:cond delay="indefinite"/>
                      </p:stCondLst>
                      <p:childTnLst>
                        <p:par>
                          <p:cTn id="70" fill="hold">
                            <p:stCondLst>
                              <p:cond delay="0"/>
                            </p:stCondLst>
                            <p:childTnLst>
                              <p:par>
                                <p:cTn id="71" presetID="35" presetClass="emph" presetSubtype="0" repeatCount="5000" fill="hold" nodeType="clickEffect">
                                  <p:stCondLst>
                                    <p:cond delay="0"/>
                                  </p:stCondLst>
                                  <p:childTnLst>
                                    <p:anim calcmode="discrete" valueType="str">
                                      <p:cBhvr>
                                        <p:cTn id="72" dur="1000" fill="hold"/>
                                        <p:tgtEl>
                                          <p:spTgt spid="15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3"/>
                                        </p:tgtEl>
                                        <p:attrNameLst>
                                          <p:attrName>ppt_c</p:attrName>
                                        </p:attrNameLst>
                                      </p:cBhvr>
                                      <p:to>
                                        <a:srgbClr val="0000FF"/>
                                      </p:to>
                                    </p:animClr>
                                  </p:subTnLst>
                                </p:cTn>
                              </p:par>
                              <p:par>
                                <p:cTn id="73" presetID="2" presetClass="entr" presetSubtype="4" fill="hold" nodeType="withEffect">
                                  <p:stCondLst>
                                    <p:cond delay="0"/>
                                  </p:stCondLst>
                                  <p:iterate type="lt">
                                    <p:tmPct val="0"/>
                                  </p:iterate>
                                  <p:childTnLst>
                                    <p:set>
                                      <p:cBhvr>
                                        <p:cTn id="74" dur="1" fill="hold">
                                          <p:stCondLst>
                                            <p:cond delay="0"/>
                                          </p:stCondLst>
                                        </p:cTn>
                                        <p:tgtEl>
                                          <p:spTgt spid="89">
                                            <p:txEl>
                                              <p:pRg st="8" end="8"/>
                                            </p:txEl>
                                          </p:spTgt>
                                        </p:tgtEl>
                                        <p:attrNameLst>
                                          <p:attrName>style.visibility</p:attrName>
                                        </p:attrNameLst>
                                      </p:cBhvr>
                                      <p:to>
                                        <p:strVal val="visible"/>
                                      </p:to>
                                    </p:set>
                                    <p:anim calcmode="lin" valueType="num">
                                      <p:cBhvr additive="base">
                                        <p:cTn id="75" dur="500" fill="hold"/>
                                        <p:tgtEl>
                                          <p:spTgt spid="89">
                                            <p:txEl>
                                              <p:pRg st="8" end="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9">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8" end="8"/>
                                            </p:txEl>
                                          </p:spTgt>
                                        </p:tgtEl>
                                        <p:attrNameLst>
                                          <p:attrName>ppt_c</p:attrName>
                                        </p:attrNameLst>
                                      </p:cBhvr>
                                      <p:to>
                                        <a:srgbClr val="FF33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2"/>
          <p:cNvSpPr txBox="1">
            <a:spLocks noChangeArrowheads="1"/>
          </p:cNvSpPr>
          <p:nvPr/>
        </p:nvSpPr>
        <p:spPr bwMode="auto">
          <a:xfrm>
            <a:off x="250825" y="44624"/>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zh-CN" altLang="en-US" i="0" smtClean="0">
                <a:ea typeface="华文新魏" pitchFamily="2" charset="-122"/>
              </a:rPr>
              <a:t>微命令</a:t>
            </a:r>
          </a:p>
        </p:txBody>
      </p:sp>
      <p:sp>
        <p:nvSpPr>
          <p:cNvPr id="89" name="Rectangle 3"/>
          <p:cNvSpPr txBox="1">
            <a:spLocks noChangeArrowheads="1"/>
          </p:cNvSpPr>
          <p:nvPr/>
        </p:nvSpPr>
        <p:spPr bwMode="auto">
          <a:xfrm>
            <a:off x="6300788" y="1987724"/>
            <a:ext cx="2466975"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lnSpc>
                <a:spcPct val="120000"/>
              </a:lnSpc>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lnSpc>
                <a:spcPct val="120000"/>
              </a:lnSpc>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lnSpc>
                <a:spcPct val="120000"/>
              </a:lnSpc>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lnSpc>
                <a:spcPct val="120000"/>
              </a:lnSpc>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2717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7289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1861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6433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41005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10</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11</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12</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M</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13</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RD</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14</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LDDR</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15</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LDIR</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16</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LDAR</a:t>
            </a:r>
          </a:p>
          <a:p>
            <a:pPr marL="469900" marR="0" lvl="0" indent="-469900" defTabSz="914400" rtl="0" eaLnBrk="1" fontAlgn="base" latinLnBrk="0" hangingPunct="1">
              <a:lnSpc>
                <a:spcPct val="100000"/>
              </a:lnSpc>
              <a:spcBef>
                <a:spcPct val="20000"/>
              </a:spcBef>
              <a:spcAft>
                <a:spcPct val="0"/>
              </a:spcAft>
              <a:buClr>
                <a:srgbClr val="CC0000"/>
              </a:buClr>
              <a:buSzTx/>
              <a:buFont typeface="Wingdings" pitchFamily="2" charset="2"/>
              <a:buChar char="o"/>
              <a:tabLst/>
              <a:defRPr/>
            </a:pP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17</a:t>
            </a:r>
            <a:r>
              <a:rPr kumimoji="0" lang="zh-CN" altLang="en-US" sz="2600" b="0" i="0" u="none" strike="noStrike" kern="0" cap="none" spc="0" normalizeH="0" baseline="0" noProof="0" dirty="0" smtClean="0">
                <a:ln>
                  <a:noFill/>
                </a:ln>
                <a:solidFill>
                  <a:srgbClr val="000000"/>
                </a:solidFill>
                <a:effectLst/>
                <a:uLnTx/>
                <a:uFillTx/>
                <a:latin typeface="Verdana"/>
                <a:ea typeface="华文新魏"/>
                <a:cs typeface="+mn-cs"/>
              </a:rPr>
              <a:t>： </a:t>
            </a:r>
            <a:r>
              <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rPr>
              <a:t>PC+1</a:t>
            </a:r>
          </a:p>
          <a:p>
            <a:pPr marL="469900" marR="0" lvl="0" indent="-469900" defTabSz="914400" rtl="0" eaLnBrk="1" fontAlgn="base" latinLnBrk="0" hangingPunct="1">
              <a:lnSpc>
                <a:spcPct val="90000"/>
              </a:lnSpc>
              <a:spcBef>
                <a:spcPct val="20000"/>
              </a:spcBef>
              <a:spcAft>
                <a:spcPct val="0"/>
              </a:spcAft>
              <a:buClr>
                <a:srgbClr val="CC0000"/>
              </a:buClr>
              <a:buSzTx/>
              <a:buFont typeface="Wingdings" pitchFamily="2" charset="2"/>
              <a:buChar char="o"/>
              <a:tabLst/>
              <a:defRPr/>
            </a:pPr>
            <a:endPar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endParaRPr>
          </a:p>
          <a:p>
            <a:pPr marL="469900" marR="0" lvl="0" indent="-469900" defTabSz="914400" rtl="0" eaLnBrk="1" fontAlgn="base" latinLnBrk="0" hangingPunct="1">
              <a:lnSpc>
                <a:spcPct val="90000"/>
              </a:lnSpc>
              <a:spcBef>
                <a:spcPct val="20000"/>
              </a:spcBef>
              <a:spcAft>
                <a:spcPct val="0"/>
              </a:spcAft>
              <a:buClr>
                <a:srgbClr val="CC0000"/>
              </a:buClr>
              <a:buSzTx/>
              <a:buFont typeface="Wingdings" pitchFamily="2" charset="2"/>
              <a:buChar char="o"/>
              <a:tabLst/>
              <a:defRPr/>
            </a:pPr>
            <a:endParaRPr kumimoji="0" lang="en-US" altLang="zh-CN" sz="2600" b="0" i="0" u="none" strike="noStrike" kern="0" cap="none" spc="0" normalizeH="0" baseline="0" noProof="0" dirty="0" smtClean="0">
              <a:ln>
                <a:noFill/>
              </a:ln>
              <a:solidFill>
                <a:srgbClr val="000000"/>
              </a:solidFill>
              <a:effectLst/>
              <a:uLnTx/>
              <a:uFillTx/>
              <a:latin typeface="Verdana"/>
              <a:ea typeface="华文新魏"/>
              <a:cs typeface="+mn-cs"/>
            </a:endParaRPr>
          </a:p>
        </p:txBody>
      </p:sp>
      <p:sp>
        <p:nvSpPr>
          <p:cNvPr id="90" name="AutoShape 4"/>
          <p:cNvSpPr>
            <a:spLocks noChangeArrowheads="1"/>
          </p:cNvSpPr>
          <p:nvPr/>
        </p:nvSpPr>
        <p:spPr bwMode="auto">
          <a:xfrm>
            <a:off x="1452563" y="1700387"/>
            <a:ext cx="2892425" cy="795337"/>
          </a:xfrm>
          <a:prstGeom prst="cube">
            <a:avLst>
              <a:gd name="adj" fmla="val 25245"/>
            </a:avLst>
          </a:prstGeom>
          <a:solidFill>
            <a:srgbClr val="99CC00"/>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ALU</a:t>
            </a:r>
          </a:p>
        </p:txBody>
      </p:sp>
      <p:sp>
        <p:nvSpPr>
          <p:cNvPr id="91" name="AutoShape 5"/>
          <p:cNvSpPr>
            <a:spLocks noChangeArrowheads="1"/>
          </p:cNvSpPr>
          <p:nvPr/>
        </p:nvSpPr>
        <p:spPr bwMode="auto">
          <a:xfrm rot="10800000">
            <a:off x="3624263" y="2495724"/>
            <a:ext cx="215900" cy="573088"/>
          </a:xfrm>
          <a:prstGeom prst="downArrow">
            <a:avLst>
              <a:gd name="adj1" fmla="val 50000"/>
              <a:gd name="adj2" fmla="val 6636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AutoShape 6"/>
          <p:cNvSpPr>
            <a:spLocks noChangeArrowheads="1"/>
          </p:cNvSpPr>
          <p:nvPr/>
        </p:nvSpPr>
        <p:spPr bwMode="auto">
          <a:xfrm>
            <a:off x="250825" y="1992487"/>
            <a:ext cx="852488" cy="361950"/>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Cy</a:t>
            </a:r>
          </a:p>
        </p:txBody>
      </p:sp>
      <p:sp>
        <p:nvSpPr>
          <p:cNvPr id="93" name="AutoShape 7"/>
          <p:cNvSpPr>
            <a:spLocks noChangeArrowheads="1"/>
          </p:cNvSpPr>
          <p:nvPr/>
        </p:nvSpPr>
        <p:spPr bwMode="auto">
          <a:xfrm rot="5400000">
            <a:off x="1139825" y="2027412"/>
            <a:ext cx="287338" cy="360362"/>
          </a:xfrm>
          <a:prstGeom prst="downArrow">
            <a:avLst>
              <a:gd name="adj1" fmla="val 50000"/>
              <a:gd name="adj2" fmla="val 3135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AutoShape 8"/>
          <p:cNvSpPr>
            <a:spLocks noChangeArrowheads="1"/>
          </p:cNvSpPr>
          <p:nvPr/>
        </p:nvSpPr>
        <p:spPr bwMode="auto">
          <a:xfrm>
            <a:off x="1031875" y="3068812"/>
            <a:ext cx="576263"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95" name="AutoShape 9"/>
          <p:cNvSpPr>
            <a:spLocks noChangeArrowheads="1"/>
          </p:cNvSpPr>
          <p:nvPr/>
        </p:nvSpPr>
        <p:spPr bwMode="auto">
          <a:xfrm rot="10800000">
            <a:off x="2747963" y="1125712"/>
            <a:ext cx="228600" cy="720725"/>
          </a:xfrm>
          <a:prstGeom prst="downArrow">
            <a:avLst>
              <a:gd name="adj1" fmla="val 50000"/>
              <a:gd name="adj2" fmla="val 7881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6" name="Rectangle 10"/>
          <p:cNvSpPr>
            <a:spLocks noChangeArrowheads="1"/>
          </p:cNvSpPr>
          <p:nvPr/>
        </p:nvSpPr>
        <p:spPr bwMode="auto">
          <a:xfrm rot="5400000" flipV="1">
            <a:off x="3554413" y="3573637"/>
            <a:ext cx="4821237"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Rectangle 11"/>
          <p:cNvSpPr>
            <a:spLocks noChangeArrowheads="1"/>
          </p:cNvSpPr>
          <p:nvPr/>
        </p:nvSpPr>
        <p:spPr bwMode="auto">
          <a:xfrm flipV="1">
            <a:off x="2832100" y="1125712"/>
            <a:ext cx="3168650" cy="69850"/>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AutoShape 12"/>
          <p:cNvSpPr>
            <a:spLocks noChangeArrowheads="1"/>
          </p:cNvSpPr>
          <p:nvPr/>
        </p:nvSpPr>
        <p:spPr bwMode="auto">
          <a:xfrm rot="10800000">
            <a:off x="1752600" y="2494137"/>
            <a:ext cx="215900" cy="574675"/>
          </a:xfrm>
          <a:prstGeom prst="downArrow">
            <a:avLst>
              <a:gd name="adj1" fmla="val 50000"/>
              <a:gd name="adj2" fmla="val 665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Rectangle 13"/>
          <p:cNvSpPr>
            <a:spLocks noChangeArrowheads="1"/>
          </p:cNvSpPr>
          <p:nvPr/>
        </p:nvSpPr>
        <p:spPr bwMode="auto">
          <a:xfrm>
            <a:off x="1824038" y="2567162"/>
            <a:ext cx="1296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latin typeface="Arial" pitchFamily="34" charset="0"/>
              </a:rPr>
              <a:t>操作数</a:t>
            </a:r>
            <a:r>
              <a:rPr lang="en-US" altLang="zh-CN" sz="1800" i="0">
                <a:latin typeface="Arial" pitchFamily="34" charset="0"/>
              </a:rPr>
              <a:t>X</a:t>
            </a:r>
          </a:p>
        </p:txBody>
      </p:sp>
      <p:sp>
        <p:nvSpPr>
          <p:cNvPr id="100" name="Rectangle 14"/>
          <p:cNvSpPr>
            <a:spLocks noChangeArrowheads="1"/>
          </p:cNvSpPr>
          <p:nvPr/>
        </p:nvSpPr>
        <p:spPr bwMode="auto">
          <a:xfrm>
            <a:off x="3695700" y="2567162"/>
            <a:ext cx="1296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latin typeface="Arial" pitchFamily="34" charset="0"/>
              </a:rPr>
              <a:t>操作数</a:t>
            </a:r>
            <a:r>
              <a:rPr lang="en-US" altLang="zh-CN" sz="1800" i="0">
                <a:latin typeface="Arial" pitchFamily="34" charset="0"/>
              </a:rPr>
              <a:t>Y</a:t>
            </a:r>
          </a:p>
        </p:txBody>
      </p:sp>
      <p:sp>
        <p:nvSpPr>
          <p:cNvPr id="101" name="AutoShape 15"/>
          <p:cNvSpPr>
            <a:spLocks noChangeArrowheads="1"/>
          </p:cNvSpPr>
          <p:nvPr/>
        </p:nvSpPr>
        <p:spPr bwMode="auto">
          <a:xfrm>
            <a:off x="1536700" y="3068812"/>
            <a:ext cx="576263"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2" name="AutoShape 16"/>
          <p:cNvSpPr>
            <a:spLocks noChangeArrowheads="1"/>
          </p:cNvSpPr>
          <p:nvPr/>
        </p:nvSpPr>
        <p:spPr bwMode="auto">
          <a:xfrm>
            <a:off x="2039938" y="3068812"/>
            <a:ext cx="576262" cy="358775"/>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grpSp>
        <p:nvGrpSpPr>
          <p:cNvPr id="103" name="Group 17"/>
          <p:cNvGrpSpPr>
            <a:grpSpLocks/>
          </p:cNvGrpSpPr>
          <p:nvPr/>
        </p:nvGrpSpPr>
        <p:grpSpPr bwMode="auto">
          <a:xfrm>
            <a:off x="2976563" y="3068812"/>
            <a:ext cx="1584325" cy="358775"/>
            <a:chOff x="2880" y="2069"/>
            <a:chExt cx="998" cy="226"/>
          </a:xfrm>
        </p:grpSpPr>
        <p:sp>
          <p:nvSpPr>
            <p:cNvPr id="104" name="AutoShape 18"/>
            <p:cNvSpPr>
              <a:spLocks noChangeArrowheads="1"/>
            </p:cNvSpPr>
            <p:nvPr/>
          </p:nvSpPr>
          <p:spPr bwMode="auto">
            <a:xfrm>
              <a:off x="2880"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5" name="AutoShape 19"/>
            <p:cNvSpPr>
              <a:spLocks noChangeArrowheads="1"/>
            </p:cNvSpPr>
            <p:nvPr/>
          </p:nvSpPr>
          <p:spPr bwMode="auto">
            <a:xfrm>
              <a:off x="3198"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sp>
          <p:nvSpPr>
            <p:cNvPr id="106" name="AutoShape 20"/>
            <p:cNvSpPr>
              <a:spLocks noChangeArrowheads="1"/>
            </p:cNvSpPr>
            <p:nvPr/>
          </p:nvSpPr>
          <p:spPr bwMode="auto">
            <a:xfrm>
              <a:off x="3515" y="2069"/>
              <a:ext cx="363" cy="226"/>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itchFamily="34" charset="0"/>
              </a:endParaRPr>
            </a:p>
          </p:txBody>
        </p:sp>
      </p:grpSp>
      <p:sp>
        <p:nvSpPr>
          <p:cNvPr id="107" name="AutoShape 21"/>
          <p:cNvSpPr>
            <a:spLocks noChangeArrowheads="1"/>
          </p:cNvSpPr>
          <p:nvPr/>
        </p:nvSpPr>
        <p:spPr bwMode="auto">
          <a:xfrm>
            <a:off x="673100" y="4796012"/>
            <a:ext cx="1152525" cy="358775"/>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R1</a:t>
            </a:r>
          </a:p>
        </p:txBody>
      </p:sp>
      <p:sp>
        <p:nvSpPr>
          <p:cNvPr id="108" name="AutoShape 22"/>
          <p:cNvSpPr>
            <a:spLocks noChangeArrowheads="1"/>
          </p:cNvSpPr>
          <p:nvPr/>
        </p:nvSpPr>
        <p:spPr bwMode="auto">
          <a:xfrm>
            <a:off x="2184400" y="4796012"/>
            <a:ext cx="1152525" cy="358775"/>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R2</a:t>
            </a:r>
          </a:p>
        </p:txBody>
      </p:sp>
      <p:sp>
        <p:nvSpPr>
          <p:cNvPr id="109" name="AutoShape 23"/>
          <p:cNvSpPr>
            <a:spLocks noChangeArrowheads="1"/>
          </p:cNvSpPr>
          <p:nvPr/>
        </p:nvSpPr>
        <p:spPr bwMode="auto">
          <a:xfrm>
            <a:off x="3768725" y="4796012"/>
            <a:ext cx="1152525" cy="358775"/>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itchFamily="34" charset="0"/>
              </a:rPr>
              <a:t>R3</a:t>
            </a:r>
          </a:p>
        </p:txBody>
      </p:sp>
      <p:sp>
        <p:nvSpPr>
          <p:cNvPr id="110" name="AutoShape 24"/>
          <p:cNvSpPr>
            <a:spLocks noChangeArrowheads="1"/>
          </p:cNvSpPr>
          <p:nvPr/>
        </p:nvSpPr>
        <p:spPr bwMode="auto">
          <a:xfrm flipV="1">
            <a:off x="1320800" y="3427587"/>
            <a:ext cx="142875" cy="1368425"/>
          </a:xfrm>
          <a:prstGeom prst="downArrow">
            <a:avLst>
              <a:gd name="adj1" fmla="val 50000"/>
              <a:gd name="adj2" fmla="val 2394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AutoShape 25"/>
          <p:cNvSpPr>
            <a:spLocks noChangeArrowheads="1"/>
          </p:cNvSpPr>
          <p:nvPr/>
        </p:nvSpPr>
        <p:spPr bwMode="auto">
          <a:xfrm flipV="1">
            <a:off x="4273550" y="3427587"/>
            <a:ext cx="142875" cy="1368425"/>
          </a:xfrm>
          <a:prstGeom prst="downArrow">
            <a:avLst>
              <a:gd name="adj1" fmla="val 50000"/>
              <a:gd name="adj2" fmla="val 239444"/>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AutoShape 26"/>
          <p:cNvSpPr>
            <a:spLocks noChangeArrowheads="1"/>
          </p:cNvSpPr>
          <p:nvPr/>
        </p:nvSpPr>
        <p:spPr bwMode="auto">
          <a:xfrm flipV="1">
            <a:off x="3263900" y="3427587"/>
            <a:ext cx="144463" cy="936625"/>
          </a:xfrm>
          <a:prstGeom prst="downArrow">
            <a:avLst>
              <a:gd name="adj1" fmla="val 50000"/>
              <a:gd name="adj2" fmla="val 162087"/>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AutoShape 27"/>
          <p:cNvSpPr>
            <a:spLocks noChangeArrowheads="1"/>
          </p:cNvSpPr>
          <p:nvPr/>
        </p:nvSpPr>
        <p:spPr bwMode="auto">
          <a:xfrm flipV="1">
            <a:off x="1824038" y="3427587"/>
            <a:ext cx="144462" cy="1152525"/>
          </a:xfrm>
          <a:prstGeom prst="downArrow">
            <a:avLst>
              <a:gd name="adj1" fmla="val 50000"/>
              <a:gd name="adj2" fmla="val 199451"/>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Rectangle 28"/>
          <p:cNvSpPr>
            <a:spLocks noChangeArrowheads="1"/>
          </p:cNvSpPr>
          <p:nvPr/>
        </p:nvSpPr>
        <p:spPr bwMode="auto">
          <a:xfrm flipV="1">
            <a:off x="1897063" y="4508674"/>
            <a:ext cx="1943100" cy="71438"/>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AutoShape 29"/>
          <p:cNvSpPr>
            <a:spLocks noChangeArrowheads="1"/>
          </p:cNvSpPr>
          <p:nvPr/>
        </p:nvSpPr>
        <p:spPr bwMode="auto">
          <a:xfrm flipV="1">
            <a:off x="3768725" y="3427587"/>
            <a:ext cx="144463" cy="1152525"/>
          </a:xfrm>
          <a:prstGeom prst="downArrow">
            <a:avLst>
              <a:gd name="adj1" fmla="val 50000"/>
              <a:gd name="adj2" fmla="val 199450"/>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Rectangle 30"/>
          <p:cNvSpPr>
            <a:spLocks noChangeArrowheads="1"/>
          </p:cNvSpPr>
          <p:nvPr/>
        </p:nvSpPr>
        <p:spPr bwMode="auto">
          <a:xfrm rot="16200000" flipV="1">
            <a:off x="2651919" y="4617418"/>
            <a:ext cx="288925"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AutoShape 31"/>
          <p:cNvSpPr>
            <a:spLocks noChangeArrowheads="1"/>
          </p:cNvSpPr>
          <p:nvPr/>
        </p:nvSpPr>
        <p:spPr bwMode="auto">
          <a:xfrm flipV="1">
            <a:off x="1320800" y="5156374"/>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 name="AutoShape 32"/>
          <p:cNvSpPr>
            <a:spLocks noChangeArrowheads="1"/>
          </p:cNvSpPr>
          <p:nvPr/>
        </p:nvSpPr>
        <p:spPr bwMode="auto">
          <a:xfrm flipV="1">
            <a:off x="2905125" y="5156374"/>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AutoShape 33"/>
          <p:cNvSpPr>
            <a:spLocks noChangeArrowheads="1"/>
          </p:cNvSpPr>
          <p:nvPr/>
        </p:nvSpPr>
        <p:spPr bwMode="auto">
          <a:xfrm flipV="1">
            <a:off x="4489450" y="5156374"/>
            <a:ext cx="142875" cy="936625"/>
          </a:xfrm>
          <a:prstGeom prst="downArrow">
            <a:avLst>
              <a:gd name="adj1" fmla="val 50000"/>
              <a:gd name="adj2" fmla="val 16388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Rectangle 34"/>
          <p:cNvSpPr>
            <a:spLocks noChangeArrowheads="1"/>
          </p:cNvSpPr>
          <p:nvPr/>
        </p:nvSpPr>
        <p:spPr bwMode="auto">
          <a:xfrm flipV="1">
            <a:off x="1392238" y="6021562"/>
            <a:ext cx="4608512"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1" name="AutoShape 35"/>
          <p:cNvSpPr>
            <a:spLocks noChangeArrowheads="1"/>
          </p:cNvSpPr>
          <p:nvPr/>
        </p:nvSpPr>
        <p:spPr bwMode="auto">
          <a:xfrm flipV="1">
            <a:off x="2327275" y="3427587"/>
            <a:ext cx="144463" cy="504825"/>
          </a:xfrm>
          <a:prstGeom prst="downArrow">
            <a:avLst>
              <a:gd name="adj1" fmla="val 50000"/>
              <a:gd name="adj2" fmla="val 87362"/>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Rectangle 36"/>
          <p:cNvSpPr>
            <a:spLocks noChangeArrowheads="1"/>
          </p:cNvSpPr>
          <p:nvPr/>
        </p:nvSpPr>
        <p:spPr bwMode="auto">
          <a:xfrm flipV="1">
            <a:off x="1392238" y="4292774"/>
            <a:ext cx="1944687" cy="71438"/>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 name="Rectangle 37"/>
          <p:cNvSpPr>
            <a:spLocks noChangeArrowheads="1"/>
          </p:cNvSpPr>
          <p:nvPr/>
        </p:nvSpPr>
        <p:spPr bwMode="auto">
          <a:xfrm>
            <a:off x="2400300" y="3572049"/>
            <a:ext cx="55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DR</a:t>
            </a:r>
          </a:p>
        </p:txBody>
      </p:sp>
      <p:grpSp>
        <p:nvGrpSpPr>
          <p:cNvPr id="124" name="Group 38"/>
          <p:cNvGrpSpPr>
            <a:grpSpLocks/>
          </p:cNvGrpSpPr>
          <p:nvPr/>
        </p:nvGrpSpPr>
        <p:grpSpPr bwMode="auto">
          <a:xfrm>
            <a:off x="274638" y="5156374"/>
            <a:ext cx="685800" cy="468313"/>
            <a:chOff x="173" y="3430"/>
            <a:chExt cx="432" cy="295"/>
          </a:xfrm>
        </p:grpSpPr>
        <p:sp>
          <p:nvSpPr>
            <p:cNvPr id="125" name="Line 39"/>
            <p:cNvSpPr>
              <a:spLocks noChangeShapeType="1"/>
            </p:cNvSpPr>
            <p:nvPr/>
          </p:nvSpPr>
          <p:spPr bwMode="auto">
            <a:xfrm>
              <a:off x="333" y="3612"/>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 name="Line 40"/>
            <p:cNvSpPr>
              <a:spLocks noChangeShapeType="1"/>
            </p:cNvSpPr>
            <p:nvPr/>
          </p:nvSpPr>
          <p:spPr bwMode="auto">
            <a:xfrm flipV="1">
              <a:off x="605" y="3430"/>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 name="Rectangle 41"/>
            <p:cNvSpPr>
              <a:spLocks noChangeArrowheads="1"/>
            </p:cNvSpPr>
            <p:nvPr/>
          </p:nvSpPr>
          <p:spPr bwMode="auto">
            <a:xfrm>
              <a:off x="173" y="347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1</a:t>
              </a:r>
            </a:p>
          </p:txBody>
        </p:sp>
      </p:grpSp>
      <p:grpSp>
        <p:nvGrpSpPr>
          <p:cNvPr id="128" name="Group 42"/>
          <p:cNvGrpSpPr>
            <a:grpSpLocks/>
          </p:cNvGrpSpPr>
          <p:nvPr/>
        </p:nvGrpSpPr>
        <p:grpSpPr bwMode="auto">
          <a:xfrm>
            <a:off x="1681163" y="5156374"/>
            <a:ext cx="719137" cy="468313"/>
            <a:chOff x="1059" y="3430"/>
            <a:chExt cx="453" cy="295"/>
          </a:xfrm>
        </p:grpSpPr>
        <p:grpSp>
          <p:nvGrpSpPr>
            <p:cNvPr id="129" name="Group 43"/>
            <p:cNvGrpSpPr>
              <a:grpSpLocks/>
            </p:cNvGrpSpPr>
            <p:nvPr/>
          </p:nvGrpSpPr>
          <p:grpSpPr bwMode="auto">
            <a:xfrm>
              <a:off x="1240" y="3430"/>
              <a:ext cx="272" cy="182"/>
              <a:chOff x="2245" y="3384"/>
              <a:chExt cx="272" cy="182"/>
            </a:xfrm>
          </p:grpSpPr>
          <p:sp>
            <p:nvSpPr>
              <p:cNvPr id="131" name="Line 44"/>
              <p:cNvSpPr>
                <a:spLocks noChangeShapeType="1"/>
              </p:cNvSpPr>
              <p:nvPr/>
            </p:nvSpPr>
            <p:spPr bwMode="auto">
              <a:xfrm>
                <a:off x="2245" y="3566"/>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Line 45"/>
              <p:cNvSpPr>
                <a:spLocks noChangeShapeType="1"/>
              </p:cNvSpPr>
              <p:nvPr/>
            </p:nvSpPr>
            <p:spPr bwMode="auto">
              <a:xfrm flipV="1">
                <a:off x="2517" y="3384"/>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0" name="Rectangle 46"/>
            <p:cNvSpPr>
              <a:spLocks noChangeArrowheads="1"/>
            </p:cNvSpPr>
            <p:nvPr/>
          </p:nvSpPr>
          <p:spPr bwMode="auto">
            <a:xfrm>
              <a:off x="1059" y="347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2</a:t>
              </a:r>
            </a:p>
          </p:txBody>
        </p:sp>
      </p:grpSp>
      <p:grpSp>
        <p:nvGrpSpPr>
          <p:cNvPr id="133" name="Group 47"/>
          <p:cNvGrpSpPr>
            <a:grpSpLocks/>
          </p:cNvGrpSpPr>
          <p:nvPr/>
        </p:nvGrpSpPr>
        <p:grpSpPr bwMode="auto">
          <a:xfrm>
            <a:off x="3263900" y="5156374"/>
            <a:ext cx="720725" cy="468313"/>
            <a:chOff x="2056" y="3430"/>
            <a:chExt cx="454" cy="295"/>
          </a:xfrm>
        </p:grpSpPr>
        <p:grpSp>
          <p:nvGrpSpPr>
            <p:cNvPr id="134" name="Group 48"/>
            <p:cNvGrpSpPr>
              <a:grpSpLocks/>
            </p:cNvGrpSpPr>
            <p:nvPr/>
          </p:nvGrpSpPr>
          <p:grpSpPr bwMode="auto">
            <a:xfrm>
              <a:off x="2238" y="3430"/>
              <a:ext cx="272" cy="182"/>
              <a:chOff x="3243" y="3384"/>
              <a:chExt cx="272" cy="182"/>
            </a:xfrm>
          </p:grpSpPr>
          <p:sp>
            <p:nvSpPr>
              <p:cNvPr id="136" name="Line 49"/>
              <p:cNvSpPr>
                <a:spLocks noChangeShapeType="1"/>
              </p:cNvSpPr>
              <p:nvPr/>
            </p:nvSpPr>
            <p:spPr bwMode="auto">
              <a:xfrm>
                <a:off x="3243" y="3566"/>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50"/>
              <p:cNvSpPr>
                <a:spLocks noChangeShapeType="1"/>
              </p:cNvSpPr>
              <p:nvPr/>
            </p:nvSpPr>
            <p:spPr bwMode="auto">
              <a:xfrm flipV="1">
                <a:off x="3515" y="3384"/>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5" name="Rectangle 51"/>
            <p:cNvSpPr>
              <a:spLocks noChangeArrowheads="1"/>
            </p:cNvSpPr>
            <p:nvPr/>
          </p:nvSpPr>
          <p:spPr bwMode="auto">
            <a:xfrm>
              <a:off x="2056" y="347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3</a:t>
              </a:r>
            </a:p>
          </p:txBody>
        </p:sp>
      </p:grpSp>
      <p:grpSp>
        <p:nvGrpSpPr>
          <p:cNvPr id="138" name="Group 52"/>
          <p:cNvGrpSpPr>
            <a:grpSpLocks/>
          </p:cNvGrpSpPr>
          <p:nvPr/>
        </p:nvGrpSpPr>
        <p:grpSpPr bwMode="auto">
          <a:xfrm>
            <a:off x="384175" y="3427587"/>
            <a:ext cx="792163" cy="396875"/>
            <a:chOff x="242" y="2341"/>
            <a:chExt cx="499" cy="250"/>
          </a:xfrm>
        </p:grpSpPr>
        <p:grpSp>
          <p:nvGrpSpPr>
            <p:cNvPr id="139" name="Group 53"/>
            <p:cNvGrpSpPr>
              <a:grpSpLocks/>
            </p:cNvGrpSpPr>
            <p:nvPr/>
          </p:nvGrpSpPr>
          <p:grpSpPr bwMode="auto">
            <a:xfrm>
              <a:off x="469" y="2341"/>
              <a:ext cx="272" cy="182"/>
              <a:chOff x="1474" y="2295"/>
              <a:chExt cx="272" cy="182"/>
            </a:xfrm>
          </p:grpSpPr>
          <p:sp>
            <p:nvSpPr>
              <p:cNvPr id="141" name="Line 54"/>
              <p:cNvSpPr>
                <a:spLocks noChangeShapeType="1"/>
              </p:cNvSpPr>
              <p:nvPr/>
            </p:nvSpPr>
            <p:spPr bwMode="auto">
              <a:xfrm>
                <a:off x="1474" y="2477"/>
                <a:ext cx="272"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Line 55"/>
              <p:cNvSpPr>
                <a:spLocks noChangeShapeType="1"/>
              </p:cNvSpPr>
              <p:nvPr/>
            </p:nvSpPr>
            <p:spPr bwMode="auto">
              <a:xfrm flipV="1">
                <a:off x="1746" y="2295"/>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40" name="Rectangle 56"/>
            <p:cNvSpPr>
              <a:spLocks noChangeArrowheads="1"/>
            </p:cNvSpPr>
            <p:nvPr/>
          </p:nvSpPr>
          <p:spPr bwMode="auto">
            <a:xfrm>
              <a:off x="242" y="2341"/>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4</a:t>
              </a:r>
            </a:p>
          </p:txBody>
        </p:sp>
      </p:grpSp>
      <p:grpSp>
        <p:nvGrpSpPr>
          <p:cNvPr id="143" name="Group 57"/>
          <p:cNvGrpSpPr>
            <a:grpSpLocks/>
          </p:cNvGrpSpPr>
          <p:nvPr/>
        </p:nvGrpSpPr>
        <p:grpSpPr bwMode="auto">
          <a:xfrm>
            <a:off x="384175" y="3427587"/>
            <a:ext cx="1296988" cy="647700"/>
            <a:chOff x="242" y="2341"/>
            <a:chExt cx="817" cy="408"/>
          </a:xfrm>
        </p:grpSpPr>
        <p:grpSp>
          <p:nvGrpSpPr>
            <p:cNvPr id="144" name="Group 58"/>
            <p:cNvGrpSpPr>
              <a:grpSpLocks/>
            </p:cNvGrpSpPr>
            <p:nvPr/>
          </p:nvGrpSpPr>
          <p:grpSpPr bwMode="auto">
            <a:xfrm>
              <a:off x="469" y="2341"/>
              <a:ext cx="590" cy="318"/>
              <a:chOff x="1474" y="2295"/>
              <a:chExt cx="590" cy="318"/>
            </a:xfrm>
          </p:grpSpPr>
          <p:sp>
            <p:nvSpPr>
              <p:cNvPr id="146" name="Line 59"/>
              <p:cNvSpPr>
                <a:spLocks noChangeShapeType="1"/>
              </p:cNvSpPr>
              <p:nvPr/>
            </p:nvSpPr>
            <p:spPr bwMode="auto">
              <a:xfrm>
                <a:off x="1474" y="2613"/>
                <a:ext cx="590"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Line 60"/>
              <p:cNvSpPr>
                <a:spLocks noChangeShapeType="1"/>
              </p:cNvSpPr>
              <p:nvPr/>
            </p:nvSpPr>
            <p:spPr bwMode="auto">
              <a:xfrm flipV="1">
                <a:off x="2064" y="2295"/>
                <a:ext cx="0" cy="318"/>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45" name="Rectangle 61"/>
            <p:cNvSpPr>
              <a:spLocks noChangeArrowheads="1"/>
            </p:cNvSpPr>
            <p:nvPr/>
          </p:nvSpPr>
          <p:spPr bwMode="auto">
            <a:xfrm>
              <a:off x="242" y="249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6</a:t>
              </a:r>
            </a:p>
          </p:txBody>
        </p:sp>
      </p:grpSp>
      <p:grpSp>
        <p:nvGrpSpPr>
          <p:cNvPr id="148" name="Group 62"/>
          <p:cNvGrpSpPr>
            <a:grpSpLocks/>
          </p:cNvGrpSpPr>
          <p:nvPr/>
        </p:nvGrpSpPr>
        <p:grpSpPr bwMode="auto">
          <a:xfrm>
            <a:off x="384175" y="3427587"/>
            <a:ext cx="1800225" cy="935037"/>
            <a:chOff x="242" y="2341"/>
            <a:chExt cx="1134" cy="589"/>
          </a:xfrm>
        </p:grpSpPr>
        <p:grpSp>
          <p:nvGrpSpPr>
            <p:cNvPr id="149" name="Group 63"/>
            <p:cNvGrpSpPr>
              <a:grpSpLocks/>
            </p:cNvGrpSpPr>
            <p:nvPr/>
          </p:nvGrpSpPr>
          <p:grpSpPr bwMode="auto">
            <a:xfrm>
              <a:off x="469" y="2341"/>
              <a:ext cx="907" cy="455"/>
              <a:chOff x="1474" y="2295"/>
              <a:chExt cx="907" cy="455"/>
            </a:xfrm>
          </p:grpSpPr>
          <p:sp>
            <p:nvSpPr>
              <p:cNvPr id="151" name="Line 64"/>
              <p:cNvSpPr>
                <a:spLocks noChangeShapeType="1"/>
              </p:cNvSpPr>
              <p:nvPr/>
            </p:nvSpPr>
            <p:spPr bwMode="auto">
              <a:xfrm>
                <a:off x="1474" y="2749"/>
                <a:ext cx="907" cy="1"/>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2" name="Line 65"/>
              <p:cNvSpPr>
                <a:spLocks noChangeShapeType="1"/>
              </p:cNvSpPr>
              <p:nvPr/>
            </p:nvSpPr>
            <p:spPr bwMode="auto">
              <a:xfrm flipV="1">
                <a:off x="2381" y="2295"/>
                <a:ext cx="0" cy="454"/>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50" name="Rectangle 66"/>
            <p:cNvSpPr>
              <a:spLocks noChangeArrowheads="1"/>
            </p:cNvSpPr>
            <p:nvPr/>
          </p:nvSpPr>
          <p:spPr bwMode="auto">
            <a:xfrm>
              <a:off x="242" y="268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8</a:t>
              </a:r>
            </a:p>
          </p:txBody>
        </p:sp>
      </p:grpSp>
      <p:grpSp>
        <p:nvGrpSpPr>
          <p:cNvPr id="153" name="Group 67"/>
          <p:cNvGrpSpPr>
            <a:grpSpLocks/>
          </p:cNvGrpSpPr>
          <p:nvPr/>
        </p:nvGrpSpPr>
        <p:grpSpPr bwMode="auto">
          <a:xfrm>
            <a:off x="4127500" y="3427587"/>
            <a:ext cx="936625" cy="469900"/>
            <a:chOff x="2600" y="2341"/>
            <a:chExt cx="590" cy="296"/>
          </a:xfrm>
        </p:grpSpPr>
        <p:sp>
          <p:nvSpPr>
            <p:cNvPr id="154" name="Line 68"/>
            <p:cNvSpPr>
              <a:spLocks noChangeShapeType="1"/>
            </p:cNvSpPr>
            <p:nvPr/>
          </p:nvSpPr>
          <p:spPr bwMode="auto">
            <a:xfrm flipH="1">
              <a:off x="2600" y="2523"/>
              <a:ext cx="409"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5" name="Line 69"/>
            <p:cNvSpPr>
              <a:spLocks noChangeShapeType="1"/>
            </p:cNvSpPr>
            <p:nvPr/>
          </p:nvSpPr>
          <p:spPr bwMode="auto">
            <a:xfrm flipH="1" flipV="1">
              <a:off x="2600" y="2341"/>
              <a:ext cx="0" cy="182"/>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Rectangle 70"/>
            <p:cNvSpPr>
              <a:spLocks noChangeArrowheads="1"/>
            </p:cNvSpPr>
            <p:nvPr/>
          </p:nvSpPr>
          <p:spPr bwMode="auto">
            <a:xfrm>
              <a:off x="2985" y="2387"/>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5</a:t>
              </a:r>
            </a:p>
          </p:txBody>
        </p:sp>
      </p:grpSp>
      <p:grpSp>
        <p:nvGrpSpPr>
          <p:cNvPr id="157" name="Group 71"/>
          <p:cNvGrpSpPr>
            <a:grpSpLocks/>
          </p:cNvGrpSpPr>
          <p:nvPr/>
        </p:nvGrpSpPr>
        <p:grpSpPr bwMode="auto">
          <a:xfrm>
            <a:off x="3622675" y="3427587"/>
            <a:ext cx="1441450" cy="720725"/>
            <a:chOff x="2282" y="2341"/>
            <a:chExt cx="908" cy="454"/>
          </a:xfrm>
        </p:grpSpPr>
        <p:sp>
          <p:nvSpPr>
            <p:cNvPr id="158" name="Line 72"/>
            <p:cNvSpPr>
              <a:spLocks noChangeShapeType="1"/>
            </p:cNvSpPr>
            <p:nvPr/>
          </p:nvSpPr>
          <p:spPr bwMode="auto">
            <a:xfrm flipH="1">
              <a:off x="2282" y="2659"/>
              <a:ext cx="727"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Line 73"/>
            <p:cNvSpPr>
              <a:spLocks noChangeShapeType="1"/>
            </p:cNvSpPr>
            <p:nvPr/>
          </p:nvSpPr>
          <p:spPr bwMode="auto">
            <a:xfrm flipH="1" flipV="1">
              <a:off x="2282" y="2341"/>
              <a:ext cx="0" cy="318"/>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Rectangle 74"/>
            <p:cNvSpPr>
              <a:spLocks noChangeArrowheads="1"/>
            </p:cNvSpPr>
            <p:nvPr/>
          </p:nvSpPr>
          <p:spPr bwMode="auto">
            <a:xfrm>
              <a:off x="2985" y="254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7</a:t>
              </a:r>
            </a:p>
          </p:txBody>
        </p:sp>
      </p:grpSp>
      <p:grpSp>
        <p:nvGrpSpPr>
          <p:cNvPr id="161" name="Group 75"/>
          <p:cNvGrpSpPr>
            <a:grpSpLocks/>
          </p:cNvGrpSpPr>
          <p:nvPr/>
        </p:nvGrpSpPr>
        <p:grpSpPr bwMode="auto">
          <a:xfrm>
            <a:off x="3119438" y="3427587"/>
            <a:ext cx="1944687" cy="936625"/>
            <a:chOff x="1965" y="2341"/>
            <a:chExt cx="1225" cy="590"/>
          </a:xfrm>
        </p:grpSpPr>
        <p:sp>
          <p:nvSpPr>
            <p:cNvPr id="162" name="Line 76"/>
            <p:cNvSpPr>
              <a:spLocks noChangeShapeType="1"/>
            </p:cNvSpPr>
            <p:nvPr/>
          </p:nvSpPr>
          <p:spPr bwMode="auto">
            <a:xfrm flipH="1">
              <a:off x="1965" y="2795"/>
              <a:ext cx="1044" cy="1"/>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Line 77"/>
            <p:cNvSpPr>
              <a:spLocks noChangeShapeType="1"/>
            </p:cNvSpPr>
            <p:nvPr/>
          </p:nvSpPr>
          <p:spPr bwMode="auto">
            <a:xfrm flipH="1" flipV="1">
              <a:off x="1965" y="2341"/>
              <a:ext cx="0" cy="454"/>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Rectangle 78"/>
            <p:cNvSpPr>
              <a:spLocks noChangeArrowheads="1"/>
            </p:cNvSpPr>
            <p:nvPr/>
          </p:nvSpPr>
          <p:spPr bwMode="auto">
            <a:xfrm>
              <a:off x="2985" y="2681"/>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9</a:t>
              </a:r>
            </a:p>
          </p:txBody>
        </p:sp>
      </p:grpSp>
      <p:sp>
        <p:nvSpPr>
          <p:cNvPr id="165" name="Line 79"/>
          <p:cNvSpPr>
            <a:spLocks noChangeShapeType="1"/>
          </p:cNvSpPr>
          <p:nvPr/>
        </p:nvSpPr>
        <p:spPr bwMode="auto">
          <a:xfrm flipH="1">
            <a:off x="4200525" y="2132187"/>
            <a:ext cx="1154113"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6" name="Rectangle 80"/>
          <p:cNvSpPr>
            <a:spLocks noChangeArrowheads="1"/>
          </p:cNvSpPr>
          <p:nvPr/>
        </p:nvSpPr>
        <p:spPr bwMode="auto">
          <a:xfrm>
            <a:off x="5345113" y="1951212"/>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a:t>
            </a:r>
          </a:p>
        </p:txBody>
      </p:sp>
      <p:sp>
        <p:nvSpPr>
          <p:cNvPr id="167" name="Rectangle 81"/>
          <p:cNvSpPr>
            <a:spLocks noChangeArrowheads="1"/>
          </p:cNvSpPr>
          <p:nvPr/>
        </p:nvSpPr>
        <p:spPr bwMode="auto">
          <a:xfrm>
            <a:off x="5281613" y="2132187"/>
            <a:ext cx="395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M</a:t>
            </a:r>
          </a:p>
        </p:txBody>
      </p:sp>
      <p:sp>
        <p:nvSpPr>
          <p:cNvPr id="168" name="Line 82"/>
          <p:cNvSpPr>
            <a:spLocks noChangeShapeType="1"/>
          </p:cNvSpPr>
          <p:nvPr/>
        </p:nvSpPr>
        <p:spPr bwMode="auto">
          <a:xfrm flipH="1">
            <a:off x="4200525" y="2348087"/>
            <a:ext cx="1154113"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Line 83"/>
          <p:cNvSpPr>
            <a:spLocks noChangeShapeType="1"/>
          </p:cNvSpPr>
          <p:nvPr/>
        </p:nvSpPr>
        <p:spPr bwMode="auto">
          <a:xfrm flipH="1">
            <a:off x="4200525" y="1916287"/>
            <a:ext cx="1154113"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Rectangle 84"/>
          <p:cNvSpPr>
            <a:spLocks noChangeArrowheads="1"/>
          </p:cNvSpPr>
          <p:nvPr/>
        </p:nvSpPr>
        <p:spPr bwMode="auto">
          <a:xfrm>
            <a:off x="5311775" y="1700387"/>
            <a:ext cx="331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a:t>
            </a:r>
          </a:p>
        </p:txBody>
      </p:sp>
      <p:sp>
        <p:nvSpPr>
          <p:cNvPr id="171"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61444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 calcmode="lin" valueType="num">
                                      <p:cBhvr additive="base">
                                        <p:cTn id="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0" end="0"/>
                                            </p:txEl>
                                          </p:spTgt>
                                        </p:tgtEl>
                                        <p:attrNameLst>
                                          <p:attrName>ppt_c</p:attrName>
                                        </p:attrNameLst>
                                      </p:cBhvr>
                                      <p:to>
                                        <a:srgbClr val="FF3300"/>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xEl>
                                              <p:pRg st="1" end="1"/>
                                            </p:txEl>
                                          </p:spTgt>
                                        </p:tgtEl>
                                        <p:attrNameLst>
                                          <p:attrName>style.visibility</p:attrName>
                                        </p:attrNameLst>
                                      </p:cBhvr>
                                      <p:to>
                                        <p:strVal val="visible"/>
                                      </p:to>
                                    </p:set>
                                    <p:anim calcmode="lin" valueType="num">
                                      <p:cBhvr additive="base">
                                        <p:cTn id="13" dur="500" fill="hold"/>
                                        <p:tgtEl>
                                          <p:spTgt spid="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1" end="1"/>
                                            </p:txEl>
                                          </p:spTgt>
                                        </p:tgtEl>
                                        <p:attrNameLst>
                                          <p:attrName>ppt_c</p:attrName>
                                        </p:attrNameLst>
                                      </p:cBhvr>
                                      <p:to>
                                        <a:srgbClr val="FF3300"/>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9">
                                            <p:txEl>
                                              <p:pRg st="2" end="2"/>
                                            </p:txEl>
                                          </p:spTgt>
                                        </p:tgtEl>
                                        <p:attrNameLst>
                                          <p:attrName>style.visibility</p:attrName>
                                        </p:attrNameLst>
                                      </p:cBhvr>
                                      <p:to>
                                        <p:strVal val="visible"/>
                                      </p:to>
                                    </p:set>
                                    <p:anim calcmode="lin" valueType="num">
                                      <p:cBhvr additive="base">
                                        <p:cTn id="19" dur="500" fill="hold"/>
                                        <p:tgtEl>
                                          <p:spTgt spid="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2" end="2"/>
                                            </p:txEl>
                                          </p:spTgt>
                                        </p:tgtEl>
                                        <p:attrNameLst>
                                          <p:attrName>ppt_c</p:attrName>
                                        </p:attrNameLst>
                                      </p:cBhvr>
                                      <p:to>
                                        <a:srgbClr val="FF3300"/>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9">
                                            <p:txEl>
                                              <p:pRg st="3" end="3"/>
                                            </p:txEl>
                                          </p:spTgt>
                                        </p:tgtEl>
                                        <p:attrNameLst>
                                          <p:attrName>style.visibility</p:attrName>
                                        </p:attrNameLst>
                                      </p:cBhvr>
                                      <p:to>
                                        <p:strVal val="visible"/>
                                      </p:to>
                                    </p:set>
                                    <p:anim calcmode="lin" valueType="num">
                                      <p:cBhvr additive="base">
                                        <p:cTn id="25" dur="500" fill="hold"/>
                                        <p:tgtEl>
                                          <p:spTgt spid="8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3" end="3"/>
                                            </p:txEl>
                                          </p:spTgt>
                                        </p:tgtEl>
                                        <p:attrNameLst>
                                          <p:attrName>ppt_c</p:attrName>
                                        </p:attrNameLst>
                                      </p:cBhvr>
                                      <p:to>
                                        <a:srgbClr val="FF33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9">
                                            <p:txEl>
                                              <p:pRg st="4" end="4"/>
                                            </p:txEl>
                                          </p:spTgt>
                                        </p:tgtEl>
                                        <p:attrNameLst>
                                          <p:attrName>style.visibility</p:attrName>
                                        </p:attrNameLst>
                                      </p:cBhvr>
                                      <p:to>
                                        <p:strVal val="visible"/>
                                      </p:to>
                                    </p:set>
                                    <p:anim calcmode="lin" valueType="num">
                                      <p:cBhvr additive="base">
                                        <p:cTn id="31" dur="500" fill="hold"/>
                                        <p:tgtEl>
                                          <p:spTgt spid="8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4" end="4"/>
                                            </p:txEl>
                                          </p:spTgt>
                                        </p:tgtEl>
                                        <p:attrNameLst>
                                          <p:attrName>ppt_c</p:attrName>
                                        </p:attrNameLst>
                                      </p:cBhvr>
                                      <p:to>
                                        <a:srgbClr val="FF3300"/>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9">
                                            <p:txEl>
                                              <p:pRg st="5" end="5"/>
                                            </p:txEl>
                                          </p:spTgt>
                                        </p:tgtEl>
                                        <p:attrNameLst>
                                          <p:attrName>style.visibility</p:attrName>
                                        </p:attrNameLst>
                                      </p:cBhvr>
                                      <p:to>
                                        <p:strVal val="visible"/>
                                      </p:to>
                                    </p:set>
                                    <p:anim calcmode="lin" valueType="num">
                                      <p:cBhvr additive="base">
                                        <p:cTn id="37" dur="500" fill="hold"/>
                                        <p:tgtEl>
                                          <p:spTgt spid="8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9">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5" end="5"/>
                                            </p:txEl>
                                          </p:spTgt>
                                        </p:tgtEl>
                                        <p:attrNameLst>
                                          <p:attrName>ppt_c</p:attrName>
                                        </p:attrNameLst>
                                      </p:cBhvr>
                                      <p:to>
                                        <a:srgbClr val="FF33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9">
                                            <p:txEl>
                                              <p:pRg st="6" end="6"/>
                                            </p:txEl>
                                          </p:spTgt>
                                        </p:tgtEl>
                                        <p:attrNameLst>
                                          <p:attrName>style.visibility</p:attrName>
                                        </p:attrNameLst>
                                      </p:cBhvr>
                                      <p:to>
                                        <p:strVal val="visible"/>
                                      </p:to>
                                    </p:set>
                                    <p:anim calcmode="lin" valueType="num">
                                      <p:cBhvr additive="base">
                                        <p:cTn id="43" dur="500" fill="hold"/>
                                        <p:tgtEl>
                                          <p:spTgt spid="8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9">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6" end="6"/>
                                            </p:txEl>
                                          </p:spTgt>
                                        </p:tgtEl>
                                        <p:attrNameLst>
                                          <p:attrName>ppt_c</p:attrName>
                                        </p:attrNameLst>
                                      </p:cBhvr>
                                      <p:to>
                                        <a:srgbClr val="FF3300"/>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9">
                                            <p:txEl>
                                              <p:pRg st="7" end="7"/>
                                            </p:txEl>
                                          </p:spTgt>
                                        </p:tgtEl>
                                        <p:attrNameLst>
                                          <p:attrName>style.visibility</p:attrName>
                                        </p:attrNameLst>
                                      </p:cBhvr>
                                      <p:to>
                                        <p:strVal val="visible"/>
                                      </p:to>
                                    </p:set>
                                    <p:anim calcmode="lin" valueType="num">
                                      <p:cBhvr additive="base">
                                        <p:cTn id="49" dur="500" fill="hold"/>
                                        <p:tgtEl>
                                          <p:spTgt spid="8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9">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9">
                                            <p:txEl>
                                              <p:pRg st="7" end="7"/>
                                            </p:txEl>
                                          </p:spTgt>
                                        </p:tgtEl>
                                        <p:attrNameLst>
                                          <p:attrName>ppt_c</p:attrName>
                                        </p:attrNameLst>
                                      </p:cBhvr>
                                      <p:to>
                                        <a:srgbClr val="FF33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zh-CN" altLang="en-US" smtClean="0"/>
              <a:t>所有的微命令</a:t>
            </a:r>
          </a:p>
        </p:txBody>
      </p:sp>
      <p:sp>
        <p:nvSpPr>
          <p:cNvPr id="89092" name="Rectangle 3"/>
          <p:cNvSpPr>
            <a:spLocks noGrp="1" noRot="1" noChangeArrowheads="1"/>
          </p:cNvSpPr>
          <p:nvPr>
            <p:ph type="body" idx="1"/>
          </p:nvPr>
        </p:nvSpPr>
        <p:spPr>
          <a:xfrm>
            <a:off x="1509713" y="1282229"/>
            <a:ext cx="2611437" cy="3886200"/>
          </a:xfrm>
          <a:noFill/>
        </p:spPr>
        <p:txBody>
          <a:bodyPr/>
          <a:lstStyle/>
          <a:p>
            <a:pPr eaLnBrk="1" hangingPunct="1">
              <a:lnSpc>
                <a:spcPct val="100000"/>
              </a:lnSpc>
            </a:pPr>
            <a:r>
              <a:rPr lang="en-US" altLang="zh-CN" sz="2600" dirty="0" smtClean="0"/>
              <a:t>1</a:t>
            </a:r>
            <a:r>
              <a:rPr lang="zh-CN" altLang="en-US" sz="2600" dirty="0" smtClean="0"/>
              <a:t>： </a:t>
            </a:r>
            <a:r>
              <a:rPr lang="en-US" altLang="zh-CN" sz="2600" dirty="0" smtClean="0"/>
              <a:t>LDR1 </a:t>
            </a:r>
          </a:p>
          <a:p>
            <a:pPr eaLnBrk="1" hangingPunct="1">
              <a:lnSpc>
                <a:spcPct val="100000"/>
              </a:lnSpc>
            </a:pPr>
            <a:r>
              <a:rPr lang="en-US" altLang="zh-CN" sz="2600" dirty="0" smtClean="0"/>
              <a:t>2</a:t>
            </a:r>
            <a:r>
              <a:rPr lang="zh-CN" altLang="en-US" sz="2600" dirty="0" smtClean="0"/>
              <a:t>： </a:t>
            </a:r>
            <a:r>
              <a:rPr lang="en-US" altLang="zh-CN" sz="2600" dirty="0" smtClean="0"/>
              <a:t>LDR2</a:t>
            </a:r>
          </a:p>
          <a:p>
            <a:pPr eaLnBrk="1" hangingPunct="1">
              <a:lnSpc>
                <a:spcPct val="100000"/>
              </a:lnSpc>
            </a:pPr>
            <a:r>
              <a:rPr lang="en-US" altLang="zh-CN" sz="2600" dirty="0" smtClean="0"/>
              <a:t>3</a:t>
            </a:r>
            <a:r>
              <a:rPr lang="zh-CN" altLang="en-US" sz="2600" dirty="0" smtClean="0"/>
              <a:t>： </a:t>
            </a:r>
            <a:r>
              <a:rPr lang="en-US" altLang="zh-CN" sz="2600" dirty="0" smtClean="0"/>
              <a:t>LDR3</a:t>
            </a:r>
          </a:p>
          <a:p>
            <a:pPr eaLnBrk="1" hangingPunct="1">
              <a:lnSpc>
                <a:spcPct val="100000"/>
              </a:lnSpc>
            </a:pPr>
            <a:r>
              <a:rPr lang="en-US" altLang="zh-CN" sz="2600" dirty="0" smtClean="0"/>
              <a:t>4</a:t>
            </a:r>
            <a:r>
              <a:rPr lang="zh-CN" altLang="en-US" sz="2600" dirty="0" smtClean="0"/>
              <a:t>： </a:t>
            </a:r>
            <a:r>
              <a:rPr lang="en-US" altLang="zh-CN" sz="2600" dirty="0" smtClean="0"/>
              <a:t>R1→X</a:t>
            </a:r>
          </a:p>
          <a:p>
            <a:pPr eaLnBrk="1" hangingPunct="1">
              <a:lnSpc>
                <a:spcPct val="100000"/>
              </a:lnSpc>
            </a:pPr>
            <a:r>
              <a:rPr lang="en-US" altLang="zh-CN" sz="2600" dirty="0" smtClean="0"/>
              <a:t>5</a:t>
            </a:r>
            <a:r>
              <a:rPr lang="zh-CN" altLang="en-US" sz="2600" dirty="0" smtClean="0"/>
              <a:t>： </a:t>
            </a:r>
            <a:r>
              <a:rPr lang="en-US" altLang="zh-CN" sz="2600" dirty="0" smtClean="0"/>
              <a:t>R1→Y</a:t>
            </a:r>
          </a:p>
          <a:p>
            <a:pPr eaLnBrk="1" hangingPunct="1">
              <a:lnSpc>
                <a:spcPct val="100000"/>
              </a:lnSpc>
            </a:pPr>
            <a:r>
              <a:rPr lang="en-US" altLang="zh-CN" sz="2600" dirty="0" smtClean="0"/>
              <a:t>6</a:t>
            </a:r>
            <a:r>
              <a:rPr lang="zh-CN" altLang="en-US" sz="2600" dirty="0" smtClean="0"/>
              <a:t>： </a:t>
            </a:r>
            <a:r>
              <a:rPr lang="en-US" altLang="zh-CN" sz="2600" dirty="0" smtClean="0"/>
              <a:t>R2→X</a:t>
            </a:r>
          </a:p>
          <a:p>
            <a:pPr eaLnBrk="1" hangingPunct="1">
              <a:lnSpc>
                <a:spcPct val="100000"/>
              </a:lnSpc>
            </a:pPr>
            <a:r>
              <a:rPr lang="en-US" altLang="zh-CN" sz="2600" dirty="0" smtClean="0"/>
              <a:t>7</a:t>
            </a:r>
            <a:r>
              <a:rPr lang="zh-CN" altLang="en-US" sz="2600" dirty="0" smtClean="0"/>
              <a:t>： </a:t>
            </a:r>
            <a:r>
              <a:rPr lang="en-US" altLang="zh-CN" sz="2600" dirty="0" smtClean="0"/>
              <a:t>R2→Y</a:t>
            </a:r>
          </a:p>
          <a:p>
            <a:pPr eaLnBrk="1" hangingPunct="1">
              <a:lnSpc>
                <a:spcPct val="100000"/>
              </a:lnSpc>
            </a:pPr>
            <a:r>
              <a:rPr lang="en-US" altLang="zh-CN" sz="2600" dirty="0" smtClean="0"/>
              <a:t>8</a:t>
            </a:r>
            <a:r>
              <a:rPr lang="zh-CN" altLang="en-US" sz="2600" dirty="0" smtClean="0"/>
              <a:t>： </a:t>
            </a:r>
            <a:r>
              <a:rPr lang="en-US" altLang="zh-CN" sz="2600" dirty="0" smtClean="0"/>
              <a:t>DR→X</a:t>
            </a:r>
          </a:p>
          <a:p>
            <a:pPr eaLnBrk="1" hangingPunct="1">
              <a:lnSpc>
                <a:spcPct val="100000"/>
              </a:lnSpc>
            </a:pPr>
            <a:r>
              <a:rPr lang="en-US" altLang="zh-CN" sz="2600" dirty="0" smtClean="0"/>
              <a:t>9</a:t>
            </a:r>
            <a:r>
              <a:rPr lang="zh-CN" altLang="en-US" sz="2600" dirty="0" smtClean="0"/>
              <a:t>： </a:t>
            </a:r>
            <a:r>
              <a:rPr lang="en-US" altLang="zh-CN" sz="2600" dirty="0" smtClean="0"/>
              <a:t>R3→Y</a:t>
            </a:r>
          </a:p>
          <a:p>
            <a:pPr eaLnBrk="1" hangingPunct="1">
              <a:lnSpc>
                <a:spcPct val="100000"/>
              </a:lnSpc>
            </a:pPr>
            <a:endParaRPr lang="en-US" altLang="zh-CN" sz="2600" dirty="0" smtClean="0"/>
          </a:p>
        </p:txBody>
      </p:sp>
      <p:sp>
        <p:nvSpPr>
          <p:cNvPr id="89093" name="Rectangle 4"/>
          <p:cNvSpPr>
            <a:spLocks noRot="1" noChangeArrowheads="1"/>
          </p:cNvSpPr>
          <p:nvPr/>
        </p:nvSpPr>
        <p:spPr bwMode="auto">
          <a:xfrm>
            <a:off x="4913313" y="1279054"/>
            <a:ext cx="246697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Clr>
                <a:srgbClr val="FFC000"/>
              </a:buClr>
              <a:buFont typeface="Wingdings" pitchFamily="2" charset="2"/>
              <a:buChar char="n"/>
            </a:pPr>
            <a:r>
              <a:rPr lang="en-US" altLang="zh-CN" sz="2600" i="0" dirty="0">
                <a:latin typeface="+mn-ea"/>
                <a:ea typeface="+mn-ea"/>
              </a:rPr>
              <a:t>10</a:t>
            </a:r>
            <a:r>
              <a:rPr lang="zh-CN" altLang="en-US" sz="2600" i="0" dirty="0">
                <a:latin typeface="+mn-ea"/>
                <a:ea typeface="+mn-ea"/>
              </a:rPr>
              <a:t>： </a:t>
            </a:r>
            <a:r>
              <a:rPr lang="en-US" altLang="zh-CN" sz="2600" i="0" dirty="0">
                <a:latin typeface="+mn-ea"/>
                <a:ea typeface="+mn-ea"/>
              </a:rPr>
              <a:t>+</a:t>
            </a:r>
          </a:p>
          <a:p>
            <a:pPr marL="342900" indent="-342900" algn="l">
              <a:spcBef>
                <a:spcPct val="20000"/>
              </a:spcBef>
              <a:buClr>
                <a:srgbClr val="FFC000"/>
              </a:buClr>
              <a:buFont typeface="Wingdings" pitchFamily="2" charset="2"/>
              <a:buChar char="n"/>
            </a:pPr>
            <a:r>
              <a:rPr lang="en-US" altLang="zh-CN" sz="2600" i="0" dirty="0">
                <a:latin typeface="+mn-ea"/>
                <a:ea typeface="+mn-ea"/>
              </a:rPr>
              <a:t>11</a:t>
            </a:r>
            <a:r>
              <a:rPr lang="zh-CN" altLang="en-US" sz="2600" i="0" dirty="0">
                <a:latin typeface="+mn-ea"/>
                <a:ea typeface="+mn-ea"/>
              </a:rPr>
              <a:t>： </a:t>
            </a:r>
            <a:r>
              <a:rPr lang="en-US" altLang="zh-CN" sz="2600" i="0" dirty="0">
                <a:latin typeface="+mn-ea"/>
                <a:ea typeface="+mn-ea"/>
              </a:rPr>
              <a:t>-</a:t>
            </a:r>
          </a:p>
          <a:p>
            <a:pPr marL="342900" indent="-342900" algn="l">
              <a:spcBef>
                <a:spcPct val="20000"/>
              </a:spcBef>
              <a:buClr>
                <a:srgbClr val="FFC000"/>
              </a:buClr>
              <a:buFont typeface="Wingdings" pitchFamily="2" charset="2"/>
              <a:buChar char="n"/>
            </a:pPr>
            <a:r>
              <a:rPr lang="en-US" altLang="zh-CN" sz="2600" i="0" dirty="0">
                <a:latin typeface="+mn-ea"/>
                <a:ea typeface="+mn-ea"/>
              </a:rPr>
              <a:t>12</a:t>
            </a:r>
            <a:r>
              <a:rPr lang="zh-CN" altLang="en-US" sz="2600" i="0" dirty="0">
                <a:latin typeface="+mn-ea"/>
                <a:ea typeface="+mn-ea"/>
              </a:rPr>
              <a:t>： </a:t>
            </a:r>
            <a:r>
              <a:rPr lang="en-US" altLang="zh-CN" sz="2600" i="0" dirty="0">
                <a:latin typeface="+mn-ea"/>
                <a:ea typeface="+mn-ea"/>
              </a:rPr>
              <a:t>M</a:t>
            </a:r>
          </a:p>
          <a:p>
            <a:pPr marL="342900" indent="-342900" algn="l">
              <a:spcBef>
                <a:spcPct val="20000"/>
              </a:spcBef>
              <a:buClr>
                <a:srgbClr val="FFC000"/>
              </a:buClr>
              <a:buFont typeface="Wingdings" pitchFamily="2" charset="2"/>
              <a:buChar char="n"/>
            </a:pPr>
            <a:r>
              <a:rPr lang="en-US" altLang="zh-CN" sz="2600" i="0" dirty="0">
                <a:latin typeface="+mn-ea"/>
                <a:ea typeface="+mn-ea"/>
              </a:rPr>
              <a:t>13</a:t>
            </a:r>
            <a:r>
              <a:rPr lang="zh-CN" altLang="en-US" sz="2600" i="0" dirty="0">
                <a:latin typeface="+mn-ea"/>
                <a:ea typeface="+mn-ea"/>
              </a:rPr>
              <a:t>： </a:t>
            </a:r>
            <a:r>
              <a:rPr lang="en-US" altLang="zh-CN" sz="2600" i="0" dirty="0">
                <a:latin typeface="+mn-ea"/>
                <a:ea typeface="+mn-ea"/>
              </a:rPr>
              <a:t>RD</a:t>
            </a:r>
          </a:p>
          <a:p>
            <a:pPr marL="342900" indent="-342900" algn="l">
              <a:spcBef>
                <a:spcPct val="20000"/>
              </a:spcBef>
              <a:buClr>
                <a:srgbClr val="FFC000"/>
              </a:buClr>
              <a:buFont typeface="Wingdings" pitchFamily="2" charset="2"/>
              <a:buChar char="n"/>
            </a:pPr>
            <a:r>
              <a:rPr lang="en-US" altLang="zh-CN" sz="2600" i="0" dirty="0">
                <a:latin typeface="+mn-ea"/>
                <a:ea typeface="+mn-ea"/>
              </a:rPr>
              <a:t>14</a:t>
            </a:r>
            <a:r>
              <a:rPr lang="zh-CN" altLang="en-US" sz="2600" i="0" dirty="0">
                <a:latin typeface="+mn-ea"/>
                <a:ea typeface="+mn-ea"/>
              </a:rPr>
              <a:t>： </a:t>
            </a:r>
            <a:r>
              <a:rPr lang="en-US" altLang="zh-CN" sz="2600" i="0" dirty="0">
                <a:latin typeface="+mn-ea"/>
                <a:ea typeface="+mn-ea"/>
              </a:rPr>
              <a:t>LDDR</a:t>
            </a:r>
          </a:p>
          <a:p>
            <a:pPr marL="342900" indent="-342900" algn="l">
              <a:spcBef>
                <a:spcPct val="20000"/>
              </a:spcBef>
              <a:buClr>
                <a:srgbClr val="FFC000"/>
              </a:buClr>
              <a:buFont typeface="Wingdings" pitchFamily="2" charset="2"/>
              <a:buChar char="n"/>
            </a:pPr>
            <a:r>
              <a:rPr lang="en-US" altLang="zh-CN" sz="2600" i="0" dirty="0">
                <a:latin typeface="+mn-ea"/>
                <a:ea typeface="+mn-ea"/>
              </a:rPr>
              <a:t>15</a:t>
            </a:r>
            <a:r>
              <a:rPr lang="zh-CN" altLang="en-US" sz="2600" i="0" dirty="0">
                <a:latin typeface="+mn-ea"/>
                <a:ea typeface="+mn-ea"/>
              </a:rPr>
              <a:t>： </a:t>
            </a:r>
            <a:r>
              <a:rPr lang="en-US" altLang="zh-CN" sz="2600" i="0" dirty="0">
                <a:latin typeface="+mn-ea"/>
                <a:ea typeface="+mn-ea"/>
              </a:rPr>
              <a:t>LDIR</a:t>
            </a:r>
          </a:p>
          <a:p>
            <a:pPr marL="342900" indent="-342900" algn="l">
              <a:spcBef>
                <a:spcPct val="20000"/>
              </a:spcBef>
              <a:buClr>
                <a:srgbClr val="FFC000"/>
              </a:buClr>
              <a:buFont typeface="Wingdings" pitchFamily="2" charset="2"/>
              <a:buChar char="n"/>
            </a:pPr>
            <a:r>
              <a:rPr lang="en-US" altLang="zh-CN" sz="2600" i="0" dirty="0">
                <a:latin typeface="+mn-ea"/>
                <a:ea typeface="+mn-ea"/>
              </a:rPr>
              <a:t>16</a:t>
            </a:r>
            <a:r>
              <a:rPr lang="zh-CN" altLang="en-US" sz="2600" i="0" dirty="0">
                <a:latin typeface="+mn-ea"/>
                <a:ea typeface="+mn-ea"/>
              </a:rPr>
              <a:t>： </a:t>
            </a:r>
            <a:r>
              <a:rPr lang="en-US" altLang="zh-CN" sz="2600" i="0" dirty="0">
                <a:latin typeface="+mn-ea"/>
                <a:ea typeface="+mn-ea"/>
              </a:rPr>
              <a:t>LDAR</a:t>
            </a:r>
          </a:p>
          <a:p>
            <a:pPr marL="342900" indent="-342900" algn="l">
              <a:spcBef>
                <a:spcPct val="20000"/>
              </a:spcBef>
              <a:buClr>
                <a:srgbClr val="FFC000"/>
              </a:buClr>
              <a:buFont typeface="Wingdings" pitchFamily="2" charset="2"/>
              <a:buChar char="n"/>
            </a:pPr>
            <a:r>
              <a:rPr lang="en-US" altLang="zh-CN" sz="2600" i="0" dirty="0">
                <a:latin typeface="+mn-ea"/>
                <a:ea typeface="+mn-ea"/>
              </a:rPr>
              <a:t>17</a:t>
            </a:r>
            <a:r>
              <a:rPr lang="zh-CN" altLang="en-US" sz="2600" i="0" dirty="0">
                <a:latin typeface="+mn-ea"/>
                <a:ea typeface="+mn-ea"/>
              </a:rPr>
              <a:t>： </a:t>
            </a:r>
            <a:r>
              <a:rPr lang="en-US" altLang="zh-CN" sz="2600" i="0" dirty="0">
                <a:latin typeface="+mn-ea"/>
                <a:ea typeface="+mn-ea"/>
              </a:rPr>
              <a:t>PC+1</a:t>
            </a:r>
          </a:p>
          <a:p>
            <a:pPr marL="469900" indent="-469900" algn="l">
              <a:spcBef>
                <a:spcPct val="20000"/>
              </a:spcBef>
              <a:buClr>
                <a:schemeClr val="accent2"/>
              </a:buClr>
              <a:buFont typeface="Wingdings" pitchFamily="2" charset="2"/>
              <a:buChar char="o"/>
            </a:pPr>
            <a:endParaRPr lang="en-US" altLang="zh-CN" sz="2600" i="0" dirty="0">
              <a:solidFill>
                <a:schemeClr val="tx1"/>
              </a:solidFill>
              <a:ea typeface="华文新魏" pitchFamily="2" charset="-122"/>
            </a:endParaRPr>
          </a:p>
          <a:p>
            <a:pPr marL="469900" indent="-469900" algn="l">
              <a:spcBef>
                <a:spcPct val="20000"/>
              </a:spcBef>
              <a:buClr>
                <a:schemeClr val="accent2"/>
              </a:buClr>
              <a:buFont typeface="Wingdings" pitchFamily="2" charset="2"/>
              <a:buChar char="o"/>
            </a:pPr>
            <a:endParaRPr lang="en-US" altLang="zh-CN" sz="2600" i="0" dirty="0">
              <a:solidFill>
                <a:schemeClr val="tx1"/>
              </a:solidFill>
              <a:ea typeface="华文新魏" pitchFamily="2" charset="-122"/>
            </a:endParaRPr>
          </a:p>
        </p:txBody>
      </p:sp>
      <p:sp>
        <p:nvSpPr>
          <p:cNvPr id="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45211226"/>
      </p:ext>
    </p:extLst>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zh-CN" altLang="en-US" smtClean="0"/>
              <a:t>微指令格式</a:t>
            </a:r>
          </a:p>
        </p:txBody>
      </p:sp>
      <p:sp>
        <p:nvSpPr>
          <p:cNvPr id="202" name="AutoShape 4"/>
          <p:cNvSpPr>
            <a:spLocks noChangeArrowheads="1"/>
          </p:cNvSpPr>
          <p:nvPr/>
        </p:nvSpPr>
        <p:spPr bwMode="auto">
          <a:xfrm>
            <a:off x="971550"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a:t>
            </a:r>
          </a:p>
        </p:txBody>
      </p:sp>
      <p:sp>
        <p:nvSpPr>
          <p:cNvPr id="203" name="AutoShape 5"/>
          <p:cNvSpPr>
            <a:spLocks noChangeArrowheads="1"/>
          </p:cNvSpPr>
          <p:nvPr/>
        </p:nvSpPr>
        <p:spPr bwMode="auto">
          <a:xfrm>
            <a:off x="1292225"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04" name="AutoShape 6"/>
          <p:cNvSpPr>
            <a:spLocks noChangeArrowheads="1"/>
          </p:cNvSpPr>
          <p:nvPr/>
        </p:nvSpPr>
        <p:spPr bwMode="auto">
          <a:xfrm>
            <a:off x="1614488" y="3518743"/>
            <a:ext cx="415925"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05" name="AutoShape 7"/>
          <p:cNvSpPr>
            <a:spLocks noChangeArrowheads="1"/>
          </p:cNvSpPr>
          <p:nvPr/>
        </p:nvSpPr>
        <p:spPr bwMode="auto">
          <a:xfrm>
            <a:off x="1935163" y="3518743"/>
            <a:ext cx="415925"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06" name="AutoShape 8"/>
          <p:cNvSpPr>
            <a:spLocks noChangeArrowheads="1"/>
          </p:cNvSpPr>
          <p:nvPr/>
        </p:nvSpPr>
        <p:spPr bwMode="auto">
          <a:xfrm>
            <a:off x="2255838" y="3518743"/>
            <a:ext cx="415925"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07" name="AutoShape 9"/>
          <p:cNvSpPr>
            <a:spLocks noChangeArrowheads="1"/>
          </p:cNvSpPr>
          <p:nvPr/>
        </p:nvSpPr>
        <p:spPr bwMode="auto">
          <a:xfrm>
            <a:off x="2579688" y="3518743"/>
            <a:ext cx="414337"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08" name="AutoShape 10"/>
          <p:cNvSpPr>
            <a:spLocks noChangeArrowheads="1"/>
          </p:cNvSpPr>
          <p:nvPr/>
        </p:nvSpPr>
        <p:spPr bwMode="auto">
          <a:xfrm>
            <a:off x="2900363" y="3518743"/>
            <a:ext cx="414337"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09" name="AutoShape 11"/>
          <p:cNvSpPr>
            <a:spLocks noChangeArrowheads="1"/>
          </p:cNvSpPr>
          <p:nvPr/>
        </p:nvSpPr>
        <p:spPr bwMode="auto">
          <a:xfrm>
            <a:off x="3222625"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0" name="AutoShape 12"/>
          <p:cNvSpPr>
            <a:spLocks noChangeArrowheads="1"/>
          </p:cNvSpPr>
          <p:nvPr/>
        </p:nvSpPr>
        <p:spPr bwMode="auto">
          <a:xfrm>
            <a:off x="3543300"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1" name="AutoShape 13"/>
          <p:cNvSpPr>
            <a:spLocks noChangeArrowheads="1"/>
          </p:cNvSpPr>
          <p:nvPr/>
        </p:nvSpPr>
        <p:spPr bwMode="auto">
          <a:xfrm>
            <a:off x="3863975"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2" name="AutoShape 14"/>
          <p:cNvSpPr>
            <a:spLocks noChangeArrowheads="1"/>
          </p:cNvSpPr>
          <p:nvPr/>
        </p:nvSpPr>
        <p:spPr bwMode="auto">
          <a:xfrm>
            <a:off x="4186238" y="3518743"/>
            <a:ext cx="414337"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3" name="AutoShape 15"/>
          <p:cNvSpPr>
            <a:spLocks noChangeArrowheads="1"/>
          </p:cNvSpPr>
          <p:nvPr/>
        </p:nvSpPr>
        <p:spPr bwMode="auto">
          <a:xfrm>
            <a:off x="4506913" y="3518743"/>
            <a:ext cx="415925"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4" name="AutoShape 16"/>
          <p:cNvSpPr>
            <a:spLocks noChangeArrowheads="1"/>
          </p:cNvSpPr>
          <p:nvPr/>
        </p:nvSpPr>
        <p:spPr bwMode="auto">
          <a:xfrm>
            <a:off x="4830763" y="3518743"/>
            <a:ext cx="414337"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5" name="AutoShape 17"/>
          <p:cNvSpPr>
            <a:spLocks noChangeArrowheads="1"/>
          </p:cNvSpPr>
          <p:nvPr/>
        </p:nvSpPr>
        <p:spPr bwMode="auto">
          <a:xfrm>
            <a:off x="5151438" y="3518743"/>
            <a:ext cx="414337"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6" name="AutoShape 18"/>
          <p:cNvSpPr>
            <a:spLocks noChangeArrowheads="1"/>
          </p:cNvSpPr>
          <p:nvPr/>
        </p:nvSpPr>
        <p:spPr bwMode="auto">
          <a:xfrm>
            <a:off x="5472113" y="3518743"/>
            <a:ext cx="414337"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7" name="AutoShape 19"/>
          <p:cNvSpPr>
            <a:spLocks noChangeArrowheads="1"/>
          </p:cNvSpPr>
          <p:nvPr/>
        </p:nvSpPr>
        <p:spPr bwMode="auto">
          <a:xfrm>
            <a:off x="5794375"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8" name="AutoShape 20"/>
          <p:cNvSpPr>
            <a:spLocks noChangeArrowheads="1"/>
          </p:cNvSpPr>
          <p:nvPr/>
        </p:nvSpPr>
        <p:spPr bwMode="auto">
          <a:xfrm>
            <a:off x="6115050" y="3518743"/>
            <a:ext cx="414338" cy="503238"/>
          </a:xfrm>
          <a:prstGeom prst="cube">
            <a:avLst>
              <a:gd name="adj" fmla="val 25245"/>
            </a:avLst>
          </a:prstGeom>
          <a:solidFill>
            <a:srgbClr val="A3B2C1"/>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19" name="AutoShape 21"/>
          <p:cNvSpPr>
            <a:spLocks noChangeArrowheads="1"/>
          </p:cNvSpPr>
          <p:nvPr/>
        </p:nvSpPr>
        <p:spPr bwMode="auto">
          <a:xfrm>
            <a:off x="971550"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a:t>
            </a:r>
          </a:p>
        </p:txBody>
      </p:sp>
      <p:sp>
        <p:nvSpPr>
          <p:cNvPr id="220" name="AutoShape 22"/>
          <p:cNvSpPr>
            <a:spLocks noChangeArrowheads="1"/>
          </p:cNvSpPr>
          <p:nvPr/>
        </p:nvSpPr>
        <p:spPr bwMode="auto">
          <a:xfrm>
            <a:off x="1292225"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2</a:t>
            </a:r>
          </a:p>
        </p:txBody>
      </p:sp>
      <p:sp>
        <p:nvSpPr>
          <p:cNvPr id="221" name="AutoShape 23"/>
          <p:cNvSpPr>
            <a:spLocks noChangeArrowheads="1"/>
          </p:cNvSpPr>
          <p:nvPr/>
        </p:nvSpPr>
        <p:spPr bwMode="auto">
          <a:xfrm>
            <a:off x="1614488" y="3879106"/>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3</a:t>
            </a:r>
          </a:p>
        </p:txBody>
      </p:sp>
      <p:sp>
        <p:nvSpPr>
          <p:cNvPr id="222" name="AutoShape 24"/>
          <p:cNvSpPr>
            <a:spLocks noChangeArrowheads="1"/>
          </p:cNvSpPr>
          <p:nvPr/>
        </p:nvSpPr>
        <p:spPr bwMode="auto">
          <a:xfrm>
            <a:off x="1935163" y="3879106"/>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4</a:t>
            </a:r>
          </a:p>
        </p:txBody>
      </p:sp>
      <p:sp>
        <p:nvSpPr>
          <p:cNvPr id="223" name="AutoShape 25"/>
          <p:cNvSpPr>
            <a:spLocks noChangeArrowheads="1"/>
          </p:cNvSpPr>
          <p:nvPr/>
        </p:nvSpPr>
        <p:spPr bwMode="auto">
          <a:xfrm>
            <a:off x="2255838" y="3879106"/>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5</a:t>
            </a:r>
          </a:p>
        </p:txBody>
      </p:sp>
      <p:sp>
        <p:nvSpPr>
          <p:cNvPr id="224" name="AutoShape 26"/>
          <p:cNvSpPr>
            <a:spLocks noChangeArrowheads="1"/>
          </p:cNvSpPr>
          <p:nvPr/>
        </p:nvSpPr>
        <p:spPr bwMode="auto">
          <a:xfrm>
            <a:off x="2579688" y="3879106"/>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6</a:t>
            </a:r>
          </a:p>
        </p:txBody>
      </p:sp>
      <p:sp>
        <p:nvSpPr>
          <p:cNvPr id="225" name="AutoShape 27"/>
          <p:cNvSpPr>
            <a:spLocks noChangeArrowheads="1"/>
          </p:cNvSpPr>
          <p:nvPr/>
        </p:nvSpPr>
        <p:spPr bwMode="auto">
          <a:xfrm>
            <a:off x="2900363" y="3879106"/>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7</a:t>
            </a:r>
          </a:p>
        </p:txBody>
      </p:sp>
      <p:sp>
        <p:nvSpPr>
          <p:cNvPr id="226" name="AutoShape 28"/>
          <p:cNvSpPr>
            <a:spLocks noChangeArrowheads="1"/>
          </p:cNvSpPr>
          <p:nvPr/>
        </p:nvSpPr>
        <p:spPr bwMode="auto">
          <a:xfrm>
            <a:off x="3222625"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8</a:t>
            </a:r>
          </a:p>
        </p:txBody>
      </p:sp>
      <p:sp>
        <p:nvSpPr>
          <p:cNvPr id="227" name="AutoShape 29"/>
          <p:cNvSpPr>
            <a:spLocks noChangeArrowheads="1"/>
          </p:cNvSpPr>
          <p:nvPr/>
        </p:nvSpPr>
        <p:spPr bwMode="auto">
          <a:xfrm>
            <a:off x="3543300"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9</a:t>
            </a:r>
          </a:p>
        </p:txBody>
      </p:sp>
      <p:sp>
        <p:nvSpPr>
          <p:cNvPr id="228" name="AutoShape 30"/>
          <p:cNvSpPr>
            <a:spLocks noChangeArrowheads="1"/>
          </p:cNvSpPr>
          <p:nvPr/>
        </p:nvSpPr>
        <p:spPr bwMode="auto">
          <a:xfrm>
            <a:off x="3863975"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10</a:t>
            </a:r>
          </a:p>
        </p:txBody>
      </p:sp>
      <p:sp>
        <p:nvSpPr>
          <p:cNvPr id="229" name="AutoShape 31"/>
          <p:cNvSpPr>
            <a:spLocks noChangeArrowheads="1"/>
          </p:cNvSpPr>
          <p:nvPr/>
        </p:nvSpPr>
        <p:spPr bwMode="auto">
          <a:xfrm>
            <a:off x="4186238" y="3879106"/>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11</a:t>
            </a:r>
          </a:p>
        </p:txBody>
      </p:sp>
      <p:sp>
        <p:nvSpPr>
          <p:cNvPr id="230" name="AutoShape 32"/>
          <p:cNvSpPr>
            <a:spLocks noChangeArrowheads="1"/>
          </p:cNvSpPr>
          <p:nvPr/>
        </p:nvSpPr>
        <p:spPr bwMode="auto">
          <a:xfrm>
            <a:off x="4506913" y="3879106"/>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12</a:t>
            </a:r>
          </a:p>
        </p:txBody>
      </p:sp>
      <p:sp>
        <p:nvSpPr>
          <p:cNvPr id="231" name="AutoShape 33"/>
          <p:cNvSpPr>
            <a:spLocks noChangeArrowheads="1"/>
          </p:cNvSpPr>
          <p:nvPr/>
        </p:nvSpPr>
        <p:spPr bwMode="auto">
          <a:xfrm>
            <a:off x="4830763" y="3879106"/>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13</a:t>
            </a:r>
          </a:p>
        </p:txBody>
      </p:sp>
      <p:sp>
        <p:nvSpPr>
          <p:cNvPr id="232" name="AutoShape 34"/>
          <p:cNvSpPr>
            <a:spLocks noChangeArrowheads="1"/>
          </p:cNvSpPr>
          <p:nvPr/>
        </p:nvSpPr>
        <p:spPr bwMode="auto">
          <a:xfrm>
            <a:off x="5151438" y="3879106"/>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14</a:t>
            </a:r>
          </a:p>
        </p:txBody>
      </p:sp>
      <p:sp>
        <p:nvSpPr>
          <p:cNvPr id="233" name="AutoShape 35"/>
          <p:cNvSpPr>
            <a:spLocks noChangeArrowheads="1"/>
          </p:cNvSpPr>
          <p:nvPr/>
        </p:nvSpPr>
        <p:spPr bwMode="auto">
          <a:xfrm>
            <a:off x="5472113" y="3879106"/>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15</a:t>
            </a:r>
          </a:p>
        </p:txBody>
      </p:sp>
      <p:sp>
        <p:nvSpPr>
          <p:cNvPr id="234" name="AutoShape 36"/>
          <p:cNvSpPr>
            <a:spLocks noChangeArrowheads="1"/>
          </p:cNvSpPr>
          <p:nvPr/>
        </p:nvSpPr>
        <p:spPr bwMode="auto">
          <a:xfrm>
            <a:off x="5794375"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16</a:t>
            </a:r>
          </a:p>
        </p:txBody>
      </p:sp>
      <p:sp>
        <p:nvSpPr>
          <p:cNvPr id="235" name="AutoShape 37"/>
          <p:cNvSpPr>
            <a:spLocks noChangeArrowheads="1"/>
          </p:cNvSpPr>
          <p:nvPr/>
        </p:nvSpPr>
        <p:spPr bwMode="auto">
          <a:xfrm>
            <a:off x="6115050" y="3879106"/>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17</a:t>
            </a:r>
          </a:p>
        </p:txBody>
      </p:sp>
      <p:grpSp>
        <p:nvGrpSpPr>
          <p:cNvPr id="236" name="Group 38"/>
          <p:cNvGrpSpPr>
            <a:grpSpLocks/>
          </p:cNvGrpSpPr>
          <p:nvPr/>
        </p:nvGrpSpPr>
        <p:grpSpPr bwMode="auto">
          <a:xfrm>
            <a:off x="6437313" y="3518743"/>
            <a:ext cx="735012" cy="863600"/>
            <a:chOff x="3965" y="1979"/>
            <a:chExt cx="463" cy="544"/>
          </a:xfrm>
        </p:grpSpPr>
        <p:sp>
          <p:nvSpPr>
            <p:cNvPr id="237" name="AutoShape 39"/>
            <p:cNvSpPr>
              <a:spLocks noChangeArrowheads="1"/>
            </p:cNvSpPr>
            <p:nvPr/>
          </p:nvSpPr>
          <p:spPr bwMode="auto">
            <a:xfrm>
              <a:off x="3965" y="1979"/>
              <a:ext cx="261" cy="317"/>
            </a:xfrm>
            <a:prstGeom prst="cube">
              <a:avLst>
                <a:gd name="adj" fmla="val 25245"/>
              </a:avLst>
            </a:prstGeom>
            <a:solidFill>
              <a:srgbClr val="0000FF"/>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CC0000"/>
                </a:solidFill>
                <a:effectLst/>
                <a:uLnTx/>
                <a:uFillTx/>
                <a:latin typeface="Arial" pitchFamily="34" charset="0"/>
              </a:endParaRPr>
            </a:p>
          </p:txBody>
        </p:sp>
        <p:sp>
          <p:nvSpPr>
            <p:cNvPr id="238" name="AutoShape 40"/>
            <p:cNvSpPr>
              <a:spLocks noChangeArrowheads="1"/>
            </p:cNvSpPr>
            <p:nvPr/>
          </p:nvSpPr>
          <p:spPr bwMode="auto">
            <a:xfrm>
              <a:off x="4167" y="1979"/>
              <a:ext cx="261" cy="317"/>
            </a:xfrm>
            <a:prstGeom prst="cube">
              <a:avLst>
                <a:gd name="adj" fmla="val 25245"/>
              </a:avLst>
            </a:prstGeom>
            <a:solidFill>
              <a:srgbClr val="0000FF"/>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CC0000"/>
                </a:solidFill>
                <a:effectLst/>
                <a:uLnTx/>
                <a:uFillTx/>
                <a:latin typeface="Arial" pitchFamily="34" charset="0"/>
              </a:endParaRPr>
            </a:p>
          </p:txBody>
        </p:sp>
        <p:sp>
          <p:nvSpPr>
            <p:cNvPr id="239" name="AutoShape 41"/>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18</a:t>
              </a:r>
            </a:p>
          </p:txBody>
        </p:sp>
        <p:sp>
          <p:nvSpPr>
            <p:cNvPr id="240" name="AutoShape 42"/>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19</a:t>
              </a:r>
            </a:p>
          </p:txBody>
        </p:sp>
      </p:grpSp>
      <p:grpSp>
        <p:nvGrpSpPr>
          <p:cNvPr id="241" name="Group 43"/>
          <p:cNvGrpSpPr>
            <a:grpSpLocks/>
          </p:cNvGrpSpPr>
          <p:nvPr/>
        </p:nvGrpSpPr>
        <p:grpSpPr bwMode="auto">
          <a:xfrm>
            <a:off x="7078663" y="3518743"/>
            <a:ext cx="1381125" cy="863600"/>
            <a:chOff x="4369" y="1979"/>
            <a:chExt cx="870" cy="544"/>
          </a:xfrm>
        </p:grpSpPr>
        <p:sp>
          <p:nvSpPr>
            <p:cNvPr id="242" name="AutoShape 44"/>
            <p:cNvSpPr>
              <a:spLocks noChangeArrowheads="1"/>
            </p:cNvSpPr>
            <p:nvPr/>
          </p:nvSpPr>
          <p:spPr bwMode="auto">
            <a:xfrm>
              <a:off x="4369"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43" name="AutoShape 45"/>
            <p:cNvSpPr>
              <a:spLocks noChangeArrowheads="1"/>
            </p:cNvSpPr>
            <p:nvPr/>
          </p:nvSpPr>
          <p:spPr bwMode="auto">
            <a:xfrm>
              <a:off x="4572"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44" name="AutoShape 46"/>
            <p:cNvSpPr>
              <a:spLocks noChangeArrowheads="1"/>
            </p:cNvSpPr>
            <p:nvPr/>
          </p:nvSpPr>
          <p:spPr bwMode="auto">
            <a:xfrm>
              <a:off x="4775"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45" name="AutoShape 47"/>
            <p:cNvSpPr>
              <a:spLocks noChangeArrowheads="1"/>
            </p:cNvSpPr>
            <p:nvPr/>
          </p:nvSpPr>
          <p:spPr bwMode="auto">
            <a:xfrm>
              <a:off x="4978"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itchFamily="34" charset="0"/>
              </a:endParaRPr>
            </a:p>
          </p:txBody>
        </p:sp>
        <p:sp>
          <p:nvSpPr>
            <p:cNvPr id="246" name="AutoShape 48"/>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20</a:t>
              </a:r>
            </a:p>
          </p:txBody>
        </p:sp>
        <p:sp>
          <p:nvSpPr>
            <p:cNvPr id="247" name="AutoShape 49"/>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21</a:t>
              </a:r>
            </a:p>
          </p:txBody>
        </p:sp>
        <p:sp>
          <p:nvSpPr>
            <p:cNvPr id="248" name="AutoShape 50"/>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22</a:t>
              </a:r>
            </a:p>
          </p:txBody>
        </p:sp>
        <p:sp>
          <p:nvSpPr>
            <p:cNvPr id="249" name="AutoShape 51"/>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itchFamily="34" charset="0"/>
                </a:rPr>
                <a:t>23</a:t>
              </a:r>
            </a:p>
          </p:txBody>
        </p:sp>
      </p:grpSp>
      <p:grpSp>
        <p:nvGrpSpPr>
          <p:cNvPr id="250" name="Group 52"/>
          <p:cNvGrpSpPr>
            <a:grpSpLocks/>
          </p:cNvGrpSpPr>
          <p:nvPr/>
        </p:nvGrpSpPr>
        <p:grpSpPr bwMode="auto">
          <a:xfrm>
            <a:off x="969963" y="4021981"/>
            <a:ext cx="7416800" cy="1152525"/>
            <a:chOff x="521" y="2296"/>
            <a:chExt cx="4672" cy="726"/>
          </a:xfrm>
        </p:grpSpPr>
        <p:sp>
          <p:nvSpPr>
            <p:cNvPr id="251" name="Line 53"/>
            <p:cNvSpPr>
              <a:spLocks noChangeShapeType="1"/>
            </p:cNvSpPr>
            <p:nvPr/>
          </p:nvSpPr>
          <p:spPr bwMode="auto">
            <a:xfrm>
              <a:off x="521"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Line 54"/>
            <p:cNvSpPr>
              <a:spLocks noChangeShapeType="1"/>
            </p:cNvSpPr>
            <p:nvPr/>
          </p:nvSpPr>
          <p:spPr bwMode="auto">
            <a:xfrm>
              <a:off x="3969"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Line 55"/>
            <p:cNvSpPr>
              <a:spLocks noChangeShapeType="1"/>
            </p:cNvSpPr>
            <p:nvPr/>
          </p:nvSpPr>
          <p:spPr bwMode="auto">
            <a:xfrm>
              <a:off x="5193"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54" name="Line 56"/>
          <p:cNvSpPr>
            <a:spLocks noChangeShapeType="1"/>
          </p:cNvSpPr>
          <p:nvPr/>
        </p:nvSpPr>
        <p:spPr bwMode="auto">
          <a:xfrm>
            <a:off x="969963" y="4814143"/>
            <a:ext cx="547370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Line 57"/>
          <p:cNvSpPr>
            <a:spLocks noChangeShapeType="1"/>
          </p:cNvSpPr>
          <p:nvPr/>
        </p:nvSpPr>
        <p:spPr bwMode="auto">
          <a:xfrm>
            <a:off x="6443663" y="4814143"/>
            <a:ext cx="194310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Rectangle 58"/>
          <p:cNvSpPr>
            <a:spLocks noChangeArrowheads="1"/>
          </p:cNvSpPr>
          <p:nvPr/>
        </p:nvSpPr>
        <p:spPr bwMode="auto">
          <a:xfrm>
            <a:off x="3227388" y="481414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操作控制</a:t>
            </a:r>
          </a:p>
        </p:txBody>
      </p:sp>
      <p:sp>
        <p:nvSpPr>
          <p:cNvPr id="257" name="Rectangle 59"/>
          <p:cNvSpPr>
            <a:spLocks noChangeArrowheads="1"/>
          </p:cNvSpPr>
          <p:nvPr/>
        </p:nvSpPr>
        <p:spPr bwMode="auto">
          <a:xfrm>
            <a:off x="6827838" y="481414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顺序控制</a:t>
            </a:r>
          </a:p>
        </p:txBody>
      </p:sp>
      <p:sp>
        <p:nvSpPr>
          <p:cNvPr id="258" name="Line 60"/>
          <p:cNvSpPr>
            <a:spLocks noChangeShapeType="1"/>
          </p:cNvSpPr>
          <p:nvPr/>
        </p:nvSpPr>
        <p:spPr bwMode="auto">
          <a:xfrm flipV="1">
            <a:off x="1185863" y="3013918"/>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Rectangle 61"/>
          <p:cNvSpPr>
            <a:spLocks noChangeArrowheads="1"/>
          </p:cNvSpPr>
          <p:nvPr/>
        </p:nvSpPr>
        <p:spPr bwMode="auto">
          <a:xfrm>
            <a:off x="781050" y="2764681"/>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LDR1</a:t>
            </a:r>
          </a:p>
        </p:txBody>
      </p:sp>
      <p:sp>
        <p:nvSpPr>
          <p:cNvPr id="260" name="Rectangle 62"/>
          <p:cNvSpPr>
            <a:spLocks noChangeArrowheads="1"/>
          </p:cNvSpPr>
          <p:nvPr/>
        </p:nvSpPr>
        <p:spPr bwMode="auto">
          <a:xfrm>
            <a:off x="1241425" y="2153493"/>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LDR2</a:t>
            </a:r>
          </a:p>
        </p:txBody>
      </p:sp>
      <p:sp>
        <p:nvSpPr>
          <p:cNvPr id="261" name="Line 63"/>
          <p:cNvSpPr>
            <a:spLocks noChangeShapeType="1"/>
          </p:cNvSpPr>
          <p:nvPr/>
        </p:nvSpPr>
        <p:spPr bwMode="auto">
          <a:xfrm flipV="1">
            <a:off x="1474788" y="2437656"/>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Line 64"/>
          <p:cNvSpPr>
            <a:spLocks noChangeShapeType="1"/>
          </p:cNvSpPr>
          <p:nvPr/>
        </p:nvSpPr>
        <p:spPr bwMode="auto">
          <a:xfrm flipV="1">
            <a:off x="1835150" y="3013918"/>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Rectangle 65"/>
          <p:cNvSpPr>
            <a:spLocks noChangeArrowheads="1"/>
          </p:cNvSpPr>
          <p:nvPr/>
        </p:nvSpPr>
        <p:spPr bwMode="auto">
          <a:xfrm>
            <a:off x="1430338" y="2764681"/>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LDR3</a:t>
            </a:r>
          </a:p>
        </p:txBody>
      </p:sp>
      <p:sp>
        <p:nvSpPr>
          <p:cNvPr id="264" name="Rectangle 66"/>
          <p:cNvSpPr>
            <a:spLocks noChangeArrowheads="1"/>
          </p:cNvSpPr>
          <p:nvPr/>
        </p:nvSpPr>
        <p:spPr bwMode="auto">
          <a:xfrm>
            <a:off x="1782763" y="2153493"/>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R1→X</a:t>
            </a:r>
          </a:p>
        </p:txBody>
      </p:sp>
      <p:sp>
        <p:nvSpPr>
          <p:cNvPr id="265" name="Line 67"/>
          <p:cNvSpPr>
            <a:spLocks noChangeShapeType="1"/>
          </p:cNvSpPr>
          <p:nvPr/>
        </p:nvSpPr>
        <p:spPr bwMode="auto">
          <a:xfrm flipV="1">
            <a:off x="2124075" y="2437656"/>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Line 68"/>
          <p:cNvSpPr>
            <a:spLocks noChangeShapeType="1"/>
          </p:cNvSpPr>
          <p:nvPr/>
        </p:nvSpPr>
        <p:spPr bwMode="auto">
          <a:xfrm flipV="1">
            <a:off x="2436813" y="3013918"/>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Rectangle 69"/>
          <p:cNvSpPr>
            <a:spLocks noChangeArrowheads="1"/>
          </p:cNvSpPr>
          <p:nvPr/>
        </p:nvSpPr>
        <p:spPr bwMode="auto">
          <a:xfrm>
            <a:off x="1997075" y="2764681"/>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R1→Y</a:t>
            </a:r>
          </a:p>
        </p:txBody>
      </p:sp>
      <p:sp>
        <p:nvSpPr>
          <p:cNvPr id="268" name="Rectangle 70"/>
          <p:cNvSpPr>
            <a:spLocks noChangeArrowheads="1"/>
          </p:cNvSpPr>
          <p:nvPr/>
        </p:nvSpPr>
        <p:spPr bwMode="auto">
          <a:xfrm>
            <a:off x="2457450" y="2153493"/>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R2→X</a:t>
            </a:r>
          </a:p>
        </p:txBody>
      </p:sp>
      <p:sp>
        <p:nvSpPr>
          <p:cNvPr id="269" name="Line 71"/>
          <p:cNvSpPr>
            <a:spLocks noChangeShapeType="1"/>
          </p:cNvSpPr>
          <p:nvPr/>
        </p:nvSpPr>
        <p:spPr bwMode="auto">
          <a:xfrm flipV="1">
            <a:off x="2725738" y="2437656"/>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0" name="Line 72"/>
          <p:cNvSpPr>
            <a:spLocks noChangeShapeType="1"/>
          </p:cNvSpPr>
          <p:nvPr/>
        </p:nvSpPr>
        <p:spPr bwMode="auto">
          <a:xfrm flipV="1">
            <a:off x="3086100" y="3013918"/>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Rectangle 73"/>
          <p:cNvSpPr>
            <a:spLocks noChangeArrowheads="1"/>
          </p:cNvSpPr>
          <p:nvPr/>
        </p:nvSpPr>
        <p:spPr bwMode="auto">
          <a:xfrm>
            <a:off x="2646363" y="2764681"/>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R2→Y</a:t>
            </a:r>
          </a:p>
        </p:txBody>
      </p:sp>
      <p:sp>
        <p:nvSpPr>
          <p:cNvPr id="272" name="Rectangle 74"/>
          <p:cNvSpPr>
            <a:spLocks noChangeArrowheads="1"/>
          </p:cNvSpPr>
          <p:nvPr/>
        </p:nvSpPr>
        <p:spPr bwMode="auto">
          <a:xfrm>
            <a:off x="3019425" y="2153493"/>
            <a:ext cx="738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DR→X</a:t>
            </a:r>
          </a:p>
        </p:txBody>
      </p:sp>
      <p:sp>
        <p:nvSpPr>
          <p:cNvPr id="273" name="Line 75"/>
          <p:cNvSpPr>
            <a:spLocks noChangeShapeType="1"/>
          </p:cNvSpPr>
          <p:nvPr/>
        </p:nvSpPr>
        <p:spPr bwMode="auto">
          <a:xfrm flipV="1">
            <a:off x="3375025" y="2437656"/>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Line 76"/>
          <p:cNvSpPr>
            <a:spLocks noChangeShapeType="1"/>
          </p:cNvSpPr>
          <p:nvPr/>
        </p:nvSpPr>
        <p:spPr bwMode="auto">
          <a:xfrm flipV="1">
            <a:off x="3751263" y="3010743"/>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Rectangle 77"/>
          <p:cNvSpPr>
            <a:spLocks noChangeArrowheads="1"/>
          </p:cNvSpPr>
          <p:nvPr/>
        </p:nvSpPr>
        <p:spPr bwMode="auto">
          <a:xfrm>
            <a:off x="3311525" y="2761506"/>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R3→Y</a:t>
            </a:r>
          </a:p>
        </p:txBody>
      </p:sp>
      <p:sp>
        <p:nvSpPr>
          <p:cNvPr id="276" name="Rectangle 78"/>
          <p:cNvSpPr>
            <a:spLocks noChangeArrowheads="1"/>
          </p:cNvSpPr>
          <p:nvPr/>
        </p:nvSpPr>
        <p:spPr bwMode="auto">
          <a:xfrm>
            <a:off x="3981450" y="2150318"/>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a:t>
            </a:r>
          </a:p>
        </p:txBody>
      </p:sp>
      <p:sp>
        <p:nvSpPr>
          <p:cNvPr id="277" name="Line 79"/>
          <p:cNvSpPr>
            <a:spLocks noChangeShapeType="1"/>
          </p:cNvSpPr>
          <p:nvPr/>
        </p:nvSpPr>
        <p:spPr bwMode="auto">
          <a:xfrm flipV="1">
            <a:off x="4040188" y="2434481"/>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Line 80"/>
          <p:cNvSpPr>
            <a:spLocks noChangeShapeType="1"/>
          </p:cNvSpPr>
          <p:nvPr/>
        </p:nvSpPr>
        <p:spPr bwMode="auto">
          <a:xfrm flipV="1">
            <a:off x="4400550" y="3010743"/>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Rectangle 81"/>
          <p:cNvSpPr>
            <a:spLocks noChangeArrowheads="1"/>
          </p:cNvSpPr>
          <p:nvPr/>
        </p:nvSpPr>
        <p:spPr bwMode="auto">
          <a:xfrm>
            <a:off x="4148138" y="2761506"/>
            <a:ext cx="331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M</a:t>
            </a:r>
          </a:p>
        </p:txBody>
      </p:sp>
      <p:sp>
        <p:nvSpPr>
          <p:cNvPr id="280" name="Rectangle 82"/>
          <p:cNvSpPr>
            <a:spLocks noChangeArrowheads="1"/>
          </p:cNvSpPr>
          <p:nvPr/>
        </p:nvSpPr>
        <p:spPr bwMode="auto">
          <a:xfrm>
            <a:off x="4579938" y="2150318"/>
            <a:ext cx="24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a:t>
            </a:r>
          </a:p>
        </p:txBody>
      </p:sp>
      <p:sp>
        <p:nvSpPr>
          <p:cNvPr id="281" name="Line 83"/>
          <p:cNvSpPr>
            <a:spLocks noChangeShapeType="1"/>
          </p:cNvSpPr>
          <p:nvPr/>
        </p:nvSpPr>
        <p:spPr bwMode="auto">
          <a:xfrm flipV="1">
            <a:off x="4689475" y="2434481"/>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Line 84"/>
          <p:cNvSpPr>
            <a:spLocks noChangeShapeType="1"/>
          </p:cNvSpPr>
          <p:nvPr/>
        </p:nvSpPr>
        <p:spPr bwMode="auto">
          <a:xfrm flipV="1">
            <a:off x="5002213" y="3010743"/>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Rectangle 85"/>
          <p:cNvSpPr>
            <a:spLocks noChangeArrowheads="1"/>
          </p:cNvSpPr>
          <p:nvPr/>
        </p:nvSpPr>
        <p:spPr bwMode="auto">
          <a:xfrm>
            <a:off x="4695825" y="2761506"/>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RD</a:t>
            </a:r>
          </a:p>
        </p:txBody>
      </p:sp>
      <p:sp>
        <p:nvSpPr>
          <p:cNvPr id="284" name="Rectangle 86"/>
          <p:cNvSpPr>
            <a:spLocks noChangeArrowheads="1"/>
          </p:cNvSpPr>
          <p:nvPr/>
        </p:nvSpPr>
        <p:spPr bwMode="auto">
          <a:xfrm>
            <a:off x="5045075" y="2150318"/>
            <a:ext cx="668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LDDR</a:t>
            </a:r>
          </a:p>
        </p:txBody>
      </p:sp>
      <p:sp>
        <p:nvSpPr>
          <p:cNvPr id="285" name="Line 87"/>
          <p:cNvSpPr>
            <a:spLocks noChangeShapeType="1"/>
          </p:cNvSpPr>
          <p:nvPr/>
        </p:nvSpPr>
        <p:spPr bwMode="auto">
          <a:xfrm flipV="1">
            <a:off x="5291138" y="2434481"/>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Line 88"/>
          <p:cNvSpPr>
            <a:spLocks noChangeShapeType="1"/>
          </p:cNvSpPr>
          <p:nvPr/>
        </p:nvSpPr>
        <p:spPr bwMode="auto">
          <a:xfrm flipV="1">
            <a:off x="5651500" y="3010743"/>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Rectangle 89"/>
          <p:cNvSpPr>
            <a:spLocks noChangeArrowheads="1"/>
          </p:cNvSpPr>
          <p:nvPr/>
        </p:nvSpPr>
        <p:spPr bwMode="auto">
          <a:xfrm>
            <a:off x="5273675" y="2761506"/>
            <a:ext cx="58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LDIR</a:t>
            </a:r>
          </a:p>
        </p:txBody>
      </p:sp>
      <p:sp>
        <p:nvSpPr>
          <p:cNvPr id="288" name="Rectangle 90"/>
          <p:cNvSpPr>
            <a:spLocks noChangeArrowheads="1"/>
          </p:cNvSpPr>
          <p:nvPr/>
        </p:nvSpPr>
        <p:spPr bwMode="auto">
          <a:xfrm>
            <a:off x="5626100" y="2150318"/>
            <a:ext cx="658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LDAR</a:t>
            </a:r>
          </a:p>
        </p:txBody>
      </p:sp>
      <p:sp>
        <p:nvSpPr>
          <p:cNvPr id="289" name="Line 91"/>
          <p:cNvSpPr>
            <a:spLocks noChangeShapeType="1"/>
          </p:cNvSpPr>
          <p:nvPr/>
        </p:nvSpPr>
        <p:spPr bwMode="auto">
          <a:xfrm flipV="1">
            <a:off x="5940425" y="2434481"/>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0" name="Line 92"/>
          <p:cNvSpPr>
            <a:spLocks noChangeShapeType="1"/>
          </p:cNvSpPr>
          <p:nvPr/>
        </p:nvSpPr>
        <p:spPr bwMode="auto">
          <a:xfrm flipV="1">
            <a:off x="6316663" y="3013918"/>
            <a:ext cx="0" cy="5762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1" name="Rectangle 93"/>
          <p:cNvSpPr>
            <a:spLocks noChangeArrowheads="1"/>
          </p:cNvSpPr>
          <p:nvPr/>
        </p:nvSpPr>
        <p:spPr bwMode="auto">
          <a:xfrm>
            <a:off x="5918200" y="2764681"/>
            <a:ext cx="633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PC+1</a:t>
            </a:r>
          </a:p>
        </p:txBody>
      </p:sp>
      <p:sp>
        <p:nvSpPr>
          <p:cNvPr id="292" name="Line 94"/>
          <p:cNvSpPr>
            <a:spLocks noChangeShapeType="1"/>
          </p:cNvSpPr>
          <p:nvPr/>
        </p:nvSpPr>
        <p:spPr bwMode="auto">
          <a:xfrm flipV="1">
            <a:off x="6659563" y="2437656"/>
            <a:ext cx="0" cy="11525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3" name="Rectangle 95"/>
          <p:cNvSpPr>
            <a:spLocks noChangeArrowheads="1"/>
          </p:cNvSpPr>
          <p:nvPr/>
        </p:nvSpPr>
        <p:spPr bwMode="auto">
          <a:xfrm>
            <a:off x="6489700" y="2132856"/>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P1</a:t>
            </a:r>
          </a:p>
        </p:txBody>
      </p:sp>
      <p:sp>
        <p:nvSpPr>
          <p:cNvPr id="294" name="Line 96"/>
          <p:cNvSpPr>
            <a:spLocks noChangeShapeType="1"/>
          </p:cNvSpPr>
          <p:nvPr/>
        </p:nvSpPr>
        <p:spPr bwMode="auto">
          <a:xfrm flipV="1">
            <a:off x="6946900" y="2437656"/>
            <a:ext cx="0" cy="11525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5" name="Rectangle 97"/>
          <p:cNvSpPr>
            <a:spLocks noChangeArrowheads="1"/>
          </p:cNvSpPr>
          <p:nvPr/>
        </p:nvSpPr>
        <p:spPr bwMode="auto">
          <a:xfrm>
            <a:off x="6834188" y="2132856"/>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itchFamily="34" charset="0"/>
              </a:rPr>
              <a:t>P2</a:t>
            </a:r>
          </a:p>
        </p:txBody>
      </p:sp>
      <p:sp>
        <p:nvSpPr>
          <p:cNvPr id="296" name="Line 98"/>
          <p:cNvSpPr>
            <a:spLocks noChangeShapeType="1"/>
          </p:cNvSpPr>
          <p:nvPr/>
        </p:nvSpPr>
        <p:spPr bwMode="auto">
          <a:xfrm flipV="1">
            <a:off x="7321550" y="294248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7" name="Line 99"/>
          <p:cNvSpPr>
            <a:spLocks noChangeShapeType="1"/>
          </p:cNvSpPr>
          <p:nvPr/>
        </p:nvSpPr>
        <p:spPr bwMode="auto">
          <a:xfrm flipV="1">
            <a:off x="7666038" y="294248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8" name="Line 100"/>
          <p:cNvSpPr>
            <a:spLocks noChangeShapeType="1"/>
          </p:cNvSpPr>
          <p:nvPr/>
        </p:nvSpPr>
        <p:spPr bwMode="auto">
          <a:xfrm flipV="1">
            <a:off x="7970838" y="294248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9" name="Line 101"/>
          <p:cNvSpPr>
            <a:spLocks noChangeShapeType="1"/>
          </p:cNvSpPr>
          <p:nvPr/>
        </p:nvSpPr>
        <p:spPr bwMode="auto">
          <a:xfrm flipV="1">
            <a:off x="8315325" y="294248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0" name="Rectangle 102"/>
          <p:cNvSpPr>
            <a:spLocks noChangeArrowheads="1"/>
          </p:cNvSpPr>
          <p:nvPr/>
        </p:nvSpPr>
        <p:spPr bwMode="auto">
          <a:xfrm>
            <a:off x="7115175" y="2618631"/>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直接地址</a:t>
            </a:r>
          </a:p>
        </p:txBody>
      </p:sp>
      <p:sp>
        <p:nvSpPr>
          <p:cNvPr id="301"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160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repeatCount="200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p:cTn id="7" dur="500" fill="hold"/>
                                        <p:tgtEl>
                                          <p:spTgt spid="258"/>
                                        </p:tgtEl>
                                        <p:attrNameLst>
                                          <p:attrName>ppt_x</p:attrName>
                                        </p:attrNameLst>
                                      </p:cBhvr>
                                      <p:tavLst>
                                        <p:tav tm="0">
                                          <p:val>
                                            <p:strVal val="#ppt_x"/>
                                          </p:val>
                                        </p:tav>
                                        <p:tav tm="100000">
                                          <p:val>
                                            <p:strVal val="#ppt_x"/>
                                          </p:val>
                                        </p:tav>
                                      </p:tavLst>
                                    </p:anim>
                                    <p:anim calcmode="lin" valueType="num">
                                      <p:cBhvr>
                                        <p:cTn id="8" dur="500" fill="hold"/>
                                        <p:tgtEl>
                                          <p:spTgt spid="258"/>
                                        </p:tgtEl>
                                        <p:attrNameLst>
                                          <p:attrName>ppt_y</p:attrName>
                                        </p:attrNameLst>
                                      </p:cBhvr>
                                      <p:tavLst>
                                        <p:tav tm="0">
                                          <p:val>
                                            <p:strVal val="#ppt_y+#ppt_h/2"/>
                                          </p:val>
                                        </p:tav>
                                        <p:tav tm="100000">
                                          <p:val>
                                            <p:strVal val="#ppt_y"/>
                                          </p:val>
                                        </p:tav>
                                      </p:tavLst>
                                    </p:anim>
                                    <p:anim calcmode="lin" valueType="num">
                                      <p:cBhvr>
                                        <p:cTn id="9" dur="500" fill="hold"/>
                                        <p:tgtEl>
                                          <p:spTgt spid="258"/>
                                        </p:tgtEl>
                                        <p:attrNameLst>
                                          <p:attrName>ppt_w</p:attrName>
                                        </p:attrNameLst>
                                      </p:cBhvr>
                                      <p:tavLst>
                                        <p:tav tm="0">
                                          <p:val>
                                            <p:strVal val="#ppt_w"/>
                                          </p:val>
                                        </p:tav>
                                        <p:tav tm="100000">
                                          <p:val>
                                            <p:strVal val="#ppt_w"/>
                                          </p:val>
                                        </p:tav>
                                      </p:tavLst>
                                    </p:anim>
                                    <p:anim calcmode="lin" valueType="num">
                                      <p:cBhvr>
                                        <p:cTn id="10" dur="500" fill="hold"/>
                                        <p:tgtEl>
                                          <p:spTgt spid="258"/>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repeatCount="2000" fill="hold" grpId="0" nodeType="clickEffect">
                                  <p:stCondLst>
                                    <p:cond delay="0"/>
                                  </p:stCondLst>
                                  <p:childTnLst>
                                    <p:set>
                                      <p:cBhvr>
                                        <p:cTn id="14" dur="1" fill="hold">
                                          <p:stCondLst>
                                            <p:cond delay="0"/>
                                          </p:stCondLst>
                                        </p:cTn>
                                        <p:tgtEl>
                                          <p:spTgt spid="259"/>
                                        </p:tgtEl>
                                        <p:attrNameLst>
                                          <p:attrName>style.visibility</p:attrName>
                                        </p:attrNameLst>
                                      </p:cBhvr>
                                      <p:to>
                                        <p:strVal val="visible"/>
                                      </p:to>
                                    </p:set>
                                    <p:anim calcmode="lin" valueType="num">
                                      <p:cBhvr additive="base">
                                        <p:cTn id="15" dur="500" fill="hold"/>
                                        <p:tgtEl>
                                          <p:spTgt spid="259"/>
                                        </p:tgtEl>
                                        <p:attrNameLst>
                                          <p:attrName>ppt_x</p:attrName>
                                        </p:attrNameLst>
                                      </p:cBhvr>
                                      <p:tavLst>
                                        <p:tav tm="0">
                                          <p:val>
                                            <p:strVal val="0-#ppt_w/2"/>
                                          </p:val>
                                        </p:tav>
                                        <p:tav tm="100000">
                                          <p:val>
                                            <p:strVal val="#ppt_x"/>
                                          </p:val>
                                        </p:tav>
                                      </p:tavLst>
                                    </p:anim>
                                    <p:anim calcmode="lin" valueType="num">
                                      <p:cBhvr additive="base">
                                        <p:cTn id="16"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4" repeatCount="2000" fill="hold" grpId="0" nodeType="clickEffect">
                                  <p:stCondLst>
                                    <p:cond delay="0"/>
                                  </p:stCondLst>
                                  <p:childTnLst>
                                    <p:set>
                                      <p:cBhvr>
                                        <p:cTn id="20" dur="1" fill="hold">
                                          <p:stCondLst>
                                            <p:cond delay="0"/>
                                          </p:stCondLst>
                                        </p:cTn>
                                        <p:tgtEl>
                                          <p:spTgt spid="261"/>
                                        </p:tgtEl>
                                        <p:attrNameLst>
                                          <p:attrName>style.visibility</p:attrName>
                                        </p:attrNameLst>
                                      </p:cBhvr>
                                      <p:to>
                                        <p:strVal val="visible"/>
                                      </p:to>
                                    </p:set>
                                    <p:anim calcmode="lin" valueType="num">
                                      <p:cBhvr>
                                        <p:cTn id="21" dur="500" fill="hold"/>
                                        <p:tgtEl>
                                          <p:spTgt spid="261"/>
                                        </p:tgtEl>
                                        <p:attrNameLst>
                                          <p:attrName>ppt_x</p:attrName>
                                        </p:attrNameLst>
                                      </p:cBhvr>
                                      <p:tavLst>
                                        <p:tav tm="0">
                                          <p:val>
                                            <p:strVal val="#ppt_x"/>
                                          </p:val>
                                        </p:tav>
                                        <p:tav tm="100000">
                                          <p:val>
                                            <p:strVal val="#ppt_x"/>
                                          </p:val>
                                        </p:tav>
                                      </p:tavLst>
                                    </p:anim>
                                    <p:anim calcmode="lin" valueType="num">
                                      <p:cBhvr>
                                        <p:cTn id="22" dur="500" fill="hold"/>
                                        <p:tgtEl>
                                          <p:spTgt spid="261"/>
                                        </p:tgtEl>
                                        <p:attrNameLst>
                                          <p:attrName>ppt_y</p:attrName>
                                        </p:attrNameLst>
                                      </p:cBhvr>
                                      <p:tavLst>
                                        <p:tav tm="0">
                                          <p:val>
                                            <p:strVal val="#ppt_y+#ppt_h/2"/>
                                          </p:val>
                                        </p:tav>
                                        <p:tav tm="100000">
                                          <p:val>
                                            <p:strVal val="#ppt_y"/>
                                          </p:val>
                                        </p:tav>
                                      </p:tavLst>
                                    </p:anim>
                                    <p:anim calcmode="lin" valueType="num">
                                      <p:cBhvr>
                                        <p:cTn id="23" dur="500" fill="hold"/>
                                        <p:tgtEl>
                                          <p:spTgt spid="261"/>
                                        </p:tgtEl>
                                        <p:attrNameLst>
                                          <p:attrName>ppt_w</p:attrName>
                                        </p:attrNameLst>
                                      </p:cBhvr>
                                      <p:tavLst>
                                        <p:tav tm="0">
                                          <p:val>
                                            <p:strVal val="#ppt_w"/>
                                          </p:val>
                                        </p:tav>
                                        <p:tav tm="100000">
                                          <p:val>
                                            <p:strVal val="#ppt_w"/>
                                          </p:val>
                                        </p:tav>
                                      </p:tavLst>
                                    </p:anim>
                                    <p:anim calcmode="lin" valueType="num">
                                      <p:cBhvr>
                                        <p:cTn id="24" dur="500" fill="hold"/>
                                        <p:tgtEl>
                                          <p:spTgt spid="26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repeatCount="2000" fill="hold" grpId="0" nodeType="clickEffect">
                                  <p:stCondLst>
                                    <p:cond delay="0"/>
                                  </p:stCondLst>
                                  <p:childTnLst>
                                    <p:set>
                                      <p:cBhvr>
                                        <p:cTn id="28" dur="1" fill="hold">
                                          <p:stCondLst>
                                            <p:cond delay="0"/>
                                          </p:stCondLst>
                                        </p:cTn>
                                        <p:tgtEl>
                                          <p:spTgt spid="260"/>
                                        </p:tgtEl>
                                        <p:attrNameLst>
                                          <p:attrName>style.visibility</p:attrName>
                                        </p:attrNameLst>
                                      </p:cBhvr>
                                      <p:to>
                                        <p:strVal val="visible"/>
                                      </p:to>
                                    </p:set>
                                    <p:anim calcmode="lin" valueType="num">
                                      <p:cBhvr additive="base">
                                        <p:cTn id="29" dur="500" fill="hold"/>
                                        <p:tgtEl>
                                          <p:spTgt spid="260"/>
                                        </p:tgtEl>
                                        <p:attrNameLst>
                                          <p:attrName>ppt_x</p:attrName>
                                        </p:attrNameLst>
                                      </p:cBhvr>
                                      <p:tavLst>
                                        <p:tav tm="0">
                                          <p:val>
                                            <p:strVal val="0-#ppt_w/2"/>
                                          </p:val>
                                        </p:tav>
                                        <p:tav tm="100000">
                                          <p:val>
                                            <p:strVal val="#ppt_x"/>
                                          </p:val>
                                        </p:tav>
                                      </p:tavLst>
                                    </p:anim>
                                    <p:anim calcmode="lin" valueType="num">
                                      <p:cBhvr additive="base">
                                        <p:cTn id="30"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4" repeatCount="2000" fill="hold" grpId="0" nodeType="clickEffect">
                                  <p:stCondLst>
                                    <p:cond delay="0"/>
                                  </p:stCondLst>
                                  <p:childTnLst>
                                    <p:set>
                                      <p:cBhvr>
                                        <p:cTn id="34" dur="1" fill="hold">
                                          <p:stCondLst>
                                            <p:cond delay="0"/>
                                          </p:stCondLst>
                                        </p:cTn>
                                        <p:tgtEl>
                                          <p:spTgt spid="262"/>
                                        </p:tgtEl>
                                        <p:attrNameLst>
                                          <p:attrName>style.visibility</p:attrName>
                                        </p:attrNameLst>
                                      </p:cBhvr>
                                      <p:to>
                                        <p:strVal val="visible"/>
                                      </p:to>
                                    </p:set>
                                    <p:anim calcmode="lin" valueType="num">
                                      <p:cBhvr>
                                        <p:cTn id="35" dur="500" fill="hold"/>
                                        <p:tgtEl>
                                          <p:spTgt spid="262"/>
                                        </p:tgtEl>
                                        <p:attrNameLst>
                                          <p:attrName>ppt_x</p:attrName>
                                        </p:attrNameLst>
                                      </p:cBhvr>
                                      <p:tavLst>
                                        <p:tav tm="0">
                                          <p:val>
                                            <p:strVal val="#ppt_x"/>
                                          </p:val>
                                        </p:tav>
                                        <p:tav tm="100000">
                                          <p:val>
                                            <p:strVal val="#ppt_x"/>
                                          </p:val>
                                        </p:tav>
                                      </p:tavLst>
                                    </p:anim>
                                    <p:anim calcmode="lin" valueType="num">
                                      <p:cBhvr>
                                        <p:cTn id="36" dur="500" fill="hold"/>
                                        <p:tgtEl>
                                          <p:spTgt spid="262"/>
                                        </p:tgtEl>
                                        <p:attrNameLst>
                                          <p:attrName>ppt_y</p:attrName>
                                        </p:attrNameLst>
                                      </p:cBhvr>
                                      <p:tavLst>
                                        <p:tav tm="0">
                                          <p:val>
                                            <p:strVal val="#ppt_y+#ppt_h/2"/>
                                          </p:val>
                                        </p:tav>
                                        <p:tav tm="100000">
                                          <p:val>
                                            <p:strVal val="#ppt_y"/>
                                          </p:val>
                                        </p:tav>
                                      </p:tavLst>
                                    </p:anim>
                                    <p:anim calcmode="lin" valueType="num">
                                      <p:cBhvr>
                                        <p:cTn id="37" dur="500" fill="hold"/>
                                        <p:tgtEl>
                                          <p:spTgt spid="262"/>
                                        </p:tgtEl>
                                        <p:attrNameLst>
                                          <p:attrName>ppt_w</p:attrName>
                                        </p:attrNameLst>
                                      </p:cBhvr>
                                      <p:tavLst>
                                        <p:tav tm="0">
                                          <p:val>
                                            <p:strVal val="#ppt_w"/>
                                          </p:val>
                                        </p:tav>
                                        <p:tav tm="100000">
                                          <p:val>
                                            <p:strVal val="#ppt_w"/>
                                          </p:val>
                                        </p:tav>
                                      </p:tavLst>
                                    </p:anim>
                                    <p:anim calcmode="lin" valueType="num">
                                      <p:cBhvr>
                                        <p:cTn id="38" dur="500" fill="hold"/>
                                        <p:tgtEl>
                                          <p:spTgt spid="262"/>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repeatCount="2000" fill="hold" grpId="0" nodeType="clickEffect">
                                  <p:stCondLst>
                                    <p:cond delay="0"/>
                                  </p:stCondLst>
                                  <p:childTnLst>
                                    <p:set>
                                      <p:cBhvr>
                                        <p:cTn id="42" dur="1" fill="hold">
                                          <p:stCondLst>
                                            <p:cond delay="0"/>
                                          </p:stCondLst>
                                        </p:cTn>
                                        <p:tgtEl>
                                          <p:spTgt spid="263"/>
                                        </p:tgtEl>
                                        <p:attrNameLst>
                                          <p:attrName>style.visibility</p:attrName>
                                        </p:attrNameLst>
                                      </p:cBhvr>
                                      <p:to>
                                        <p:strVal val="visible"/>
                                      </p:to>
                                    </p:set>
                                    <p:anim calcmode="lin" valueType="num">
                                      <p:cBhvr additive="base">
                                        <p:cTn id="43" dur="500" fill="hold"/>
                                        <p:tgtEl>
                                          <p:spTgt spid="263"/>
                                        </p:tgtEl>
                                        <p:attrNameLst>
                                          <p:attrName>ppt_x</p:attrName>
                                        </p:attrNameLst>
                                      </p:cBhvr>
                                      <p:tavLst>
                                        <p:tav tm="0">
                                          <p:val>
                                            <p:strVal val="0-#ppt_w/2"/>
                                          </p:val>
                                        </p:tav>
                                        <p:tav tm="100000">
                                          <p:val>
                                            <p:strVal val="#ppt_x"/>
                                          </p:val>
                                        </p:tav>
                                      </p:tavLst>
                                    </p:anim>
                                    <p:anim calcmode="lin" valueType="num">
                                      <p:cBhvr additive="base">
                                        <p:cTn id="44"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4" repeatCount="2000" fill="hold" grpId="0" nodeType="clickEffect">
                                  <p:stCondLst>
                                    <p:cond delay="0"/>
                                  </p:stCondLst>
                                  <p:childTnLst>
                                    <p:set>
                                      <p:cBhvr>
                                        <p:cTn id="48" dur="1" fill="hold">
                                          <p:stCondLst>
                                            <p:cond delay="0"/>
                                          </p:stCondLst>
                                        </p:cTn>
                                        <p:tgtEl>
                                          <p:spTgt spid="265"/>
                                        </p:tgtEl>
                                        <p:attrNameLst>
                                          <p:attrName>style.visibility</p:attrName>
                                        </p:attrNameLst>
                                      </p:cBhvr>
                                      <p:to>
                                        <p:strVal val="visible"/>
                                      </p:to>
                                    </p:set>
                                    <p:anim calcmode="lin" valueType="num">
                                      <p:cBhvr>
                                        <p:cTn id="49" dur="500" fill="hold"/>
                                        <p:tgtEl>
                                          <p:spTgt spid="265"/>
                                        </p:tgtEl>
                                        <p:attrNameLst>
                                          <p:attrName>ppt_x</p:attrName>
                                        </p:attrNameLst>
                                      </p:cBhvr>
                                      <p:tavLst>
                                        <p:tav tm="0">
                                          <p:val>
                                            <p:strVal val="#ppt_x"/>
                                          </p:val>
                                        </p:tav>
                                        <p:tav tm="100000">
                                          <p:val>
                                            <p:strVal val="#ppt_x"/>
                                          </p:val>
                                        </p:tav>
                                      </p:tavLst>
                                    </p:anim>
                                    <p:anim calcmode="lin" valueType="num">
                                      <p:cBhvr>
                                        <p:cTn id="50" dur="500" fill="hold"/>
                                        <p:tgtEl>
                                          <p:spTgt spid="265"/>
                                        </p:tgtEl>
                                        <p:attrNameLst>
                                          <p:attrName>ppt_y</p:attrName>
                                        </p:attrNameLst>
                                      </p:cBhvr>
                                      <p:tavLst>
                                        <p:tav tm="0">
                                          <p:val>
                                            <p:strVal val="#ppt_y+#ppt_h/2"/>
                                          </p:val>
                                        </p:tav>
                                        <p:tav tm="100000">
                                          <p:val>
                                            <p:strVal val="#ppt_y"/>
                                          </p:val>
                                        </p:tav>
                                      </p:tavLst>
                                    </p:anim>
                                    <p:anim calcmode="lin" valueType="num">
                                      <p:cBhvr>
                                        <p:cTn id="51" dur="500" fill="hold"/>
                                        <p:tgtEl>
                                          <p:spTgt spid="265"/>
                                        </p:tgtEl>
                                        <p:attrNameLst>
                                          <p:attrName>ppt_w</p:attrName>
                                        </p:attrNameLst>
                                      </p:cBhvr>
                                      <p:tavLst>
                                        <p:tav tm="0">
                                          <p:val>
                                            <p:strVal val="#ppt_w"/>
                                          </p:val>
                                        </p:tav>
                                        <p:tav tm="100000">
                                          <p:val>
                                            <p:strVal val="#ppt_w"/>
                                          </p:val>
                                        </p:tav>
                                      </p:tavLst>
                                    </p:anim>
                                    <p:anim calcmode="lin" valueType="num">
                                      <p:cBhvr>
                                        <p:cTn id="52" dur="500" fill="hold"/>
                                        <p:tgtEl>
                                          <p:spTgt spid="26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repeatCount="2000" fill="hold" grpId="0" nodeType="clickEffect">
                                  <p:stCondLst>
                                    <p:cond delay="0"/>
                                  </p:stCondLst>
                                  <p:childTnLst>
                                    <p:set>
                                      <p:cBhvr>
                                        <p:cTn id="56" dur="1" fill="hold">
                                          <p:stCondLst>
                                            <p:cond delay="0"/>
                                          </p:stCondLst>
                                        </p:cTn>
                                        <p:tgtEl>
                                          <p:spTgt spid="264"/>
                                        </p:tgtEl>
                                        <p:attrNameLst>
                                          <p:attrName>style.visibility</p:attrName>
                                        </p:attrNameLst>
                                      </p:cBhvr>
                                      <p:to>
                                        <p:strVal val="visible"/>
                                      </p:to>
                                    </p:set>
                                    <p:anim calcmode="lin" valueType="num">
                                      <p:cBhvr additive="base">
                                        <p:cTn id="57" dur="500" fill="hold"/>
                                        <p:tgtEl>
                                          <p:spTgt spid="264"/>
                                        </p:tgtEl>
                                        <p:attrNameLst>
                                          <p:attrName>ppt_x</p:attrName>
                                        </p:attrNameLst>
                                      </p:cBhvr>
                                      <p:tavLst>
                                        <p:tav tm="0">
                                          <p:val>
                                            <p:strVal val="0-#ppt_w/2"/>
                                          </p:val>
                                        </p:tav>
                                        <p:tav tm="100000">
                                          <p:val>
                                            <p:strVal val="#ppt_x"/>
                                          </p:val>
                                        </p:tav>
                                      </p:tavLst>
                                    </p:anim>
                                    <p:anim calcmode="lin" valueType="num">
                                      <p:cBhvr additive="base">
                                        <p:cTn id="58"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repeatCount="2000" fill="hold" grpId="0" nodeType="clickEffect">
                                  <p:stCondLst>
                                    <p:cond delay="0"/>
                                  </p:stCondLst>
                                  <p:childTnLst>
                                    <p:set>
                                      <p:cBhvr>
                                        <p:cTn id="62" dur="1" fill="hold">
                                          <p:stCondLst>
                                            <p:cond delay="0"/>
                                          </p:stCondLst>
                                        </p:cTn>
                                        <p:tgtEl>
                                          <p:spTgt spid="266"/>
                                        </p:tgtEl>
                                        <p:attrNameLst>
                                          <p:attrName>style.visibility</p:attrName>
                                        </p:attrNameLst>
                                      </p:cBhvr>
                                      <p:to>
                                        <p:strVal val="visible"/>
                                      </p:to>
                                    </p:set>
                                    <p:anim calcmode="lin" valueType="num">
                                      <p:cBhvr>
                                        <p:cTn id="63" dur="500" fill="hold"/>
                                        <p:tgtEl>
                                          <p:spTgt spid="266"/>
                                        </p:tgtEl>
                                        <p:attrNameLst>
                                          <p:attrName>ppt_x</p:attrName>
                                        </p:attrNameLst>
                                      </p:cBhvr>
                                      <p:tavLst>
                                        <p:tav tm="0">
                                          <p:val>
                                            <p:strVal val="#ppt_x"/>
                                          </p:val>
                                        </p:tav>
                                        <p:tav tm="100000">
                                          <p:val>
                                            <p:strVal val="#ppt_x"/>
                                          </p:val>
                                        </p:tav>
                                      </p:tavLst>
                                    </p:anim>
                                    <p:anim calcmode="lin" valueType="num">
                                      <p:cBhvr>
                                        <p:cTn id="64" dur="500" fill="hold"/>
                                        <p:tgtEl>
                                          <p:spTgt spid="266"/>
                                        </p:tgtEl>
                                        <p:attrNameLst>
                                          <p:attrName>ppt_y</p:attrName>
                                        </p:attrNameLst>
                                      </p:cBhvr>
                                      <p:tavLst>
                                        <p:tav tm="0">
                                          <p:val>
                                            <p:strVal val="#ppt_y+#ppt_h/2"/>
                                          </p:val>
                                        </p:tav>
                                        <p:tav tm="100000">
                                          <p:val>
                                            <p:strVal val="#ppt_y"/>
                                          </p:val>
                                        </p:tav>
                                      </p:tavLst>
                                    </p:anim>
                                    <p:anim calcmode="lin" valueType="num">
                                      <p:cBhvr>
                                        <p:cTn id="65" dur="500" fill="hold"/>
                                        <p:tgtEl>
                                          <p:spTgt spid="266"/>
                                        </p:tgtEl>
                                        <p:attrNameLst>
                                          <p:attrName>ppt_w</p:attrName>
                                        </p:attrNameLst>
                                      </p:cBhvr>
                                      <p:tavLst>
                                        <p:tav tm="0">
                                          <p:val>
                                            <p:strVal val="#ppt_w"/>
                                          </p:val>
                                        </p:tav>
                                        <p:tav tm="100000">
                                          <p:val>
                                            <p:strVal val="#ppt_w"/>
                                          </p:val>
                                        </p:tav>
                                      </p:tavLst>
                                    </p:anim>
                                    <p:anim calcmode="lin" valueType="num">
                                      <p:cBhvr>
                                        <p:cTn id="66" dur="500" fill="hold"/>
                                        <p:tgtEl>
                                          <p:spTgt spid="266"/>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repeatCount="2000" fill="hold" grpId="0" nodeType="clickEffect">
                                  <p:stCondLst>
                                    <p:cond delay="0"/>
                                  </p:stCondLst>
                                  <p:childTnLst>
                                    <p:set>
                                      <p:cBhvr>
                                        <p:cTn id="70" dur="1" fill="hold">
                                          <p:stCondLst>
                                            <p:cond delay="0"/>
                                          </p:stCondLst>
                                        </p:cTn>
                                        <p:tgtEl>
                                          <p:spTgt spid="267"/>
                                        </p:tgtEl>
                                        <p:attrNameLst>
                                          <p:attrName>style.visibility</p:attrName>
                                        </p:attrNameLst>
                                      </p:cBhvr>
                                      <p:to>
                                        <p:strVal val="visible"/>
                                      </p:to>
                                    </p:set>
                                    <p:anim calcmode="lin" valueType="num">
                                      <p:cBhvr additive="base">
                                        <p:cTn id="71" dur="500" fill="hold"/>
                                        <p:tgtEl>
                                          <p:spTgt spid="267"/>
                                        </p:tgtEl>
                                        <p:attrNameLst>
                                          <p:attrName>ppt_x</p:attrName>
                                        </p:attrNameLst>
                                      </p:cBhvr>
                                      <p:tavLst>
                                        <p:tav tm="0">
                                          <p:val>
                                            <p:strVal val="0-#ppt_w/2"/>
                                          </p:val>
                                        </p:tav>
                                        <p:tav tm="100000">
                                          <p:val>
                                            <p:strVal val="#ppt_x"/>
                                          </p:val>
                                        </p:tav>
                                      </p:tavLst>
                                    </p:anim>
                                    <p:anim calcmode="lin" valueType="num">
                                      <p:cBhvr additive="base">
                                        <p:cTn id="72" dur="500" fill="hold"/>
                                        <p:tgtEl>
                                          <p:spTgt spid="267"/>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7" presetClass="entr" presetSubtype="4" repeatCount="2000" fill="hold" grpId="0" nodeType="clickEffect">
                                  <p:stCondLst>
                                    <p:cond delay="0"/>
                                  </p:stCondLst>
                                  <p:childTnLst>
                                    <p:set>
                                      <p:cBhvr>
                                        <p:cTn id="76" dur="1" fill="hold">
                                          <p:stCondLst>
                                            <p:cond delay="0"/>
                                          </p:stCondLst>
                                        </p:cTn>
                                        <p:tgtEl>
                                          <p:spTgt spid="269"/>
                                        </p:tgtEl>
                                        <p:attrNameLst>
                                          <p:attrName>style.visibility</p:attrName>
                                        </p:attrNameLst>
                                      </p:cBhvr>
                                      <p:to>
                                        <p:strVal val="visible"/>
                                      </p:to>
                                    </p:set>
                                    <p:anim calcmode="lin" valueType="num">
                                      <p:cBhvr>
                                        <p:cTn id="77" dur="500" fill="hold"/>
                                        <p:tgtEl>
                                          <p:spTgt spid="269"/>
                                        </p:tgtEl>
                                        <p:attrNameLst>
                                          <p:attrName>ppt_x</p:attrName>
                                        </p:attrNameLst>
                                      </p:cBhvr>
                                      <p:tavLst>
                                        <p:tav tm="0">
                                          <p:val>
                                            <p:strVal val="#ppt_x"/>
                                          </p:val>
                                        </p:tav>
                                        <p:tav tm="100000">
                                          <p:val>
                                            <p:strVal val="#ppt_x"/>
                                          </p:val>
                                        </p:tav>
                                      </p:tavLst>
                                    </p:anim>
                                    <p:anim calcmode="lin" valueType="num">
                                      <p:cBhvr>
                                        <p:cTn id="78" dur="500" fill="hold"/>
                                        <p:tgtEl>
                                          <p:spTgt spid="269"/>
                                        </p:tgtEl>
                                        <p:attrNameLst>
                                          <p:attrName>ppt_y</p:attrName>
                                        </p:attrNameLst>
                                      </p:cBhvr>
                                      <p:tavLst>
                                        <p:tav tm="0">
                                          <p:val>
                                            <p:strVal val="#ppt_y+#ppt_h/2"/>
                                          </p:val>
                                        </p:tav>
                                        <p:tav tm="100000">
                                          <p:val>
                                            <p:strVal val="#ppt_y"/>
                                          </p:val>
                                        </p:tav>
                                      </p:tavLst>
                                    </p:anim>
                                    <p:anim calcmode="lin" valueType="num">
                                      <p:cBhvr>
                                        <p:cTn id="79" dur="500" fill="hold"/>
                                        <p:tgtEl>
                                          <p:spTgt spid="269"/>
                                        </p:tgtEl>
                                        <p:attrNameLst>
                                          <p:attrName>ppt_w</p:attrName>
                                        </p:attrNameLst>
                                      </p:cBhvr>
                                      <p:tavLst>
                                        <p:tav tm="0">
                                          <p:val>
                                            <p:strVal val="#ppt_w"/>
                                          </p:val>
                                        </p:tav>
                                        <p:tav tm="100000">
                                          <p:val>
                                            <p:strVal val="#ppt_w"/>
                                          </p:val>
                                        </p:tav>
                                      </p:tavLst>
                                    </p:anim>
                                    <p:anim calcmode="lin" valueType="num">
                                      <p:cBhvr>
                                        <p:cTn id="80" dur="500" fill="hold"/>
                                        <p:tgtEl>
                                          <p:spTgt spid="269"/>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repeatCount="2000" fill="hold" grpId="0" nodeType="clickEffect">
                                  <p:stCondLst>
                                    <p:cond delay="0"/>
                                  </p:stCondLst>
                                  <p:childTnLst>
                                    <p:set>
                                      <p:cBhvr>
                                        <p:cTn id="84" dur="1" fill="hold">
                                          <p:stCondLst>
                                            <p:cond delay="0"/>
                                          </p:stCondLst>
                                        </p:cTn>
                                        <p:tgtEl>
                                          <p:spTgt spid="268"/>
                                        </p:tgtEl>
                                        <p:attrNameLst>
                                          <p:attrName>style.visibility</p:attrName>
                                        </p:attrNameLst>
                                      </p:cBhvr>
                                      <p:to>
                                        <p:strVal val="visible"/>
                                      </p:to>
                                    </p:set>
                                    <p:anim calcmode="lin" valueType="num">
                                      <p:cBhvr additive="base">
                                        <p:cTn id="85" dur="500" fill="hold"/>
                                        <p:tgtEl>
                                          <p:spTgt spid="268"/>
                                        </p:tgtEl>
                                        <p:attrNameLst>
                                          <p:attrName>ppt_x</p:attrName>
                                        </p:attrNameLst>
                                      </p:cBhvr>
                                      <p:tavLst>
                                        <p:tav tm="0">
                                          <p:val>
                                            <p:strVal val="0-#ppt_w/2"/>
                                          </p:val>
                                        </p:tav>
                                        <p:tav tm="100000">
                                          <p:val>
                                            <p:strVal val="#ppt_x"/>
                                          </p:val>
                                        </p:tav>
                                      </p:tavLst>
                                    </p:anim>
                                    <p:anim calcmode="lin" valueType="num">
                                      <p:cBhvr additive="base">
                                        <p:cTn id="86" dur="500" fill="hold"/>
                                        <p:tgtEl>
                                          <p:spTgt spid="26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4" repeatCount="2000" fill="hold" grpId="0" nodeType="clickEffect">
                                  <p:stCondLst>
                                    <p:cond delay="0"/>
                                  </p:stCondLst>
                                  <p:childTnLst>
                                    <p:set>
                                      <p:cBhvr>
                                        <p:cTn id="90" dur="1" fill="hold">
                                          <p:stCondLst>
                                            <p:cond delay="0"/>
                                          </p:stCondLst>
                                        </p:cTn>
                                        <p:tgtEl>
                                          <p:spTgt spid="270"/>
                                        </p:tgtEl>
                                        <p:attrNameLst>
                                          <p:attrName>style.visibility</p:attrName>
                                        </p:attrNameLst>
                                      </p:cBhvr>
                                      <p:to>
                                        <p:strVal val="visible"/>
                                      </p:to>
                                    </p:set>
                                    <p:anim calcmode="lin" valueType="num">
                                      <p:cBhvr>
                                        <p:cTn id="91" dur="500" fill="hold"/>
                                        <p:tgtEl>
                                          <p:spTgt spid="270"/>
                                        </p:tgtEl>
                                        <p:attrNameLst>
                                          <p:attrName>ppt_x</p:attrName>
                                        </p:attrNameLst>
                                      </p:cBhvr>
                                      <p:tavLst>
                                        <p:tav tm="0">
                                          <p:val>
                                            <p:strVal val="#ppt_x"/>
                                          </p:val>
                                        </p:tav>
                                        <p:tav tm="100000">
                                          <p:val>
                                            <p:strVal val="#ppt_x"/>
                                          </p:val>
                                        </p:tav>
                                      </p:tavLst>
                                    </p:anim>
                                    <p:anim calcmode="lin" valueType="num">
                                      <p:cBhvr>
                                        <p:cTn id="92" dur="500" fill="hold"/>
                                        <p:tgtEl>
                                          <p:spTgt spid="270"/>
                                        </p:tgtEl>
                                        <p:attrNameLst>
                                          <p:attrName>ppt_y</p:attrName>
                                        </p:attrNameLst>
                                      </p:cBhvr>
                                      <p:tavLst>
                                        <p:tav tm="0">
                                          <p:val>
                                            <p:strVal val="#ppt_y+#ppt_h/2"/>
                                          </p:val>
                                        </p:tav>
                                        <p:tav tm="100000">
                                          <p:val>
                                            <p:strVal val="#ppt_y"/>
                                          </p:val>
                                        </p:tav>
                                      </p:tavLst>
                                    </p:anim>
                                    <p:anim calcmode="lin" valueType="num">
                                      <p:cBhvr>
                                        <p:cTn id="93" dur="500" fill="hold"/>
                                        <p:tgtEl>
                                          <p:spTgt spid="270"/>
                                        </p:tgtEl>
                                        <p:attrNameLst>
                                          <p:attrName>ppt_w</p:attrName>
                                        </p:attrNameLst>
                                      </p:cBhvr>
                                      <p:tavLst>
                                        <p:tav tm="0">
                                          <p:val>
                                            <p:strVal val="#ppt_w"/>
                                          </p:val>
                                        </p:tav>
                                        <p:tav tm="100000">
                                          <p:val>
                                            <p:strVal val="#ppt_w"/>
                                          </p:val>
                                        </p:tav>
                                      </p:tavLst>
                                    </p:anim>
                                    <p:anim calcmode="lin" valueType="num">
                                      <p:cBhvr>
                                        <p:cTn id="94" dur="500" fill="hold"/>
                                        <p:tgtEl>
                                          <p:spTgt spid="270"/>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repeatCount="2000" fill="hold" grpId="0" nodeType="clickEffect">
                                  <p:stCondLst>
                                    <p:cond delay="0"/>
                                  </p:stCondLst>
                                  <p:childTnLst>
                                    <p:set>
                                      <p:cBhvr>
                                        <p:cTn id="98" dur="1" fill="hold">
                                          <p:stCondLst>
                                            <p:cond delay="0"/>
                                          </p:stCondLst>
                                        </p:cTn>
                                        <p:tgtEl>
                                          <p:spTgt spid="271"/>
                                        </p:tgtEl>
                                        <p:attrNameLst>
                                          <p:attrName>style.visibility</p:attrName>
                                        </p:attrNameLst>
                                      </p:cBhvr>
                                      <p:to>
                                        <p:strVal val="visible"/>
                                      </p:to>
                                    </p:set>
                                    <p:anim calcmode="lin" valueType="num">
                                      <p:cBhvr additive="base">
                                        <p:cTn id="99" dur="500" fill="hold"/>
                                        <p:tgtEl>
                                          <p:spTgt spid="271"/>
                                        </p:tgtEl>
                                        <p:attrNameLst>
                                          <p:attrName>ppt_x</p:attrName>
                                        </p:attrNameLst>
                                      </p:cBhvr>
                                      <p:tavLst>
                                        <p:tav tm="0">
                                          <p:val>
                                            <p:strVal val="0-#ppt_w/2"/>
                                          </p:val>
                                        </p:tav>
                                        <p:tav tm="100000">
                                          <p:val>
                                            <p:strVal val="#ppt_x"/>
                                          </p:val>
                                        </p:tav>
                                      </p:tavLst>
                                    </p:anim>
                                    <p:anim calcmode="lin" valueType="num">
                                      <p:cBhvr additive="base">
                                        <p:cTn id="100" dur="500" fill="hold"/>
                                        <p:tgtEl>
                                          <p:spTgt spid="271"/>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4" repeatCount="2000" fill="hold" grpId="0" nodeType="clickEffect">
                                  <p:stCondLst>
                                    <p:cond delay="0"/>
                                  </p:stCondLst>
                                  <p:childTnLst>
                                    <p:set>
                                      <p:cBhvr>
                                        <p:cTn id="104" dur="1" fill="hold">
                                          <p:stCondLst>
                                            <p:cond delay="0"/>
                                          </p:stCondLst>
                                        </p:cTn>
                                        <p:tgtEl>
                                          <p:spTgt spid="273"/>
                                        </p:tgtEl>
                                        <p:attrNameLst>
                                          <p:attrName>style.visibility</p:attrName>
                                        </p:attrNameLst>
                                      </p:cBhvr>
                                      <p:to>
                                        <p:strVal val="visible"/>
                                      </p:to>
                                    </p:set>
                                    <p:anim calcmode="lin" valueType="num">
                                      <p:cBhvr>
                                        <p:cTn id="105" dur="500" fill="hold"/>
                                        <p:tgtEl>
                                          <p:spTgt spid="273"/>
                                        </p:tgtEl>
                                        <p:attrNameLst>
                                          <p:attrName>ppt_x</p:attrName>
                                        </p:attrNameLst>
                                      </p:cBhvr>
                                      <p:tavLst>
                                        <p:tav tm="0">
                                          <p:val>
                                            <p:strVal val="#ppt_x"/>
                                          </p:val>
                                        </p:tav>
                                        <p:tav tm="100000">
                                          <p:val>
                                            <p:strVal val="#ppt_x"/>
                                          </p:val>
                                        </p:tav>
                                      </p:tavLst>
                                    </p:anim>
                                    <p:anim calcmode="lin" valueType="num">
                                      <p:cBhvr>
                                        <p:cTn id="106" dur="500" fill="hold"/>
                                        <p:tgtEl>
                                          <p:spTgt spid="273"/>
                                        </p:tgtEl>
                                        <p:attrNameLst>
                                          <p:attrName>ppt_y</p:attrName>
                                        </p:attrNameLst>
                                      </p:cBhvr>
                                      <p:tavLst>
                                        <p:tav tm="0">
                                          <p:val>
                                            <p:strVal val="#ppt_y+#ppt_h/2"/>
                                          </p:val>
                                        </p:tav>
                                        <p:tav tm="100000">
                                          <p:val>
                                            <p:strVal val="#ppt_y"/>
                                          </p:val>
                                        </p:tav>
                                      </p:tavLst>
                                    </p:anim>
                                    <p:anim calcmode="lin" valueType="num">
                                      <p:cBhvr>
                                        <p:cTn id="107" dur="500" fill="hold"/>
                                        <p:tgtEl>
                                          <p:spTgt spid="273"/>
                                        </p:tgtEl>
                                        <p:attrNameLst>
                                          <p:attrName>ppt_w</p:attrName>
                                        </p:attrNameLst>
                                      </p:cBhvr>
                                      <p:tavLst>
                                        <p:tav tm="0">
                                          <p:val>
                                            <p:strVal val="#ppt_w"/>
                                          </p:val>
                                        </p:tav>
                                        <p:tav tm="100000">
                                          <p:val>
                                            <p:strVal val="#ppt_w"/>
                                          </p:val>
                                        </p:tav>
                                      </p:tavLst>
                                    </p:anim>
                                    <p:anim calcmode="lin" valueType="num">
                                      <p:cBhvr>
                                        <p:cTn id="108" dur="500" fill="hold"/>
                                        <p:tgtEl>
                                          <p:spTgt spid="273"/>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8" repeatCount="2000" fill="hold" grpId="0" nodeType="clickEffect">
                                  <p:stCondLst>
                                    <p:cond delay="0"/>
                                  </p:stCondLst>
                                  <p:childTnLst>
                                    <p:set>
                                      <p:cBhvr>
                                        <p:cTn id="112" dur="1" fill="hold">
                                          <p:stCondLst>
                                            <p:cond delay="0"/>
                                          </p:stCondLst>
                                        </p:cTn>
                                        <p:tgtEl>
                                          <p:spTgt spid="272"/>
                                        </p:tgtEl>
                                        <p:attrNameLst>
                                          <p:attrName>style.visibility</p:attrName>
                                        </p:attrNameLst>
                                      </p:cBhvr>
                                      <p:to>
                                        <p:strVal val="visible"/>
                                      </p:to>
                                    </p:set>
                                    <p:anim calcmode="lin" valueType="num">
                                      <p:cBhvr additive="base">
                                        <p:cTn id="113" dur="500" fill="hold"/>
                                        <p:tgtEl>
                                          <p:spTgt spid="272"/>
                                        </p:tgtEl>
                                        <p:attrNameLst>
                                          <p:attrName>ppt_x</p:attrName>
                                        </p:attrNameLst>
                                      </p:cBhvr>
                                      <p:tavLst>
                                        <p:tav tm="0">
                                          <p:val>
                                            <p:strVal val="0-#ppt_w/2"/>
                                          </p:val>
                                        </p:tav>
                                        <p:tav tm="100000">
                                          <p:val>
                                            <p:strVal val="#ppt_x"/>
                                          </p:val>
                                        </p:tav>
                                      </p:tavLst>
                                    </p:anim>
                                    <p:anim calcmode="lin" valueType="num">
                                      <p:cBhvr additive="base">
                                        <p:cTn id="114" dur="5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4" repeatCount="2000" fill="hold" grpId="0" nodeType="clickEffect">
                                  <p:stCondLst>
                                    <p:cond delay="0"/>
                                  </p:stCondLst>
                                  <p:childTnLst>
                                    <p:set>
                                      <p:cBhvr>
                                        <p:cTn id="118" dur="1" fill="hold">
                                          <p:stCondLst>
                                            <p:cond delay="0"/>
                                          </p:stCondLst>
                                        </p:cTn>
                                        <p:tgtEl>
                                          <p:spTgt spid="274"/>
                                        </p:tgtEl>
                                        <p:attrNameLst>
                                          <p:attrName>style.visibility</p:attrName>
                                        </p:attrNameLst>
                                      </p:cBhvr>
                                      <p:to>
                                        <p:strVal val="visible"/>
                                      </p:to>
                                    </p:set>
                                    <p:anim calcmode="lin" valueType="num">
                                      <p:cBhvr>
                                        <p:cTn id="119" dur="500" fill="hold"/>
                                        <p:tgtEl>
                                          <p:spTgt spid="274"/>
                                        </p:tgtEl>
                                        <p:attrNameLst>
                                          <p:attrName>ppt_x</p:attrName>
                                        </p:attrNameLst>
                                      </p:cBhvr>
                                      <p:tavLst>
                                        <p:tav tm="0">
                                          <p:val>
                                            <p:strVal val="#ppt_x"/>
                                          </p:val>
                                        </p:tav>
                                        <p:tav tm="100000">
                                          <p:val>
                                            <p:strVal val="#ppt_x"/>
                                          </p:val>
                                        </p:tav>
                                      </p:tavLst>
                                    </p:anim>
                                    <p:anim calcmode="lin" valueType="num">
                                      <p:cBhvr>
                                        <p:cTn id="120" dur="500" fill="hold"/>
                                        <p:tgtEl>
                                          <p:spTgt spid="274"/>
                                        </p:tgtEl>
                                        <p:attrNameLst>
                                          <p:attrName>ppt_y</p:attrName>
                                        </p:attrNameLst>
                                      </p:cBhvr>
                                      <p:tavLst>
                                        <p:tav tm="0">
                                          <p:val>
                                            <p:strVal val="#ppt_y+#ppt_h/2"/>
                                          </p:val>
                                        </p:tav>
                                        <p:tav tm="100000">
                                          <p:val>
                                            <p:strVal val="#ppt_y"/>
                                          </p:val>
                                        </p:tav>
                                      </p:tavLst>
                                    </p:anim>
                                    <p:anim calcmode="lin" valueType="num">
                                      <p:cBhvr>
                                        <p:cTn id="121" dur="500" fill="hold"/>
                                        <p:tgtEl>
                                          <p:spTgt spid="274"/>
                                        </p:tgtEl>
                                        <p:attrNameLst>
                                          <p:attrName>ppt_w</p:attrName>
                                        </p:attrNameLst>
                                      </p:cBhvr>
                                      <p:tavLst>
                                        <p:tav tm="0">
                                          <p:val>
                                            <p:strVal val="#ppt_w"/>
                                          </p:val>
                                        </p:tav>
                                        <p:tav tm="100000">
                                          <p:val>
                                            <p:strVal val="#ppt_w"/>
                                          </p:val>
                                        </p:tav>
                                      </p:tavLst>
                                    </p:anim>
                                    <p:anim calcmode="lin" valueType="num">
                                      <p:cBhvr>
                                        <p:cTn id="122" dur="500" fill="hold"/>
                                        <p:tgtEl>
                                          <p:spTgt spid="274"/>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repeatCount="2000" fill="hold" grpId="0" nodeType="clickEffect">
                                  <p:stCondLst>
                                    <p:cond delay="0"/>
                                  </p:stCondLst>
                                  <p:childTnLst>
                                    <p:set>
                                      <p:cBhvr>
                                        <p:cTn id="126" dur="1" fill="hold">
                                          <p:stCondLst>
                                            <p:cond delay="0"/>
                                          </p:stCondLst>
                                        </p:cTn>
                                        <p:tgtEl>
                                          <p:spTgt spid="275"/>
                                        </p:tgtEl>
                                        <p:attrNameLst>
                                          <p:attrName>style.visibility</p:attrName>
                                        </p:attrNameLst>
                                      </p:cBhvr>
                                      <p:to>
                                        <p:strVal val="visible"/>
                                      </p:to>
                                    </p:set>
                                    <p:anim calcmode="lin" valueType="num">
                                      <p:cBhvr additive="base">
                                        <p:cTn id="127" dur="500" fill="hold"/>
                                        <p:tgtEl>
                                          <p:spTgt spid="275"/>
                                        </p:tgtEl>
                                        <p:attrNameLst>
                                          <p:attrName>ppt_x</p:attrName>
                                        </p:attrNameLst>
                                      </p:cBhvr>
                                      <p:tavLst>
                                        <p:tav tm="0">
                                          <p:val>
                                            <p:strVal val="0-#ppt_w/2"/>
                                          </p:val>
                                        </p:tav>
                                        <p:tav tm="100000">
                                          <p:val>
                                            <p:strVal val="#ppt_x"/>
                                          </p:val>
                                        </p:tav>
                                      </p:tavLst>
                                    </p:anim>
                                    <p:anim calcmode="lin" valueType="num">
                                      <p:cBhvr additive="base">
                                        <p:cTn id="12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7" presetClass="entr" presetSubtype="4" repeatCount="2000" fill="hold" grpId="0" nodeType="clickEffect">
                                  <p:stCondLst>
                                    <p:cond delay="0"/>
                                  </p:stCondLst>
                                  <p:childTnLst>
                                    <p:set>
                                      <p:cBhvr>
                                        <p:cTn id="132" dur="1" fill="hold">
                                          <p:stCondLst>
                                            <p:cond delay="0"/>
                                          </p:stCondLst>
                                        </p:cTn>
                                        <p:tgtEl>
                                          <p:spTgt spid="277"/>
                                        </p:tgtEl>
                                        <p:attrNameLst>
                                          <p:attrName>style.visibility</p:attrName>
                                        </p:attrNameLst>
                                      </p:cBhvr>
                                      <p:to>
                                        <p:strVal val="visible"/>
                                      </p:to>
                                    </p:set>
                                    <p:anim calcmode="lin" valueType="num">
                                      <p:cBhvr>
                                        <p:cTn id="133" dur="500" fill="hold"/>
                                        <p:tgtEl>
                                          <p:spTgt spid="277"/>
                                        </p:tgtEl>
                                        <p:attrNameLst>
                                          <p:attrName>ppt_x</p:attrName>
                                        </p:attrNameLst>
                                      </p:cBhvr>
                                      <p:tavLst>
                                        <p:tav tm="0">
                                          <p:val>
                                            <p:strVal val="#ppt_x"/>
                                          </p:val>
                                        </p:tav>
                                        <p:tav tm="100000">
                                          <p:val>
                                            <p:strVal val="#ppt_x"/>
                                          </p:val>
                                        </p:tav>
                                      </p:tavLst>
                                    </p:anim>
                                    <p:anim calcmode="lin" valueType="num">
                                      <p:cBhvr>
                                        <p:cTn id="134" dur="500" fill="hold"/>
                                        <p:tgtEl>
                                          <p:spTgt spid="277"/>
                                        </p:tgtEl>
                                        <p:attrNameLst>
                                          <p:attrName>ppt_y</p:attrName>
                                        </p:attrNameLst>
                                      </p:cBhvr>
                                      <p:tavLst>
                                        <p:tav tm="0">
                                          <p:val>
                                            <p:strVal val="#ppt_y+#ppt_h/2"/>
                                          </p:val>
                                        </p:tav>
                                        <p:tav tm="100000">
                                          <p:val>
                                            <p:strVal val="#ppt_y"/>
                                          </p:val>
                                        </p:tav>
                                      </p:tavLst>
                                    </p:anim>
                                    <p:anim calcmode="lin" valueType="num">
                                      <p:cBhvr>
                                        <p:cTn id="135" dur="500" fill="hold"/>
                                        <p:tgtEl>
                                          <p:spTgt spid="277"/>
                                        </p:tgtEl>
                                        <p:attrNameLst>
                                          <p:attrName>ppt_w</p:attrName>
                                        </p:attrNameLst>
                                      </p:cBhvr>
                                      <p:tavLst>
                                        <p:tav tm="0">
                                          <p:val>
                                            <p:strVal val="#ppt_w"/>
                                          </p:val>
                                        </p:tav>
                                        <p:tav tm="100000">
                                          <p:val>
                                            <p:strVal val="#ppt_w"/>
                                          </p:val>
                                        </p:tav>
                                      </p:tavLst>
                                    </p:anim>
                                    <p:anim calcmode="lin" valueType="num">
                                      <p:cBhvr>
                                        <p:cTn id="136" dur="500" fill="hold"/>
                                        <p:tgtEl>
                                          <p:spTgt spid="277"/>
                                        </p:tgtEl>
                                        <p:attrNameLst>
                                          <p:attrName>ppt_h</p:attrName>
                                        </p:attrNameLst>
                                      </p:cBhvr>
                                      <p:tavLst>
                                        <p:tav tm="0">
                                          <p:val>
                                            <p:fltVal val="0"/>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8" repeatCount="2000" fill="hold" grpId="0" nodeType="clickEffect">
                                  <p:stCondLst>
                                    <p:cond delay="0"/>
                                  </p:stCondLst>
                                  <p:childTnLst>
                                    <p:set>
                                      <p:cBhvr>
                                        <p:cTn id="140" dur="1" fill="hold">
                                          <p:stCondLst>
                                            <p:cond delay="0"/>
                                          </p:stCondLst>
                                        </p:cTn>
                                        <p:tgtEl>
                                          <p:spTgt spid="276"/>
                                        </p:tgtEl>
                                        <p:attrNameLst>
                                          <p:attrName>style.visibility</p:attrName>
                                        </p:attrNameLst>
                                      </p:cBhvr>
                                      <p:to>
                                        <p:strVal val="visible"/>
                                      </p:to>
                                    </p:set>
                                    <p:anim calcmode="lin" valueType="num">
                                      <p:cBhvr additive="base">
                                        <p:cTn id="141" dur="500" fill="hold"/>
                                        <p:tgtEl>
                                          <p:spTgt spid="276"/>
                                        </p:tgtEl>
                                        <p:attrNameLst>
                                          <p:attrName>ppt_x</p:attrName>
                                        </p:attrNameLst>
                                      </p:cBhvr>
                                      <p:tavLst>
                                        <p:tav tm="0">
                                          <p:val>
                                            <p:strVal val="0-#ppt_w/2"/>
                                          </p:val>
                                        </p:tav>
                                        <p:tav tm="100000">
                                          <p:val>
                                            <p:strVal val="#ppt_x"/>
                                          </p:val>
                                        </p:tav>
                                      </p:tavLst>
                                    </p:anim>
                                    <p:anim calcmode="lin" valueType="num">
                                      <p:cBhvr additive="base">
                                        <p:cTn id="142" dur="500" fill="hold"/>
                                        <p:tgtEl>
                                          <p:spTgt spid="276"/>
                                        </p:tgtEl>
                                        <p:attrNameLst>
                                          <p:attrName>ppt_y</p:attrName>
                                        </p:attrNameLst>
                                      </p:cBhvr>
                                      <p:tavLst>
                                        <p:tav tm="0">
                                          <p:val>
                                            <p:strVal val="#ppt_y"/>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4" repeatCount="2000" fill="hold" grpId="0" nodeType="clickEffect">
                                  <p:stCondLst>
                                    <p:cond delay="0"/>
                                  </p:stCondLst>
                                  <p:childTnLst>
                                    <p:set>
                                      <p:cBhvr>
                                        <p:cTn id="146" dur="1" fill="hold">
                                          <p:stCondLst>
                                            <p:cond delay="0"/>
                                          </p:stCondLst>
                                        </p:cTn>
                                        <p:tgtEl>
                                          <p:spTgt spid="278"/>
                                        </p:tgtEl>
                                        <p:attrNameLst>
                                          <p:attrName>style.visibility</p:attrName>
                                        </p:attrNameLst>
                                      </p:cBhvr>
                                      <p:to>
                                        <p:strVal val="visible"/>
                                      </p:to>
                                    </p:set>
                                    <p:anim calcmode="lin" valueType="num">
                                      <p:cBhvr>
                                        <p:cTn id="147" dur="500" fill="hold"/>
                                        <p:tgtEl>
                                          <p:spTgt spid="278"/>
                                        </p:tgtEl>
                                        <p:attrNameLst>
                                          <p:attrName>ppt_x</p:attrName>
                                        </p:attrNameLst>
                                      </p:cBhvr>
                                      <p:tavLst>
                                        <p:tav tm="0">
                                          <p:val>
                                            <p:strVal val="#ppt_x"/>
                                          </p:val>
                                        </p:tav>
                                        <p:tav tm="100000">
                                          <p:val>
                                            <p:strVal val="#ppt_x"/>
                                          </p:val>
                                        </p:tav>
                                      </p:tavLst>
                                    </p:anim>
                                    <p:anim calcmode="lin" valueType="num">
                                      <p:cBhvr>
                                        <p:cTn id="148" dur="500" fill="hold"/>
                                        <p:tgtEl>
                                          <p:spTgt spid="278"/>
                                        </p:tgtEl>
                                        <p:attrNameLst>
                                          <p:attrName>ppt_y</p:attrName>
                                        </p:attrNameLst>
                                      </p:cBhvr>
                                      <p:tavLst>
                                        <p:tav tm="0">
                                          <p:val>
                                            <p:strVal val="#ppt_y+#ppt_h/2"/>
                                          </p:val>
                                        </p:tav>
                                        <p:tav tm="100000">
                                          <p:val>
                                            <p:strVal val="#ppt_y"/>
                                          </p:val>
                                        </p:tav>
                                      </p:tavLst>
                                    </p:anim>
                                    <p:anim calcmode="lin" valueType="num">
                                      <p:cBhvr>
                                        <p:cTn id="149" dur="500" fill="hold"/>
                                        <p:tgtEl>
                                          <p:spTgt spid="278"/>
                                        </p:tgtEl>
                                        <p:attrNameLst>
                                          <p:attrName>ppt_w</p:attrName>
                                        </p:attrNameLst>
                                      </p:cBhvr>
                                      <p:tavLst>
                                        <p:tav tm="0">
                                          <p:val>
                                            <p:strVal val="#ppt_w"/>
                                          </p:val>
                                        </p:tav>
                                        <p:tav tm="100000">
                                          <p:val>
                                            <p:strVal val="#ppt_w"/>
                                          </p:val>
                                        </p:tav>
                                      </p:tavLst>
                                    </p:anim>
                                    <p:anim calcmode="lin" valueType="num">
                                      <p:cBhvr>
                                        <p:cTn id="150" dur="500" fill="hold"/>
                                        <p:tgtEl>
                                          <p:spTgt spid="278"/>
                                        </p:tgtEl>
                                        <p:attrNameLst>
                                          <p:attrName>ppt_h</p:attrName>
                                        </p:attrNameLst>
                                      </p:cBhvr>
                                      <p:tavLst>
                                        <p:tav tm="0">
                                          <p:val>
                                            <p:fltVal val="0"/>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8" repeatCount="2000" fill="hold" grpId="0" nodeType="clickEffect">
                                  <p:stCondLst>
                                    <p:cond delay="0"/>
                                  </p:stCondLst>
                                  <p:childTnLst>
                                    <p:set>
                                      <p:cBhvr>
                                        <p:cTn id="154" dur="1" fill="hold">
                                          <p:stCondLst>
                                            <p:cond delay="0"/>
                                          </p:stCondLst>
                                        </p:cTn>
                                        <p:tgtEl>
                                          <p:spTgt spid="279"/>
                                        </p:tgtEl>
                                        <p:attrNameLst>
                                          <p:attrName>style.visibility</p:attrName>
                                        </p:attrNameLst>
                                      </p:cBhvr>
                                      <p:to>
                                        <p:strVal val="visible"/>
                                      </p:to>
                                    </p:set>
                                    <p:anim calcmode="lin" valueType="num">
                                      <p:cBhvr additive="base">
                                        <p:cTn id="155" dur="500" fill="hold"/>
                                        <p:tgtEl>
                                          <p:spTgt spid="279"/>
                                        </p:tgtEl>
                                        <p:attrNameLst>
                                          <p:attrName>ppt_x</p:attrName>
                                        </p:attrNameLst>
                                      </p:cBhvr>
                                      <p:tavLst>
                                        <p:tav tm="0">
                                          <p:val>
                                            <p:strVal val="0-#ppt_w/2"/>
                                          </p:val>
                                        </p:tav>
                                        <p:tav tm="100000">
                                          <p:val>
                                            <p:strVal val="#ppt_x"/>
                                          </p:val>
                                        </p:tav>
                                      </p:tavLst>
                                    </p:anim>
                                    <p:anim calcmode="lin" valueType="num">
                                      <p:cBhvr additive="base">
                                        <p:cTn id="156" dur="500" fill="hold"/>
                                        <p:tgtEl>
                                          <p:spTgt spid="279"/>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4" repeatCount="2000" fill="hold" grpId="0" nodeType="clickEffect">
                                  <p:stCondLst>
                                    <p:cond delay="0"/>
                                  </p:stCondLst>
                                  <p:childTnLst>
                                    <p:set>
                                      <p:cBhvr>
                                        <p:cTn id="160" dur="1" fill="hold">
                                          <p:stCondLst>
                                            <p:cond delay="0"/>
                                          </p:stCondLst>
                                        </p:cTn>
                                        <p:tgtEl>
                                          <p:spTgt spid="281"/>
                                        </p:tgtEl>
                                        <p:attrNameLst>
                                          <p:attrName>style.visibility</p:attrName>
                                        </p:attrNameLst>
                                      </p:cBhvr>
                                      <p:to>
                                        <p:strVal val="visible"/>
                                      </p:to>
                                    </p:set>
                                    <p:anim calcmode="lin" valueType="num">
                                      <p:cBhvr>
                                        <p:cTn id="161" dur="500" fill="hold"/>
                                        <p:tgtEl>
                                          <p:spTgt spid="281"/>
                                        </p:tgtEl>
                                        <p:attrNameLst>
                                          <p:attrName>ppt_x</p:attrName>
                                        </p:attrNameLst>
                                      </p:cBhvr>
                                      <p:tavLst>
                                        <p:tav tm="0">
                                          <p:val>
                                            <p:strVal val="#ppt_x"/>
                                          </p:val>
                                        </p:tav>
                                        <p:tav tm="100000">
                                          <p:val>
                                            <p:strVal val="#ppt_x"/>
                                          </p:val>
                                        </p:tav>
                                      </p:tavLst>
                                    </p:anim>
                                    <p:anim calcmode="lin" valueType="num">
                                      <p:cBhvr>
                                        <p:cTn id="162" dur="500" fill="hold"/>
                                        <p:tgtEl>
                                          <p:spTgt spid="281"/>
                                        </p:tgtEl>
                                        <p:attrNameLst>
                                          <p:attrName>ppt_y</p:attrName>
                                        </p:attrNameLst>
                                      </p:cBhvr>
                                      <p:tavLst>
                                        <p:tav tm="0">
                                          <p:val>
                                            <p:strVal val="#ppt_y+#ppt_h/2"/>
                                          </p:val>
                                        </p:tav>
                                        <p:tav tm="100000">
                                          <p:val>
                                            <p:strVal val="#ppt_y"/>
                                          </p:val>
                                        </p:tav>
                                      </p:tavLst>
                                    </p:anim>
                                    <p:anim calcmode="lin" valueType="num">
                                      <p:cBhvr>
                                        <p:cTn id="163" dur="500" fill="hold"/>
                                        <p:tgtEl>
                                          <p:spTgt spid="281"/>
                                        </p:tgtEl>
                                        <p:attrNameLst>
                                          <p:attrName>ppt_w</p:attrName>
                                        </p:attrNameLst>
                                      </p:cBhvr>
                                      <p:tavLst>
                                        <p:tav tm="0">
                                          <p:val>
                                            <p:strVal val="#ppt_w"/>
                                          </p:val>
                                        </p:tav>
                                        <p:tav tm="100000">
                                          <p:val>
                                            <p:strVal val="#ppt_w"/>
                                          </p:val>
                                        </p:tav>
                                      </p:tavLst>
                                    </p:anim>
                                    <p:anim calcmode="lin" valueType="num">
                                      <p:cBhvr>
                                        <p:cTn id="164" dur="500" fill="hold"/>
                                        <p:tgtEl>
                                          <p:spTgt spid="281"/>
                                        </p:tgtEl>
                                        <p:attrNameLst>
                                          <p:attrName>ppt_h</p:attrName>
                                        </p:attrNameLst>
                                      </p:cBhvr>
                                      <p:tavLst>
                                        <p:tav tm="0">
                                          <p:val>
                                            <p:fltVal val="0"/>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8" repeatCount="2000" fill="hold" grpId="0" nodeType="clickEffect">
                                  <p:stCondLst>
                                    <p:cond delay="0"/>
                                  </p:stCondLst>
                                  <p:childTnLst>
                                    <p:set>
                                      <p:cBhvr>
                                        <p:cTn id="168" dur="1" fill="hold">
                                          <p:stCondLst>
                                            <p:cond delay="0"/>
                                          </p:stCondLst>
                                        </p:cTn>
                                        <p:tgtEl>
                                          <p:spTgt spid="280"/>
                                        </p:tgtEl>
                                        <p:attrNameLst>
                                          <p:attrName>style.visibility</p:attrName>
                                        </p:attrNameLst>
                                      </p:cBhvr>
                                      <p:to>
                                        <p:strVal val="visible"/>
                                      </p:to>
                                    </p:set>
                                    <p:anim calcmode="lin" valueType="num">
                                      <p:cBhvr additive="base">
                                        <p:cTn id="169" dur="500" fill="hold"/>
                                        <p:tgtEl>
                                          <p:spTgt spid="280"/>
                                        </p:tgtEl>
                                        <p:attrNameLst>
                                          <p:attrName>ppt_x</p:attrName>
                                        </p:attrNameLst>
                                      </p:cBhvr>
                                      <p:tavLst>
                                        <p:tav tm="0">
                                          <p:val>
                                            <p:strVal val="0-#ppt_w/2"/>
                                          </p:val>
                                        </p:tav>
                                        <p:tav tm="100000">
                                          <p:val>
                                            <p:strVal val="#ppt_x"/>
                                          </p:val>
                                        </p:tav>
                                      </p:tavLst>
                                    </p:anim>
                                    <p:anim calcmode="lin" valueType="num">
                                      <p:cBhvr additive="base">
                                        <p:cTn id="170" dur="500" fill="hold"/>
                                        <p:tgtEl>
                                          <p:spTgt spid="280"/>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7" presetClass="entr" presetSubtype="4" repeatCount="2000" fill="hold" grpId="0" nodeType="clickEffect">
                                  <p:stCondLst>
                                    <p:cond delay="0"/>
                                  </p:stCondLst>
                                  <p:childTnLst>
                                    <p:set>
                                      <p:cBhvr>
                                        <p:cTn id="174" dur="1" fill="hold">
                                          <p:stCondLst>
                                            <p:cond delay="0"/>
                                          </p:stCondLst>
                                        </p:cTn>
                                        <p:tgtEl>
                                          <p:spTgt spid="282"/>
                                        </p:tgtEl>
                                        <p:attrNameLst>
                                          <p:attrName>style.visibility</p:attrName>
                                        </p:attrNameLst>
                                      </p:cBhvr>
                                      <p:to>
                                        <p:strVal val="visible"/>
                                      </p:to>
                                    </p:set>
                                    <p:anim calcmode="lin" valueType="num">
                                      <p:cBhvr>
                                        <p:cTn id="175" dur="500" fill="hold"/>
                                        <p:tgtEl>
                                          <p:spTgt spid="282"/>
                                        </p:tgtEl>
                                        <p:attrNameLst>
                                          <p:attrName>ppt_x</p:attrName>
                                        </p:attrNameLst>
                                      </p:cBhvr>
                                      <p:tavLst>
                                        <p:tav tm="0">
                                          <p:val>
                                            <p:strVal val="#ppt_x"/>
                                          </p:val>
                                        </p:tav>
                                        <p:tav tm="100000">
                                          <p:val>
                                            <p:strVal val="#ppt_x"/>
                                          </p:val>
                                        </p:tav>
                                      </p:tavLst>
                                    </p:anim>
                                    <p:anim calcmode="lin" valueType="num">
                                      <p:cBhvr>
                                        <p:cTn id="176" dur="500" fill="hold"/>
                                        <p:tgtEl>
                                          <p:spTgt spid="282"/>
                                        </p:tgtEl>
                                        <p:attrNameLst>
                                          <p:attrName>ppt_y</p:attrName>
                                        </p:attrNameLst>
                                      </p:cBhvr>
                                      <p:tavLst>
                                        <p:tav tm="0">
                                          <p:val>
                                            <p:strVal val="#ppt_y+#ppt_h/2"/>
                                          </p:val>
                                        </p:tav>
                                        <p:tav tm="100000">
                                          <p:val>
                                            <p:strVal val="#ppt_y"/>
                                          </p:val>
                                        </p:tav>
                                      </p:tavLst>
                                    </p:anim>
                                    <p:anim calcmode="lin" valueType="num">
                                      <p:cBhvr>
                                        <p:cTn id="177" dur="500" fill="hold"/>
                                        <p:tgtEl>
                                          <p:spTgt spid="282"/>
                                        </p:tgtEl>
                                        <p:attrNameLst>
                                          <p:attrName>ppt_w</p:attrName>
                                        </p:attrNameLst>
                                      </p:cBhvr>
                                      <p:tavLst>
                                        <p:tav tm="0">
                                          <p:val>
                                            <p:strVal val="#ppt_w"/>
                                          </p:val>
                                        </p:tav>
                                        <p:tav tm="100000">
                                          <p:val>
                                            <p:strVal val="#ppt_w"/>
                                          </p:val>
                                        </p:tav>
                                      </p:tavLst>
                                    </p:anim>
                                    <p:anim calcmode="lin" valueType="num">
                                      <p:cBhvr>
                                        <p:cTn id="178" dur="500" fill="hold"/>
                                        <p:tgtEl>
                                          <p:spTgt spid="282"/>
                                        </p:tgtEl>
                                        <p:attrNameLst>
                                          <p:attrName>ppt_h</p:attrName>
                                        </p:attrNameLst>
                                      </p:cBhvr>
                                      <p:tavLst>
                                        <p:tav tm="0">
                                          <p:val>
                                            <p:fltVal val="0"/>
                                          </p:val>
                                        </p:tav>
                                        <p:tav tm="100000">
                                          <p:val>
                                            <p:strVal val="#ppt_h"/>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8" repeatCount="2000" fill="hold" grpId="0" nodeType="clickEffect">
                                  <p:stCondLst>
                                    <p:cond delay="0"/>
                                  </p:stCondLst>
                                  <p:childTnLst>
                                    <p:set>
                                      <p:cBhvr>
                                        <p:cTn id="182" dur="1" fill="hold">
                                          <p:stCondLst>
                                            <p:cond delay="0"/>
                                          </p:stCondLst>
                                        </p:cTn>
                                        <p:tgtEl>
                                          <p:spTgt spid="283"/>
                                        </p:tgtEl>
                                        <p:attrNameLst>
                                          <p:attrName>style.visibility</p:attrName>
                                        </p:attrNameLst>
                                      </p:cBhvr>
                                      <p:to>
                                        <p:strVal val="visible"/>
                                      </p:to>
                                    </p:set>
                                    <p:anim calcmode="lin" valueType="num">
                                      <p:cBhvr additive="base">
                                        <p:cTn id="183" dur="500" fill="hold"/>
                                        <p:tgtEl>
                                          <p:spTgt spid="283"/>
                                        </p:tgtEl>
                                        <p:attrNameLst>
                                          <p:attrName>ppt_x</p:attrName>
                                        </p:attrNameLst>
                                      </p:cBhvr>
                                      <p:tavLst>
                                        <p:tav tm="0">
                                          <p:val>
                                            <p:strVal val="0-#ppt_w/2"/>
                                          </p:val>
                                        </p:tav>
                                        <p:tav tm="100000">
                                          <p:val>
                                            <p:strVal val="#ppt_x"/>
                                          </p:val>
                                        </p:tav>
                                      </p:tavLst>
                                    </p:anim>
                                    <p:anim calcmode="lin" valueType="num">
                                      <p:cBhvr additive="base">
                                        <p:cTn id="184" dur="50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2000" fill="hold" grpId="0" nodeType="clickEffect">
                                  <p:stCondLst>
                                    <p:cond delay="0"/>
                                  </p:stCondLst>
                                  <p:childTnLst>
                                    <p:set>
                                      <p:cBhvr>
                                        <p:cTn id="188" dur="1" fill="hold">
                                          <p:stCondLst>
                                            <p:cond delay="0"/>
                                          </p:stCondLst>
                                        </p:cTn>
                                        <p:tgtEl>
                                          <p:spTgt spid="285"/>
                                        </p:tgtEl>
                                        <p:attrNameLst>
                                          <p:attrName>style.visibility</p:attrName>
                                        </p:attrNameLst>
                                      </p:cBhvr>
                                      <p:to>
                                        <p:strVal val="visible"/>
                                      </p:to>
                                    </p:set>
                                    <p:anim calcmode="lin" valueType="num">
                                      <p:cBhvr>
                                        <p:cTn id="189" dur="500" fill="hold"/>
                                        <p:tgtEl>
                                          <p:spTgt spid="285"/>
                                        </p:tgtEl>
                                        <p:attrNameLst>
                                          <p:attrName>ppt_x</p:attrName>
                                        </p:attrNameLst>
                                      </p:cBhvr>
                                      <p:tavLst>
                                        <p:tav tm="0">
                                          <p:val>
                                            <p:strVal val="#ppt_x"/>
                                          </p:val>
                                        </p:tav>
                                        <p:tav tm="100000">
                                          <p:val>
                                            <p:strVal val="#ppt_x"/>
                                          </p:val>
                                        </p:tav>
                                      </p:tavLst>
                                    </p:anim>
                                    <p:anim calcmode="lin" valueType="num">
                                      <p:cBhvr>
                                        <p:cTn id="190" dur="500" fill="hold"/>
                                        <p:tgtEl>
                                          <p:spTgt spid="285"/>
                                        </p:tgtEl>
                                        <p:attrNameLst>
                                          <p:attrName>ppt_y</p:attrName>
                                        </p:attrNameLst>
                                      </p:cBhvr>
                                      <p:tavLst>
                                        <p:tav tm="0">
                                          <p:val>
                                            <p:strVal val="#ppt_y+#ppt_h/2"/>
                                          </p:val>
                                        </p:tav>
                                        <p:tav tm="100000">
                                          <p:val>
                                            <p:strVal val="#ppt_y"/>
                                          </p:val>
                                        </p:tav>
                                      </p:tavLst>
                                    </p:anim>
                                    <p:anim calcmode="lin" valueType="num">
                                      <p:cBhvr>
                                        <p:cTn id="191" dur="500" fill="hold"/>
                                        <p:tgtEl>
                                          <p:spTgt spid="285"/>
                                        </p:tgtEl>
                                        <p:attrNameLst>
                                          <p:attrName>ppt_w</p:attrName>
                                        </p:attrNameLst>
                                      </p:cBhvr>
                                      <p:tavLst>
                                        <p:tav tm="0">
                                          <p:val>
                                            <p:strVal val="#ppt_w"/>
                                          </p:val>
                                        </p:tav>
                                        <p:tav tm="100000">
                                          <p:val>
                                            <p:strVal val="#ppt_w"/>
                                          </p:val>
                                        </p:tav>
                                      </p:tavLst>
                                    </p:anim>
                                    <p:anim calcmode="lin" valueType="num">
                                      <p:cBhvr>
                                        <p:cTn id="192" dur="500" fill="hold"/>
                                        <p:tgtEl>
                                          <p:spTgt spid="285"/>
                                        </p:tgtEl>
                                        <p:attrNameLst>
                                          <p:attrName>ppt_h</p:attrName>
                                        </p:attrNameLst>
                                      </p:cBhvr>
                                      <p:tavLst>
                                        <p:tav tm="0">
                                          <p:val>
                                            <p:fltVal val="0"/>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8" repeatCount="2000" fill="hold" grpId="0" nodeType="clickEffect">
                                  <p:stCondLst>
                                    <p:cond delay="0"/>
                                  </p:stCondLst>
                                  <p:childTnLst>
                                    <p:set>
                                      <p:cBhvr>
                                        <p:cTn id="196" dur="1" fill="hold">
                                          <p:stCondLst>
                                            <p:cond delay="0"/>
                                          </p:stCondLst>
                                        </p:cTn>
                                        <p:tgtEl>
                                          <p:spTgt spid="284"/>
                                        </p:tgtEl>
                                        <p:attrNameLst>
                                          <p:attrName>style.visibility</p:attrName>
                                        </p:attrNameLst>
                                      </p:cBhvr>
                                      <p:to>
                                        <p:strVal val="visible"/>
                                      </p:to>
                                    </p:set>
                                    <p:anim calcmode="lin" valueType="num">
                                      <p:cBhvr additive="base">
                                        <p:cTn id="197" dur="500" fill="hold"/>
                                        <p:tgtEl>
                                          <p:spTgt spid="284"/>
                                        </p:tgtEl>
                                        <p:attrNameLst>
                                          <p:attrName>ppt_x</p:attrName>
                                        </p:attrNameLst>
                                      </p:cBhvr>
                                      <p:tavLst>
                                        <p:tav tm="0">
                                          <p:val>
                                            <p:strVal val="0-#ppt_w/2"/>
                                          </p:val>
                                        </p:tav>
                                        <p:tav tm="100000">
                                          <p:val>
                                            <p:strVal val="#ppt_x"/>
                                          </p:val>
                                        </p:tav>
                                      </p:tavLst>
                                    </p:anim>
                                    <p:anim calcmode="lin" valueType="num">
                                      <p:cBhvr additive="base">
                                        <p:cTn id="198" dur="500" fill="hold"/>
                                        <p:tgtEl>
                                          <p:spTgt spid="284"/>
                                        </p:tgtEl>
                                        <p:attrNameLst>
                                          <p:attrName>ppt_y</p:attrName>
                                        </p:attrNameLst>
                                      </p:cBhvr>
                                      <p:tavLst>
                                        <p:tav tm="0">
                                          <p:val>
                                            <p:strVal val="#ppt_y"/>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17" presetClass="entr" presetSubtype="4" repeatCount="2000" fill="hold" grpId="0" nodeType="clickEffect">
                                  <p:stCondLst>
                                    <p:cond delay="0"/>
                                  </p:stCondLst>
                                  <p:childTnLst>
                                    <p:set>
                                      <p:cBhvr>
                                        <p:cTn id="202" dur="1" fill="hold">
                                          <p:stCondLst>
                                            <p:cond delay="0"/>
                                          </p:stCondLst>
                                        </p:cTn>
                                        <p:tgtEl>
                                          <p:spTgt spid="286"/>
                                        </p:tgtEl>
                                        <p:attrNameLst>
                                          <p:attrName>style.visibility</p:attrName>
                                        </p:attrNameLst>
                                      </p:cBhvr>
                                      <p:to>
                                        <p:strVal val="visible"/>
                                      </p:to>
                                    </p:set>
                                    <p:anim calcmode="lin" valueType="num">
                                      <p:cBhvr>
                                        <p:cTn id="203" dur="500" fill="hold"/>
                                        <p:tgtEl>
                                          <p:spTgt spid="286"/>
                                        </p:tgtEl>
                                        <p:attrNameLst>
                                          <p:attrName>ppt_x</p:attrName>
                                        </p:attrNameLst>
                                      </p:cBhvr>
                                      <p:tavLst>
                                        <p:tav tm="0">
                                          <p:val>
                                            <p:strVal val="#ppt_x"/>
                                          </p:val>
                                        </p:tav>
                                        <p:tav tm="100000">
                                          <p:val>
                                            <p:strVal val="#ppt_x"/>
                                          </p:val>
                                        </p:tav>
                                      </p:tavLst>
                                    </p:anim>
                                    <p:anim calcmode="lin" valueType="num">
                                      <p:cBhvr>
                                        <p:cTn id="204" dur="500" fill="hold"/>
                                        <p:tgtEl>
                                          <p:spTgt spid="286"/>
                                        </p:tgtEl>
                                        <p:attrNameLst>
                                          <p:attrName>ppt_y</p:attrName>
                                        </p:attrNameLst>
                                      </p:cBhvr>
                                      <p:tavLst>
                                        <p:tav tm="0">
                                          <p:val>
                                            <p:strVal val="#ppt_y+#ppt_h/2"/>
                                          </p:val>
                                        </p:tav>
                                        <p:tav tm="100000">
                                          <p:val>
                                            <p:strVal val="#ppt_y"/>
                                          </p:val>
                                        </p:tav>
                                      </p:tavLst>
                                    </p:anim>
                                    <p:anim calcmode="lin" valueType="num">
                                      <p:cBhvr>
                                        <p:cTn id="205" dur="500" fill="hold"/>
                                        <p:tgtEl>
                                          <p:spTgt spid="286"/>
                                        </p:tgtEl>
                                        <p:attrNameLst>
                                          <p:attrName>ppt_w</p:attrName>
                                        </p:attrNameLst>
                                      </p:cBhvr>
                                      <p:tavLst>
                                        <p:tav tm="0">
                                          <p:val>
                                            <p:strVal val="#ppt_w"/>
                                          </p:val>
                                        </p:tav>
                                        <p:tav tm="100000">
                                          <p:val>
                                            <p:strVal val="#ppt_w"/>
                                          </p:val>
                                        </p:tav>
                                      </p:tavLst>
                                    </p:anim>
                                    <p:anim calcmode="lin" valueType="num">
                                      <p:cBhvr>
                                        <p:cTn id="206" dur="500" fill="hold"/>
                                        <p:tgtEl>
                                          <p:spTgt spid="286"/>
                                        </p:tgtEl>
                                        <p:attrNameLst>
                                          <p:attrName>ppt_h</p:attrName>
                                        </p:attrNameLst>
                                      </p:cBhvr>
                                      <p:tavLst>
                                        <p:tav tm="0">
                                          <p:val>
                                            <p:fltVal val="0"/>
                                          </p:val>
                                        </p:tav>
                                        <p:tav tm="100000">
                                          <p:val>
                                            <p:strVal val="#ppt_h"/>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8" repeatCount="2000" fill="hold" grpId="0" nodeType="clickEffect">
                                  <p:stCondLst>
                                    <p:cond delay="0"/>
                                  </p:stCondLst>
                                  <p:childTnLst>
                                    <p:set>
                                      <p:cBhvr>
                                        <p:cTn id="210" dur="1" fill="hold">
                                          <p:stCondLst>
                                            <p:cond delay="0"/>
                                          </p:stCondLst>
                                        </p:cTn>
                                        <p:tgtEl>
                                          <p:spTgt spid="287"/>
                                        </p:tgtEl>
                                        <p:attrNameLst>
                                          <p:attrName>style.visibility</p:attrName>
                                        </p:attrNameLst>
                                      </p:cBhvr>
                                      <p:to>
                                        <p:strVal val="visible"/>
                                      </p:to>
                                    </p:set>
                                    <p:anim calcmode="lin" valueType="num">
                                      <p:cBhvr additive="base">
                                        <p:cTn id="211" dur="500" fill="hold"/>
                                        <p:tgtEl>
                                          <p:spTgt spid="287"/>
                                        </p:tgtEl>
                                        <p:attrNameLst>
                                          <p:attrName>ppt_x</p:attrName>
                                        </p:attrNameLst>
                                      </p:cBhvr>
                                      <p:tavLst>
                                        <p:tav tm="0">
                                          <p:val>
                                            <p:strVal val="0-#ppt_w/2"/>
                                          </p:val>
                                        </p:tav>
                                        <p:tav tm="100000">
                                          <p:val>
                                            <p:strVal val="#ppt_x"/>
                                          </p:val>
                                        </p:tav>
                                      </p:tavLst>
                                    </p:anim>
                                    <p:anim calcmode="lin" valueType="num">
                                      <p:cBhvr additive="base">
                                        <p:cTn id="212" dur="500" fill="hold"/>
                                        <p:tgtEl>
                                          <p:spTgt spid="287"/>
                                        </p:tgtEl>
                                        <p:attrNameLst>
                                          <p:attrName>ppt_y</p:attrName>
                                        </p:attrNameLst>
                                      </p:cBhvr>
                                      <p:tavLst>
                                        <p:tav tm="0">
                                          <p:val>
                                            <p:strVal val="#ppt_y"/>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17" presetClass="entr" presetSubtype="4" repeatCount="2000" fill="hold" grpId="0" nodeType="clickEffect">
                                  <p:stCondLst>
                                    <p:cond delay="0"/>
                                  </p:stCondLst>
                                  <p:childTnLst>
                                    <p:set>
                                      <p:cBhvr>
                                        <p:cTn id="216" dur="1" fill="hold">
                                          <p:stCondLst>
                                            <p:cond delay="0"/>
                                          </p:stCondLst>
                                        </p:cTn>
                                        <p:tgtEl>
                                          <p:spTgt spid="289"/>
                                        </p:tgtEl>
                                        <p:attrNameLst>
                                          <p:attrName>style.visibility</p:attrName>
                                        </p:attrNameLst>
                                      </p:cBhvr>
                                      <p:to>
                                        <p:strVal val="visible"/>
                                      </p:to>
                                    </p:set>
                                    <p:anim calcmode="lin" valueType="num">
                                      <p:cBhvr>
                                        <p:cTn id="217" dur="500" fill="hold"/>
                                        <p:tgtEl>
                                          <p:spTgt spid="289"/>
                                        </p:tgtEl>
                                        <p:attrNameLst>
                                          <p:attrName>ppt_x</p:attrName>
                                        </p:attrNameLst>
                                      </p:cBhvr>
                                      <p:tavLst>
                                        <p:tav tm="0">
                                          <p:val>
                                            <p:strVal val="#ppt_x"/>
                                          </p:val>
                                        </p:tav>
                                        <p:tav tm="100000">
                                          <p:val>
                                            <p:strVal val="#ppt_x"/>
                                          </p:val>
                                        </p:tav>
                                      </p:tavLst>
                                    </p:anim>
                                    <p:anim calcmode="lin" valueType="num">
                                      <p:cBhvr>
                                        <p:cTn id="218" dur="500" fill="hold"/>
                                        <p:tgtEl>
                                          <p:spTgt spid="289"/>
                                        </p:tgtEl>
                                        <p:attrNameLst>
                                          <p:attrName>ppt_y</p:attrName>
                                        </p:attrNameLst>
                                      </p:cBhvr>
                                      <p:tavLst>
                                        <p:tav tm="0">
                                          <p:val>
                                            <p:strVal val="#ppt_y+#ppt_h/2"/>
                                          </p:val>
                                        </p:tav>
                                        <p:tav tm="100000">
                                          <p:val>
                                            <p:strVal val="#ppt_y"/>
                                          </p:val>
                                        </p:tav>
                                      </p:tavLst>
                                    </p:anim>
                                    <p:anim calcmode="lin" valueType="num">
                                      <p:cBhvr>
                                        <p:cTn id="219" dur="500" fill="hold"/>
                                        <p:tgtEl>
                                          <p:spTgt spid="289"/>
                                        </p:tgtEl>
                                        <p:attrNameLst>
                                          <p:attrName>ppt_w</p:attrName>
                                        </p:attrNameLst>
                                      </p:cBhvr>
                                      <p:tavLst>
                                        <p:tav tm="0">
                                          <p:val>
                                            <p:strVal val="#ppt_w"/>
                                          </p:val>
                                        </p:tav>
                                        <p:tav tm="100000">
                                          <p:val>
                                            <p:strVal val="#ppt_w"/>
                                          </p:val>
                                        </p:tav>
                                      </p:tavLst>
                                    </p:anim>
                                    <p:anim calcmode="lin" valueType="num">
                                      <p:cBhvr>
                                        <p:cTn id="220" dur="500" fill="hold"/>
                                        <p:tgtEl>
                                          <p:spTgt spid="289"/>
                                        </p:tgtEl>
                                        <p:attrNameLst>
                                          <p:attrName>ppt_h</p:attrName>
                                        </p:attrNameLst>
                                      </p:cBhvr>
                                      <p:tavLst>
                                        <p:tav tm="0">
                                          <p:val>
                                            <p:fltVal val="0"/>
                                          </p:val>
                                        </p:tav>
                                        <p:tav tm="100000">
                                          <p:val>
                                            <p:strVal val="#ppt_h"/>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8" repeatCount="2000" fill="hold" grpId="0" nodeType="clickEffect">
                                  <p:stCondLst>
                                    <p:cond delay="0"/>
                                  </p:stCondLst>
                                  <p:childTnLst>
                                    <p:set>
                                      <p:cBhvr>
                                        <p:cTn id="224" dur="1" fill="hold">
                                          <p:stCondLst>
                                            <p:cond delay="0"/>
                                          </p:stCondLst>
                                        </p:cTn>
                                        <p:tgtEl>
                                          <p:spTgt spid="288"/>
                                        </p:tgtEl>
                                        <p:attrNameLst>
                                          <p:attrName>style.visibility</p:attrName>
                                        </p:attrNameLst>
                                      </p:cBhvr>
                                      <p:to>
                                        <p:strVal val="visible"/>
                                      </p:to>
                                    </p:set>
                                    <p:anim calcmode="lin" valueType="num">
                                      <p:cBhvr additive="base">
                                        <p:cTn id="225" dur="500" fill="hold"/>
                                        <p:tgtEl>
                                          <p:spTgt spid="288"/>
                                        </p:tgtEl>
                                        <p:attrNameLst>
                                          <p:attrName>ppt_x</p:attrName>
                                        </p:attrNameLst>
                                      </p:cBhvr>
                                      <p:tavLst>
                                        <p:tav tm="0">
                                          <p:val>
                                            <p:strVal val="0-#ppt_w/2"/>
                                          </p:val>
                                        </p:tav>
                                        <p:tav tm="100000">
                                          <p:val>
                                            <p:strVal val="#ppt_x"/>
                                          </p:val>
                                        </p:tav>
                                      </p:tavLst>
                                    </p:anim>
                                    <p:anim calcmode="lin" valueType="num">
                                      <p:cBhvr additive="base">
                                        <p:cTn id="226" dur="5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17" presetClass="entr" presetSubtype="4" repeatCount="2000" fill="hold" grpId="0" nodeType="clickEffect">
                                  <p:stCondLst>
                                    <p:cond delay="0"/>
                                  </p:stCondLst>
                                  <p:childTnLst>
                                    <p:set>
                                      <p:cBhvr>
                                        <p:cTn id="230" dur="1" fill="hold">
                                          <p:stCondLst>
                                            <p:cond delay="0"/>
                                          </p:stCondLst>
                                        </p:cTn>
                                        <p:tgtEl>
                                          <p:spTgt spid="290"/>
                                        </p:tgtEl>
                                        <p:attrNameLst>
                                          <p:attrName>style.visibility</p:attrName>
                                        </p:attrNameLst>
                                      </p:cBhvr>
                                      <p:to>
                                        <p:strVal val="visible"/>
                                      </p:to>
                                    </p:set>
                                    <p:anim calcmode="lin" valueType="num">
                                      <p:cBhvr>
                                        <p:cTn id="231" dur="500" fill="hold"/>
                                        <p:tgtEl>
                                          <p:spTgt spid="290"/>
                                        </p:tgtEl>
                                        <p:attrNameLst>
                                          <p:attrName>ppt_x</p:attrName>
                                        </p:attrNameLst>
                                      </p:cBhvr>
                                      <p:tavLst>
                                        <p:tav tm="0">
                                          <p:val>
                                            <p:strVal val="#ppt_x"/>
                                          </p:val>
                                        </p:tav>
                                        <p:tav tm="100000">
                                          <p:val>
                                            <p:strVal val="#ppt_x"/>
                                          </p:val>
                                        </p:tav>
                                      </p:tavLst>
                                    </p:anim>
                                    <p:anim calcmode="lin" valueType="num">
                                      <p:cBhvr>
                                        <p:cTn id="232" dur="500" fill="hold"/>
                                        <p:tgtEl>
                                          <p:spTgt spid="290"/>
                                        </p:tgtEl>
                                        <p:attrNameLst>
                                          <p:attrName>ppt_y</p:attrName>
                                        </p:attrNameLst>
                                      </p:cBhvr>
                                      <p:tavLst>
                                        <p:tav tm="0">
                                          <p:val>
                                            <p:strVal val="#ppt_y+#ppt_h/2"/>
                                          </p:val>
                                        </p:tav>
                                        <p:tav tm="100000">
                                          <p:val>
                                            <p:strVal val="#ppt_y"/>
                                          </p:val>
                                        </p:tav>
                                      </p:tavLst>
                                    </p:anim>
                                    <p:anim calcmode="lin" valueType="num">
                                      <p:cBhvr>
                                        <p:cTn id="233" dur="500" fill="hold"/>
                                        <p:tgtEl>
                                          <p:spTgt spid="290"/>
                                        </p:tgtEl>
                                        <p:attrNameLst>
                                          <p:attrName>ppt_w</p:attrName>
                                        </p:attrNameLst>
                                      </p:cBhvr>
                                      <p:tavLst>
                                        <p:tav tm="0">
                                          <p:val>
                                            <p:strVal val="#ppt_w"/>
                                          </p:val>
                                        </p:tav>
                                        <p:tav tm="100000">
                                          <p:val>
                                            <p:strVal val="#ppt_w"/>
                                          </p:val>
                                        </p:tav>
                                      </p:tavLst>
                                    </p:anim>
                                    <p:anim calcmode="lin" valueType="num">
                                      <p:cBhvr>
                                        <p:cTn id="234" dur="500" fill="hold"/>
                                        <p:tgtEl>
                                          <p:spTgt spid="290"/>
                                        </p:tgtEl>
                                        <p:attrNameLst>
                                          <p:attrName>ppt_h</p:attrName>
                                        </p:attrNameLst>
                                      </p:cBhvr>
                                      <p:tavLst>
                                        <p:tav tm="0">
                                          <p:val>
                                            <p:fltVal val="0"/>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8" repeatCount="2000" fill="hold" grpId="0" nodeType="clickEffect">
                                  <p:stCondLst>
                                    <p:cond delay="0"/>
                                  </p:stCondLst>
                                  <p:childTnLst>
                                    <p:set>
                                      <p:cBhvr>
                                        <p:cTn id="238" dur="1" fill="hold">
                                          <p:stCondLst>
                                            <p:cond delay="0"/>
                                          </p:stCondLst>
                                        </p:cTn>
                                        <p:tgtEl>
                                          <p:spTgt spid="291"/>
                                        </p:tgtEl>
                                        <p:attrNameLst>
                                          <p:attrName>style.visibility</p:attrName>
                                        </p:attrNameLst>
                                      </p:cBhvr>
                                      <p:to>
                                        <p:strVal val="visible"/>
                                      </p:to>
                                    </p:set>
                                    <p:anim calcmode="lin" valueType="num">
                                      <p:cBhvr additive="base">
                                        <p:cTn id="239" dur="500" fill="hold"/>
                                        <p:tgtEl>
                                          <p:spTgt spid="291"/>
                                        </p:tgtEl>
                                        <p:attrNameLst>
                                          <p:attrName>ppt_x</p:attrName>
                                        </p:attrNameLst>
                                      </p:cBhvr>
                                      <p:tavLst>
                                        <p:tav tm="0">
                                          <p:val>
                                            <p:strVal val="0-#ppt_w/2"/>
                                          </p:val>
                                        </p:tav>
                                        <p:tav tm="100000">
                                          <p:val>
                                            <p:strVal val="#ppt_x"/>
                                          </p:val>
                                        </p:tav>
                                      </p:tavLst>
                                    </p:anim>
                                    <p:anim calcmode="lin" valueType="num">
                                      <p:cBhvr additive="base">
                                        <p:cTn id="240" dur="500" fill="hold"/>
                                        <p:tgtEl>
                                          <p:spTgt spid="291"/>
                                        </p:tgtEl>
                                        <p:attrNameLst>
                                          <p:attrName>ppt_y</p:attrName>
                                        </p:attrNameLst>
                                      </p:cBhvr>
                                      <p:tavLst>
                                        <p:tav tm="0">
                                          <p:val>
                                            <p:strVal val="#ppt_y"/>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repeatCount="2000" fill="hold" nodeType="clickEffect">
                                  <p:stCondLst>
                                    <p:cond delay="0"/>
                                  </p:stCondLst>
                                  <p:childTnLst>
                                    <p:set>
                                      <p:cBhvr>
                                        <p:cTn id="244" dur="1" fill="hold">
                                          <p:stCondLst>
                                            <p:cond delay="0"/>
                                          </p:stCondLst>
                                        </p:cTn>
                                        <p:tgtEl>
                                          <p:spTgt spid="236"/>
                                        </p:tgtEl>
                                        <p:attrNameLst>
                                          <p:attrName>style.visibility</p:attrName>
                                        </p:attrNameLst>
                                      </p:cBhvr>
                                      <p:to>
                                        <p:strVal val="visible"/>
                                      </p:to>
                                    </p:set>
                                    <p:anim calcmode="lin" valueType="num">
                                      <p:cBhvr additive="base">
                                        <p:cTn id="245" dur="500" fill="hold"/>
                                        <p:tgtEl>
                                          <p:spTgt spid="236"/>
                                        </p:tgtEl>
                                        <p:attrNameLst>
                                          <p:attrName>ppt_x</p:attrName>
                                        </p:attrNameLst>
                                      </p:cBhvr>
                                      <p:tavLst>
                                        <p:tav tm="0">
                                          <p:val>
                                            <p:strVal val="#ppt_x"/>
                                          </p:val>
                                        </p:tav>
                                        <p:tav tm="100000">
                                          <p:val>
                                            <p:strVal val="#ppt_x"/>
                                          </p:val>
                                        </p:tav>
                                      </p:tavLst>
                                    </p:anim>
                                    <p:anim calcmode="lin" valueType="num">
                                      <p:cBhvr additive="base">
                                        <p:cTn id="246"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17" presetClass="entr" presetSubtype="4" repeatCount="2000" fill="hold" grpId="0" nodeType="clickEffect">
                                  <p:stCondLst>
                                    <p:cond delay="0"/>
                                  </p:stCondLst>
                                  <p:childTnLst>
                                    <p:set>
                                      <p:cBhvr>
                                        <p:cTn id="250" dur="1" fill="hold">
                                          <p:stCondLst>
                                            <p:cond delay="0"/>
                                          </p:stCondLst>
                                        </p:cTn>
                                        <p:tgtEl>
                                          <p:spTgt spid="292"/>
                                        </p:tgtEl>
                                        <p:attrNameLst>
                                          <p:attrName>style.visibility</p:attrName>
                                        </p:attrNameLst>
                                      </p:cBhvr>
                                      <p:to>
                                        <p:strVal val="visible"/>
                                      </p:to>
                                    </p:set>
                                    <p:anim calcmode="lin" valueType="num">
                                      <p:cBhvr>
                                        <p:cTn id="251" dur="500" fill="hold"/>
                                        <p:tgtEl>
                                          <p:spTgt spid="292"/>
                                        </p:tgtEl>
                                        <p:attrNameLst>
                                          <p:attrName>ppt_x</p:attrName>
                                        </p:attrNameLst>
                                      </p:cBhvr>
                                      <p:tavLst>
                                        <p:tav tm="0">
                                          <p:val>
                                            <p:strVal val="#ppt_x"/>
                                          </p:val>
                                        </p:tav>
                                        <p:tav tm="100000">
                                          <p:val>
                                            <p:strVal val="#ppt_x"/>
                                          </p:val>
                                        </p:tav>
                                      </p:tavLst>
                                    </p:anim>
                                    <p:anim calcmode="lin" valueType="num">
                                      <p:cBhvr>
                                        <p:cTn id="252" dur="500" fill="hold"/>
                                        <p:tgtEl>
                                          <p:spTgt spid="292"/>
                                        </p:tgtEl>
                                        <p:attrNameLst>
                                          <p:attrName>ppt_y</p:attrName>
                                        </p:attrNameLst>
                                      </p:cBhvr>
                                      <p:tavLst>
                                        <p:tav tm="0">
                                          <p:val>
                                            <p:strVal val="#ppt_y+#ppt_h/2"/>
                                          </p:val>
                                        </p:tav>
                                        <p:tav tm="100000">
                                          <p:val>
                                            <p:strVal val="#ppt_y"/>
                                          </p:val>
                                        </p:tav>
                                      </p:tavLst>
                                    </p:anim>
                                    <p:anim calcmode="lin" valueType="num">
                                      <p:cBhvr>
                                        <p:cTn id="253" dur="500" fill="hold"/>
                                        <p:tgtEl>
                                          <p:spTgt spid="292"/>
                                        </p:tgtEl>
                                        <p:attrNameLst>
                                          <p:attrName>ppt_w</p:attrName>
                                        </p:attrNameLst>
                                      </p:cBhvr>
                                      <p:tavLst>
                                        <p:tav tm="0">
                                          <p:val>
                                            <p:strVal val="#ppt_w"/>
                                          </p:val>
                                        </p:tav>
                                        <p:tav tm="100000">
                                          <p:val>
                                            <p:strVal val="#ppt_w"/>
                                          </p:val>
                                        </p:tav>
                                      </p:tavLst>
                                    </p:anim>
                                    <p:anim calcmode="lin" valueType="num">
                                      <p:cBhvr>
                                        <p:cTn id="254" dur="500" fill="hold"/>
                                        <p:tgtEl>
                                          <p:spTgt spid="292"/>
                                        </p:tgtEl>
                                        <p:attrNameLst>
                                          <p:attrName>ppt_h</p:attrName>
                                        </p:attrNameLst>
                                      </p:cBhvr>
                                      <p:tavLst>
                                        <p:tav tm="0">
                                          <p:val>
                                            <p:fltVal val="0"/>
                                          </p:val>
                                        </p:tav>
                                        <p:tav tm="100000">
                                          <p:val>
                                            <p:strVal val="#ppt_h"/>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8" repeatCount="2000" fill="hold" grpId="0" nodeType="clickEffect">
                                  <p:stCondLst>
                                    <p:cond delay="0"/>
                                  </p:stCondLst>
                                  <p:childTnLst>
                                    <p:set>
                                      <p:cBhvr>
                                        <p:cTn id="258" dur="1" fill="hold">
                                          <p:stCondLst>
                                            <p:cond delay="0"/>
                                          </p:stCondLst>
                                        </p:cTn>
                                        <p:tgtEl>
                                          <p:spTgt spid="293"/>
                                        </p:tgtEl>
                                        <p:attrNameLst>
                                          <p:attrName>style.visibility</p:attrName>
                                        </p:attrNameLst>
                                      </p:cBhvr>
                                      <p:to>
                                        <p:strVal val="visible"/>
                                      </p:to>
                                    </p:set>
                                    <p:anim calcmode="lin" valueType="num">
                                      <p:cBhvr additive="base">
                                        <p:cTn id="259" dur="500" fill="hold"/>
                                        <p:tgtEl>
                                          <p:spTgt spid="293"/>
                                        </p:tgtEl>
                                        <p:attrNameLst>
                                          <p:attrName>ppt_x</p:attrName>
                                        </p:attrNameLst>
                                      </p:cBhvr>
                                      <p:tavLst>
                                        <p:tav tm="0">
                                          <p:val>
                                            <p:strVal val="0-#ppt_w/2"/>
                                          </p:val>
                                        </p:tav>
                                        <p:tav tm="100000">
                                          <p:val>
                                            <p:strVal val="#ppt_x"/>
                                          </p:val>
                                        </p:tav>
                                      </p:tavLst>
                                    </p:anim>
                                    <p:anim calcmode="lin" valueType="num">
                                      <p:cBhvr additive="base">
                                        <p:cTn id="260" dur="500" fill="hold"/>
                                        <p:tgtEl>
                                          <p:spTgt spid="293"/>
                                        </p:tgtEl>
                                        <p:attrNameLst>
                                          <p:attrName>ppt_y</p:attrName>
                                        </p:attrNameLst>
                                      </p:cBhvr>
                                      <p:tavLst>
                                        <p:tav tm="0">
                                          <p:val>
                                            <p:strVal val="#ppt_y"/>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17" presetClass="entr" presetSubtype="4" repeatCount="2000" fill="hold" grpId="0" nodeType="clickEffect">
                                  <p:stCondLst>
                                    <p:cond delay="0"/>
                                  </p:stCondLst>
                                  <p:childTnLst>
                                    <p:set>
                                      <p:cBhvr>
                                        <p:cTn id="264" dur="1" fill="hold">
                                          <p:stCondLst>
                                            <p:cond delay="0"/>
                                          </p:stCondLst>
                                        </p:cTn>
                                        <p:tgtEl>
                                          <p:spTgt spid="294"/>
                                        </p:tgtEl>
                                        <p:attrNameLst>
                                          <p:attrName>style.visibility</p:attrName>
                                        </p:attrNameLst>
                                      </p:cBhvr>
                                      <p:to>
                                        <p:strVal val="visible"/>
                                      </p:to>
                                    </p:set>
                                    <p:anim calcmode="lin" valueType="num">
                                      <p:cBhvr>
                                        <p:cTn id="265" dur="500" fill="hold"/>
                                        <p:tgtEl>
                                          <p:spTgt spid="294"/>
                                        </p:tgtEl>
                                        <p:attrNameLst>
                                          <p:attrName>ppt_x</p:attrName>
                                        </p:attrNameLst>
                                      </p:cBhvr>
                                      <p:tavLst>
                                        <p:tav tm="0">
                                          <p:val>
                                            <p:strVal val="#ppt_x"/>
                                          </p:val>
                                        </p:tav>
                                        <p:tav tm="100000">
                                          <p:val>
                                            <p:strVal val="#ppt_x"/>
                                          </p:val>
                                        </p:tav>
                                      </p:tavLst>
                                    </p:anim>
                                    <p:anim calcmode="lin" valueType="num">
                                      <p:cBhvr>
                                        <p:cTn id="266" dur="500" fill="hold"/>
                                        <p:tgtEl>
                                          <p:spTgt spid="294"/>
                                        </p:tgtEl>
                                        <p:attrNameLst>
                                          <p:attrName>ppt_y</p:attrName>
                                        </p:attrNameLst>
                                      </p:cBhvr>
                                      <p:tavLst>
                                        <p:tav tm="0">
                                          <p:val>
                                            <p:strVal val="#ppt_y+#ppt_h/2"/>
                                          </p:val>
                                        </p:tav>
                                        <p:tav tm="100000">
                                          <p:val>
                                            <p:strVal val="#ppt_y"/>
                                          </p:val>
                                        </p:tav>
                                      </p:tavLst>
                                    </p:anim>
                                    <p:anim calcmode="lin" valueType="num">
                                      <p:cBhvr>
                                        <p:cTn id="267" dur="500" fill="hold"/>
                                        <p:tgtEl>
                                          <p:spTgt spid="294"/>
                                        </p:tgtEl>
                                        <p:attrNameLst>
                                          <p:attrName>ppt_w</p:attrName>
                                        </p:attrNameLst>
                                      </p:cBhvr>
                                      <p:tavLst>
                                        <p:tav tm="0">
                                          <p:val>
                                            <p:strVal val="#ppt_w"/>
                                          </p:val>
                                        </p:tav>
                                        <p:tav tm="100000">
                                          <p:val>
                                            <p:strVal val="#ppt_w"/>
                                          </p:val>
                                        </p:tav>
                                      </p:tavLst>
                                    </p:anim>
                                    <p:anim calcmode="lin" valueType="num">
                                      <p:cBhvr>
                                        <p:cTn id="268" dur="500" fill="hold"/>
                                        <p:tgtEl>
                                          <p:spTgt spid="294"/>
                                        </p:tgtEl>
                                        <p:attrNameLst>
                                          <p:attrName>ppt_h</p:attrName>
                                        </p:attrNameLst>
                                      </p:cBhvr>
                                      <p:tavLst>
                                        <p:tav tm="0">
                                          <p:val>
                                            <p:fltVal val="0"/>
                                          </p:val>
                                        </p:tav>
                                        <p:tav tm="100000">
                                          <p:val>
                                            <p:strVal val="#ppt_h"/>
                                          </p:val>
                                        </p:tav>
                                      </p:tavLst>
                                    </p:anim>
                                  </p:childTnLst>
                                </p:cTn>
                              </p:par>
                            </p:childTnLst>
                          </p:cTn>
                        </p:par>
                      </p:childTnLst>
                    </p:cTn>
                  </p:par>
                  <p:par>
                    <p:cTn id="269" fill="hold">
                      <p:stCondLst>
                        <p:cond delay="indefinite"/>
                      </p:stCondLst>
                      <p:childTnLst>
                        <p:par>
                          <p:cTn id="270" fill="hold">
                            <p:stCondLst>
                              <p:cond delay="0"/>
                            </p:stCondLst>
                            <p:childTnLst>
                              <p:par>
                                <p:cTn id="271" presetID="2" presetClass="entr" presetSubtype="8" repeatCount="2000" fill="hold" grpId="0" nodeType="clickEffect">
                                  <p:stCondLst>
                                    <p:cond delay="0"/>
                                  </p:stCondLst>
                                  <p:childTnLst>
                                    <p:set>
                                      <p:cBhvr>
                                        <p:cTn id="272" dur="1" fill="hold">
                                          <p:stCondLst>
                                            <p:cond delay="0"/>
                                          </p:stCondLst>
                                        </p:cTn>
                                        <p:tgtEl>
                                          <p:spTgt spid="295"/>
                                        </p:tgtEl>
                                        <p:attrNameLst>
                                          <p:attrName>style.visibility</p:attrName>
                                        </p:attrNameLst>
                                      </p:cBhvr>
                                      <p:to>
                                        <p:strVal val="visible"/>
                                      </p:to>
                                    </p:set>
                                    <p:anim calcmode="lin" valueType="num">
                                      <p:cBhvr additive="base">
                                        <p:cTn id="273" dur="500" fill="hold"/>
                                        <p:tgtEl>
                                          <p:spTgt spid="295"/>
                                        </p:tgtEl>
                                        <p:attrNameLst>
                                          <p:attrName>ppt_x</p:attrName>
                                        </p:attrNameLst>
                                      </p:cBhvr>
                                      <p:tavLst>
                                        <p:tav tm="0">
                                          <p:val>
                                            <p:strVal val="0-#ppt_w/2"/>
                                          </p:val>
                                        </p:tav>
                                        <p:tav tm="100000">
                                          <p:val>
                                            <p:strVal val="#ppt_x"/>
                                          </p:val>
                                        </p:tav>
                                      </p:tavLst>
                                    </p:anim>
                                    <p:anim calcmode="lin" valueType="num">
                                      <p:cBhvr additive="base">
                                        <p:cTn id="274" dur="500" fill="hold"/>
                                        <p:tgtEl>
                                          <p:spTgt spid="295"/>
                                        </p:tgtEl>
                                        <p:attrNameLst>
                                          <p:attrName>ppt_y</p:attrName>
                                        </p:attrNameLst>
                                      </p:cBhvr>
                                      <p:tavLst>
                                        <p:tav tm="0">
                                          <p:val>
                                            <p:strVal val="#ppt_y"/>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2" presetClass="entr" presetSubtype="4" repeatCount="2000" fill="hold" nodeType="clickEffect">
                                  <p:stCondLst>
                                    <p:cond delay="0"/>
                                  </p:stCondLst>
                                  <p:childTnLst>
                                    <p:set>
                                      <p:cBhvr>
                                        <p:cTn id="278" dur="1" fill="hold">
                                          <p:stCondLst>
                                            <p:cond delay="0"/>
                                          </p:stCondLst>
                                        </p:cTn>
                                        <p:tgtEl>
                                          <p:spTgt spid="241"/>
                                        </p:tgtEl>
                                        <p:attrNameLst>
                                          <p:attrName>style.visibility</p:attrName>
                                        </p:attrNameLst>
                                      </p:cBhvr>
                                      <p:to>
                                        <p:strVal val="visible"/>
                                      </p:to>
                                    </p:set>
                                    <p:anim calcmode="lin" valueType="num">
                                      <p:cBhvr additive="base">
                                        <p:cTn id="279" dur="500" fill="hold"/>
                                        <p:tgtEl>
                                          <p:spTgt spid="241"/>
                                        </p:tgtEl>
                                        <p:attrNameLst>
                                          <p:attrName>ppt_x</p:attrName>
                                        </p:attrNameLst>
                                      </p:cBhvr>
                                      <p:tavLst>
                                        <p:tav tm="0">
                                          <p:val>
                                            <p:strVal val="#ppt_x"/>
                                          </p:val>
                                        </p:tav>
                                        <p:tav tm="100000">
                                          <p:val>
                                            <p:strVal val="#ppt_x"/>
                                          </p:val>
                                        </p:tav>
                                      </p:tavLst>
                                    </p:anim>
                                    <p:anim calcmode="lin" valueType="num">
                                      <p:cBhvr additive="base">
                                        <p:cTn id="280"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17" presetClass="entr" presetSubtype="4" repeatCount="2000" fill="hold" grpId="0" nodeType="clickEffect">
                                  <p:stCondLst>
                                    <p:cond delay="0"/>
                                  </p:stCondLst>
                                  <p:childTnLst>
                                    <p:set>
                                      <p:cBhvr>
                                        <p:cTn id="284" dur="1" fill="hold">
                                          <p:stCondLst>
                                            <p:cond delay="0"/>
                                          </p:stCondLst>
                                        </p:cTn>
                                        <p:tgtEl>
                                          <p:spTgt spid="296"/>
                                        </p:tgtEl>
                                        <p:attrNameLst>
                                          <p:attrName>style.visibility</p:attrName>
                                        </p:attrNameLst>
                                      </p:cBhvr>
                                      <p:to>
                                        <p:strVal val="visible"/>
                                      </p:to>
                                    </p:set>
                                    <p:anim calcmode="lin" valueType="num">
                                      <p:cBhvr>
                                        <p:cTn id="285" dur="500" fill="hold"/>
                                        <p:tgtEl>
                                          <p:spTgt spid="296"/>
                                        </p:tgtEl>
                                        <p:attrNameLst>
                                          <p:attrName>ppt_x</p:attrName>
                                        </p:attrNameLst>
                                      </p:cBhvr>
                                      <p:tavLst>
                                        <p:tav tm="0">
                                          <p:val>
                                            <p:strVal val="#ppt_x"/>
                                          </p:val>
                                        </p:tav>
                                        <p:tav tm="100000">
                                          <p:val>
                                            <p:strVal val="#ppt_x"/>
                                          </p:val>
                                        </p:tav>
                                      </p:tavLst>
                                    </p:anim>
                                    <p:anim calcmode="lin" valueType="num">
                                      <p:cBhvr>
                                        <p:cTn id="286" dur="500" fill="hold"/>
                                        <p:tgtEl>
                                          <p:spTgt spid="296"/>
                                        </p:tgtEl>
                                        <p:attrNameLst>
                                          <p:attrName>ppt_y</p:attrName>
                                        </p:attrNameLst>
                                      </p:cBhvr>
                                      <p:tavLst>
                                        <p:tav tm="0">
                                          <p:val>
                                            <p:strVal val="#ppt_y+#ppt_h/2"/>
                                          </p:val>
                                        </p:tav>
                                        <p:tav tm="100000">
                                          <p:val>
                                            <p:strVal val="#ppt_y"/>
                                          </p:val>
                                        </p:tav>
                                      </p:tavLst>
                                    </p:anim>
                                    <p:anim calcmode="lin" valueType="num">
                                      <p:cBhvr>
                                        <p:cTn id="287" dur="500" fill="hold"/>
                                        <p:tgtEl>
                                          <p:spTgt spid="296"/>
                                        </p:tgtEl>
                                        <p:attrNameLst>
                                          <p:attrName>ppt_w</p:attrName>
                                        </p:attrNameLst>
                                      </p:cBhvr>
                                      <p:tavLst>
                                        <p:tav tm="0">
                                          <p:val>
                                            <p:strVal val="#ppt_w"/>
                                          </p:val>
                                        </p:tav>
                                        <p:tav tm="100000">
                                          <p:val>
                                            <p:strVal val="#ppt_w"/>
                                          </p:val>
                                        </p:tav>
                                      </p:tavLst>
                                    </p:anim>
                                    <p:anim calcmode="lin" valueType="num">
                                      <p:cBhvr>
                                        <p:cTn id="288" dur="500" fill="hold"/>
                                        <p:tgtEl>
                                          <p:spTgt spid="296"/>
                                        </p:tgtEl>
                                        <p:attrNameLst>
                                          <p:attrName>ppt_h</p:attrName>
                                        </p:attrNameLst>
                                      </p:cBhvr>
                                      <p:tavLst>
                                        <p:tav tm="0">
                                          <p:val>
                                            <p:fltVal val="0"/>
                                          </p:val>
                                        </p:tav>
                                        <p:tav tm="100000">
                                          <p:val>
                                            <p:strVal val="#ppt_h"/>
                                          </p:val>
                                        </p:tav>
                                      </p:tavLst>
                                    </p:anim>
                                  </p:childTnLst>
                                </p:cTn>
                              </p:par>
                            </p:childTnLst>
                          </p:cTn>
                        </p:par>
                      </p:childTnLst>
                    </p:cTn>
                  </p:par>
                  <p:par>
                    <p:cTn id="289" fill="hold">
                      <p:stCondLst>
                        <p:cond delay="indefinite"/>
                      </p:stCondLst>
                      <p:childTnLst>
                        <p:par>
                          <p:cTn id="290" fill="hold">
                            <p:stCondLst>
                              <p:cond delay="0"/>
                            </p:stCondLst>
                            <p:childTnLst>
                              <p:par>
                                <p:cTn id="291" presetID="17" presetClass="entr" presetSubtype="4" repeatCount="2000" fill="hold" grpId="0" nodeType="clickEffect">
                                  <p:stCondLst>
                                    <p:cond delay="0"/>
                                  </p:stCondLst>
                                  <p:childTnLst>
                                    <p:set>
                                      <p:cBhvr>
                                        <p:cTn id="292" dur="1" fill="hold">
                                          <p:stCondLst>
                                            <p:cond delay="0"/>
                                          </p:stCondLst>
                                        </p:cTn>
                                        <p:tgtEl>
                                          <p:spTgt spid="297"/>
                                        </p:tgtEl>
                                        <p:attrNameLst>
                                          <p:attrName>style.visibility</p:attrName>
                                        </p:attrNameLst>
                                      </p:cBhvr>
                                      <p:to>
                                        <p:strVal val="visible"/>
                                      </p:to>
                                    </p:set>
                                    <p:anim calcmode="lin" valueType="num">
                                      <p:cBhvr>
                                        <p:cTn id="293" dur="500" fill="hold"/>
                                        <p:tgtEl>
                                          <p:spTgt spid="297"/>
                                        </p:tgtEl>
                                        <p:attrNameLst>
                                          <p:attrName>ppt_x</p:attrName>
                                        </p:attrNameLst>
                                      </p:cBhvr>
                                      <p:tavLst>
                                        <p:tav tm="0">
                                          <p:val>
                                            <p:strVal val="#ppt_x"/>
                                          </p:val>
                                        </p:tav>
                                        <p:tav tm="100000">
                                          <p:val>
                                            <p:strVal val="#ppt_x"/>
                                          </p:val>
                                        </p:tav>
                                      </p:tavLst>
                                    </p:anim>
                                    <p:anim calcmode="lin" valueType="num">
                                      <p:cBhvr>
                                        <p:cTn id="294" dur="500" fill="hold"/>
                                        <p:tgtEl>
                                          <p:spTgt spid="297"/>
                                        </p:tgtEl>
                                        <p:attrNameLst>
                                          <p:attrName>ppt_y</p:attrName>
                                        </p:attrNameLst>
                                      </p:cBhvr>
                                      <p:tavLst>
                                        <p:tav tm="0">
                                          <p:val>
                                            <p:strVal val="#ppt_y+#ppt_h/2"/>
                                          </p:val>
                                        </p:tav>
                                        <p:tav tm="100000">
                                          <p:val>
                                            <p:strVal val="#ppt_y"/>
                                          </p:val>
                                        </p:tav>
                                      </p:tavLst>
                                    </p:anim>
                                    <p:anim calcmode="lin" valueType="num">
                                      <p:cBhvr>
                                        <p:cTn id="295" dur="500" fill="hold"/>
                                        <p:tgtEl>
                                          <p:spTgt spid="297"/>
                                        </p:tgtEl>
                                        <p:attrNameLst>
                                          <p:attrName>ppt_w</p:attrName>
                                        </p:attrNameLst>
                                      </p:cBhvr>
                                      <p:tavLst>
                                        <p:tav tm="0">
                                          <p:val>
                                            <p:strVal val="#ppt_w"/>
                                          </p:val>
                                        </p:tav>
                                        <p:tav tm="100000">
                                          <p:val>
                                            <p:strVal val="#ppt_w"/>
                                          </p:val>
                                        </p:tav>
                                      </p:tavLst>
                                    </p:anim>
                                    <p:anim calcmode="lin" valueType="num">
                                      <p:cBhvr>
                                        <p:cTn id="296" dur="500" fill="hold"/>
                                        <p:tgtEl>
                                          <p:spTgt spid="297"/>
                                        </p:tgtEl>
                                        <p:attrNameLst>
                                          <p:attrName>ppt_h</p:attrName>
                                        </p:attrNameLst>
                                      </p:cBhvr>
                                      <p:tavLst>
                                        <p:tav tm="0">
                                          <p:val>
                                            <p:fltVal val="0"/>
                                          </p:val>
                                        </p:tav>
                                        <p:tav tm="100000">
                                          <p:val>
                                            <p:strVal val="#ppt_h"/>
                                          </p:val>
                                        </p:tav>
                                      </p:tavLst>
                                    </p:anim>
                                  </p:childTnLst>
                                </p:cTn>
                              </p:par>
                            </p:childTnLst>
                          </p:cTn>
                        </p:par>
                      </p:childTnLst>
                    </p:cTn>
                  </p:par>
                  <p:par>
                    <p:cTn id="297" fill="hold">
                      <p:stCondLst>
                        <p:cond delay="indefinite"/>
                      </p:stCondLst>
                      <p:childTnLst>
                        <p:par>
                          <p:cTn id="298" fill="hold">
                            <p:stCondLst>
                              <p:cond delay="0"/>
                            </p:stCondLst>
                            <p:childTnLst>
                              <p:par>
                                <p:cTn id="299" presetID="17" presetClass="entr" presetSubtype="4" repeatCount="2000" fill="hold" grpId="0" nodeType="clickEffect">
                                  <p:stCondLst>
                                    <p:cond delay="0"/>
                                  </p:stCondLst>
                                  <p:childTnLst>
                                    <p:set>
                                      <p:cBhvr>
                                        <p:cTn id="300" dur="1" fill="hold">
                                          <p:stCondLst>
                                            <p:cond delay="0"/>
                                          </p:stCondLst>
                                        </p:cTn>
                                        <p:tgtEl>
                                          <p:spTgt spid="298"/>
                                        </p:tgtEl>
                                        <p:attrNameLst>
                                          <p:attrName>style.visibility</p:attrName>
                                        </p:attrNameLst>
                                      </p:cBhvr>
                                      <p:to>
                                        <p:strVal val="visible"/>
                                      </p:to>
                                    </p:set>
                                    <p:anim calcmode="lin" valueType="num">
                                      <p:cBhvr>
                                        <p:cTn id="301" dur="500" fill="hold"/>
                                        <p:tgtEl>
                                          <p:spTgt spid="298"/>
                                        </p:tgtEl>
                                        <p:attrNameLst>
                                          <p:attrName>ppt_x</p:attrName>
                                        </p:attrNameLst>
                                      </p:cBhvr>
                                      <p:tavLst>
                                        <p:tav tm="0">
                                          <p:val>
                                            <p:strVal val="#ppt_x"/>
                                          </p:val>
                                        </p:tav>
                                        <p:tav tm="100000">
                                          <p:val>
                                            <p:strVal val="#ppt_x"/>
                                          </p:val>
                                        </p:tav>
                                      </p:tavLst>
                                    </p:anim>
                                    <p:anim calcmode="lin" valueType="num">
                                      <p:cBhvr>
                                        <p:cTn id="302" dur="500" fill="hold"/>
                                        <p:tgtEl>
                                          <p:spTgt spid="298"/>
                                        </p:tgtEl>
                                        <p:attrNameLst>
                                          <p:attrName>ppt_y</p:attrName>
                                        </p:attrNameLst>
                                      </p:cBhvr>
                                      <p:tavLst>
                                        <p:tav tm="0">
                                          <p:val>
                                            <p:strVal val="#ppt_y+#ppt_h/2"/>
                                          </p:val>
                                        </p:tav>
                                        <p:tav tm="100000">
                                          <p:val>
                                            <p:strVal val="#ppt_y"/>
                                          </p:val>
                                        </p:tav>
                                      </p:tavLst>
                                    </p:anim>
                                    <p:anim calcmode="lin" valueType="num">
                                      <p:cBhvr>
                                        <p:cTn id="303" dur="500" fill="hold"/>
                                        <p:tgtEl>
                                          <p:spTgt spid="298"/>
                                        </p:tgtEl>
                                        <p:attrNameLst>
                                          <p:attrName>ppt_w</p:attrName>
                                        </p:attrNameLst>
                                      </p:cBhvr>
                                      <p:tavLst>
                                        <p:tav tm="0">
                                          <p:val>
                                            <p:strVal val="#ppt_w"/>
                                          </p:val>
                                        </p:tav>
                                        <p:tav tm="100000">
                                          <p:val>
                                            <p:strVal val="#ppt_w"/>
                                          </p:val>
                                        </p:tav>
                                      </p:tavLst>
                                    </p:anim>
                                    <p:anim calcmode="lin" valueType="num">
                                      <p:cBhvr>
                                        <p:cTn id="304" dur="500" fill="hold"/>
                                        <p:tgtEl>
                                          <p:spTgt spid="298"/>
                                        </p:tgtEl>
                                        <p:attrNameLst>
                                          <p:attrName>ppt_h</p:attrName>
                                        </p:attrNameLst>
                                      </p:cBhvr>
                                      <p:tavLst>
                                        <p:tav tm="0">
                                          <p:val>
                                            <p:fltVal val="0"/>
                                          </p:val>
                                        </p:tav>
                                        <p:tav tm="100000">
                                          <p:val>
                                            <p:strVal val="#ppt_h"/>
                                          </p:val>
                                        </p:tav>
                                      </p:tavLst>
                                    </p:anim>
                                  </p:childTnLst>
                                </p:cTn>
                              </p:par>
                            </p:childTnLst>
                          </p:cTn>
                        </p:par>
                      </p:childTnLst>
                    </p:cTn>
                  </p:par>
                  <p:par>
                    <p:cTn id="305" fill="hold">
                      <p:stCondLst>
                        <p:cond delay="indefinite"/>
                      </p:stCondLst>
                      <p:childTnLst>
                        <p:par>
                          <p:cTn id="306" fill="hold">
                            <p:stCondLst>
                              <p:cond delay="0"/>
                            </p:stCondLst>
                            <p:childTnLst>
                              <p:par>
                                <p:cTn id="307" presetID="17" presetClass="entr" presetSubtype="4" repeatCount="2000" fill="hold" grpId="0" nodeType="clickEffect">
                                  <p:stCondLst>
                                    <p:cond delay="0"/>
                                  </p:stCondLst>
                                  <p:childTnLst>
                                    <p:set>
                                      <p:cBhvr>
                                        <p:cTn id="308" dur="1" fill="hold">
                                          <p:stCondLst>
                                            <p:cond delay="0"/>
                                          </p:stCondLst>
                                        </p:cTn>
                                        <p:tgtEl>
                                          <p:spTgt spid="299"/>
                                        </p:tgtEl>
                                        <p:attrNameLst>
                                          <p:attrName>style.visibility</p:attrName>
                                        </p:attrNameLst>
                                      </p:cBhvr>
                                      <p:to>
                                        <p:strVal val="visible"/>
                                      </p:to>
                                    </p:set>
                                    <p:anim calcmode="lin" valueType="num">
                                      <p:cBhvr>
                                        <p:cTn id="309" dur="500" fill="hold"/>
                                        <p:tgtEl>
                                          <p:spTgt spid="299"/>
                                        </p:tgtEl>
                                        <p:attrNameLst>
                                          <p:attrName>ppt_x</p:attrName>
                                        </p:attrNameLst>
                                      </p:cBhvr>
                                      <p:tavLst>
                                        <p:tav tm="0">
                                          <p:val>
                                            <p:strVal val="#ppt_x"/>
                                          </p:val>
                                        </p:tav>
                                        <p:tav tm="100000">
                                          <p:val>
                                            <p:strVal val="#ppt_x"/>
                                          </p:val>
                                        </p:tav>
                                      </p:tavLst>
                                    </p:anim>
                                    <p:anim calcmode="lin" valueType="num">
                                      <p:cBhvr>
                                        <p:cTn id="310" dur="500" fill="hold"/>
                                        <p:tgtEl>
                                          <p:spTgt spid="299"/>
                                        </p:tgtEl>
                                        <p:attrNameLst>
                                          <p:attrName>ppt_y</p:attrName>
                                        </p:attrNameLst>
                                      </p:cBhvr>
                                      <p:tavLst>
                                        <p:tav tm="0">
                                          <p:val>
                                            <p:strVal val="#ppt_y+#ppt_h/2"/>
                                          </p:val>
                                        </p:tav>
                                        <p:tav tm="100000">
                                          <p:val>
                                            <p:strVal val="#ppt_y"/>
                                          </p:val>
                                        </p:tav>
                                      </p:tavLst>
                                    </p:anim>
                                    <p:anim calcmode="lin" valueType="num">
                                      <p:cBhvr>
                                        <p:cTn id="311" dur="500" fill="hold"/>
                                        <p:tgtEl>
                                          <p:spTgt spid="299"/>
                                        </p:tgtEl>
                                        <p:attrNameLst>
                                          <p:attrName>ppt_w</p:attrName>
                                        </p:attrNameLst>
                                      </p:cBhvr>
                                      <p:tavLst>
                                        <p:tav tm="0">
                                          <p:val>
                                            <p:strVal val="#ppt_w"/>
                                          </p:val>
                                        </p:tav>
                                        <p:tav tm="100000">
                                          <p:val>
                                            <p:strVal val="#ppt_w"/>
                                          </p:val>
                                        </p:tav>
                                      </p:tavLst>
                                    </p:anim>
                                    <p:anim calcmode="lin" valueType="num">
                                      <p:cBhvr>
                                        <p:cTn id="312" dur="500" fill="hold"/>
                                        <p:tgtEl>
                                          <p:spTgt spid="299"/>
                                        </p:tgtEl>
                                        <p:attrNameLst>
                                          <p:attrName>ppt_h</p:attrName>
                                        </p:attrNameLst>
                                      </p:cBhvr>
                                      <p:tavLst>
                                        <p:tav tm="0">
                                          <p:val>
                                            <p:fltVal val="0"/>
                                          </p:val>
                                        </p:tav>
                                        <p:tav tm="100000">
                                          <p:val>
                                            <p:strVal val="#ppt_h"/>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repeatCount="2000" fill="hold" grpId="0" nodeType="clickEffect">
                                  <p:stCondLst>
                                    <p:cond delay="0"/>
                                  </p:stCondLst>
                                  <p:childTnLst>
                                    <p:set>
                                      <p:cBhvr>
                                        <p:cTn id="316" dur="1" fill="hold">
                                          <p:stCondLst>
                                            <p:cond delay="0"/>
                                          </p:stCondLst>
                                        </p:cTn>
                                        <p:tgtEl>
                                          <p:spTgt spid="300"/>
                                        </p:tgtEl>
                                        <p:attrNameLst>
                                          <p:attrName>style.visibility</p:attrName>
                                        </p:attrNameLst>
                                      </p:cBhvr>
                                      <p:to>
                                        <p:strVal val="visible"/>
                                      </p:to>
                                    </p:set>
                                    <p:anim calcmode="lin" valueType="num">
                                      <p:cBhvr additive="base">
                                        <p:cTn id="317" dur="1000" fill="hold"/>
                                        <p:tgtEl>
                                          <p:spTgt spid="300"/>
                                        </p:tgtEl>
                                        <p:attrNameLst>
                                          <p:attrName>ppt_x</p:attrName>
                                        </p:attrNameLst>
                                      </p:cBhvr>
                                      <p:tavLst>
                                        <p:tav tm="0">
                                          <p:val>
                                            <p:strVal val="#ppt_x"/>
                                          </p:val>
                                        </p:tav>
                                        <p:tav tm="100000">
                                          <p:val>
                                            <p:strVal val="#ppt_x"/>
                                          </p:val>
                                        </p:tav>
                                      </p:tavLst>
                                    </p:anim>
                                    <p:anim calcmode="lin" valueType="num">
                                      <p:cBhvr additive="base">
                                        <p:cTn id="318" dur="1000" fill="hold"/>
                                        <p:tgtEl>
                                          <p:spTgt spid="300"/>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17" presetClass="entr" presetSubtype="1" repeatCount="2000" fill="hold" nodeType="clickEffect">
                                  <p:stCondLst>
                                    <p:cond delay="0"/>
                                  </p:stCondLst>
                                  <p:childTnLst>
                                    <p:set>
                                      <p:cBhvr>
                                        <p:cTn id="322" dur="1" fill="hold">
                                          <p:stCondLst>
                                            <p:cond delay="0"/>
                                          </p:stCondLst>
                                        </p:cTn>
                                        <p:tgtEl>
                                          <p:spTgt spid="250"/>
                                        </p:tgtEl>
                                        <p:attrNameLst>
                                          <p:attrName>style.visibility</p:attrName>
                                        </p:attrNameLst>
                                      </p:cBhvr>
                                      <p:to>
                                        <p:strVal val="visible"/>
                                      </p:to>
                                    </p:set>
                                    <p:anim calcmode="lin" valueType="num">
                                      <p:cBhvr>
                                        <p:cTn id="323" dur="500" fill="hold"/>
                                        <p:tgtEl>
                                          <p:spTgt spid="250"/>
                                        </p:tgtEl>
                                        <p:attrNameLst>
                                          <p:attrName>ppt_x</p:attrName>
                                        </p:attrNameLst>
                                      </p:cBhvr>
                                      <p:tavLst>
                                        <p:tav tm="0">
                                          <p:val>
                                            <p:strVal val="#ppt_x"/>
                                          </p:val>
                                        </p:tav>
                                        <p:tav tm="100000">
                                          <p:val>
                                            <p:strVal val="#ppt_x"/>
                                          </p:val>
                                        </p:tav>
                                      </p:tavLst>
                                    </p:anim>
                                    <p:anim calcmode="lin" valueType="num">
                                      <p:cBhvr>
                                        <p:cTn id="324" dur="500" fill="hold"/>
                                        <p:tgtEl>
                                          <p:spTgt spid="250"/>
                                        </p:tgtEl>
                                        <p:attrNameLst>
                                          <p:attrName>ppt_y</p:attrName>
                                        </p:attrNameLst>
                                      </p:cBhvr>
                                      <p:tavLst>
                                        <p:tav tm="0">
                                          <p:val>
                                            <p:strVal val="#ppt_y-#ppt_h/2"/>
                                          </p:val>
                                        </p:tav>
                                        <p:tav tm="100000">
                                          <p:val>
                                            <p:strVal val="#ppt_y"/>
                                          </p:val>
                                        </p:tav>
                                      </p:tavLst>
                                    </p:anim>
                                    <p:anim calcmode="lin" valueType="num">
                                      <p:cBhvr>
                                        <p:cTn id="325" dur="500" fill="hold"/>
                                        <p:tgtEl>
                                          <p:spTgt spid="250"/>
                                        </p:tgtEl>
                                        <p:attrNameLst>
                                          <p:attrName>ppt_w</p:attrName>
                                        </p:attrNameLst>
                                      </p:cBhvr>
                                      <p:tavLst>
                                        <p:tav tm="0">
                                          <p:val>
                                            <p:strVal val="#ppt_w"/>
                                          </p:val>
                                        </p:tav>
                                        <p:tav tm="100000">
                                          <p:val>
                                            <p:strVal val="#ppt_w"/>
                                          </p:val>
                                        </p:tav>
                                      </p:tavLst>
                                    </p:anim>
                                    <p:anim calcmode="lin" valueType="num">
                                      <p:cBhvr>
                                        <p:cTn id="326" dur="500" fill="hold"/>
                                        <p:tgtEl>
                                          <p:spTgt spid="250"/>
                                        </p:tgtEl>
                                        <p:attrNameLst>
                                          <p:attrName>ppt_h</p:attrName>
                                        </p:attrNameLst>
                                      </p:cBhvr>
                                      <p:tavLst>
                                        <p:tav tm="0">
                                          <p:val>
                                            <p:fltVal val="0"/>
                                          </p:val>
                                        </p:tav>
                                        <p:tav tm="100000">
                                          <p:val>
                                            <p:strVal val="#ppt_h"/>
                                          </p:val>
                                        </p:tav>
                                      </p:tavLst>
                                    </p:anim>
                                  </p:childTnLst>
                                </p:cTn>
                              </p:par>
                            </p:childTnLst>
                          </p:cTn>
                        </p:par>
                      </p:childTnLst>
                    </p:cTn>
                  </p:par>
                  <p:par>
                    <p:cTn id="327" fill="hold">
                      <p:stCondLst>
                        <p:cond delay="indefinite"/>
                      </p:stCondLst>
                      <p:childTnLst>
                        <p:par>
                          <p:cTn id="328" fill="hold">
                            <p:stCondLst>
                              <p:cond delay="0"/>
                            </p:stCondLst>
                            <p:childTnLst>
                              <p:par>
                                <p:cTn id="329" presetID="17" presetClass="entr" presetSubtype="10" repeatCount="2000" fill="hold" grpId="0" nodeType="clickEffect">
                                  <p:stCondLst>
                                    <p:cond delay="0"/>
                                  </p:stCondLst>
                                  <p:childTnLst>
                                    <p:set>
                                      <p:cBhvr>
                                        <p:cTn id="330" dur="1" fill="hold">
                                          <p:stCondLst>
                                            <p:cond delay="0"/>
                                          </p:stCondLst>
                                        </p:cTn>
                                        <p:tgtEl>
                                          <p:spTgt spid="254"/>
                                        </p:tgtEl>
                                        <p:attrNameLst>
                                          <p:attrName>style.visibility</p:attrName>
                                        </p:attrNameLst>
                                      </p:cBhvr>
                                      <p:to>
                                        <p:strVal val="visible"/>
                                      </p:to>
                                    </p:set>
                                    <p:anim calcmode="lin" valueType="num">
                                      <p:cBhvr>
                                        <p:cTn id="331" dur="500" fill="hold"/>
                                        <p:tgtEl>
                                          <p:spTgt spid="254"/>
                                        </p:tgtEl>
                                        <p:attrNameLst>
                                          <p:attrName>ppt_w</p:attrName>
                                        </p:attrNameLst>
                                      </p:cBhvr>
                                      <p:tavLst>
                                        <p:tav tm="0">
                                          <p:val>
                                            <p:fltVal val="0"/>
                                          </p:val>
                                        </p:tav>
                                        <p:tav tm="100000">
                                          <p:val>
                                            <p:strVal val="#ppt_w"/>
                                          </p:val>
                                        </p:tav>
                                      </p:tavLst>
                                    </p:anim>
                                    <p:anim calcmode="lin" valueType="num">
                                      <p:cBhvr>
                                        <p:cTn id="332" dur="500" fill="hold"/>
                                        <p:tgtEl>
                                          <p:spTgt spid="254"/>
                                        </p:tgtEl>
                                        <p:attrNameLst>
                                          <p:attrName>ppt_h</p:attrName>
                                        </p:attrNameLst>
                                      </p:cBhvr>
                                      <p:tavLst>
                                        <p:tav tm="0">
                                          <p:val>
                                            <p:strVal val="#ppt_h"/>
                                          </p:val>
                                        </p:tav>
                                        <p:tav tm="100000">
                                          <p:val>
                                            <p:strVal val="#ppt_h"/>
                                          </p:val>
                                        </p:tav>
                                      </p:tavLst>
                                    </p:anim>
                                  </p:childTnLst>
                                </p:cTn>
                              </p:par>
                            </p:childTnLst>
                          </p:cTn>
                        </p:par>
                      </p:childTnLst>
                    </p:cTn>
                  </p:par>
                  <p:par>
                    <p:cTn id="333" fill="hold">
                      <p:stCondLst>
                        <p:cond delay="indefinite"/>
                      </p:stCondLst>
                      <p:childTnLst>
                        <p:par>
                          <p:cTn id="334" fill="hold">
                            <p:stCondLst>
                              <p:cond delay="0"/>
                            </p:stCondLst>
                            <p:childTnLst>
                              <p:par>
                                <p:cTn id="335" presetID="2" presetClass="entr" presetSubtype="4" repeatCount="2000" fill="hold" grpId="0" nodeType="clickEffect">
                                  <p:stCondLst>
                                    <p:cond delay="0"/>
                                  </p:stCondLst>
                                  <p:childTnLst>
                                    <p:set>
                                      <p:cBhvr>
                                        <p:cTn id="336" dur="1" fill="hold">
                                          <p:stCondLst>
                                            <p:cond delay="0"/>
                                          </p:stCondLst>
                                        </p:cTn>
                                        <p:tgtEl>
                                          <p:spTgt spid="256"/>
                                        </p:tgtEl>
                                        <p:attrNameLst>
                                          <p:attrName>style.visibility</p:attrName>
                                        </p:attrNameLst>
                                      </p:cBhvr>
                                      <p:to>
                                        <p:strVal val="visible"/>
                                      </p:to>
                                    </p:set>
                                    <p:anim calcmode="lin" valueType="num">
                                      <p:cBhvr additive="base">
                                        <p:cTn id="337" dur="500" fill="hold"/>
                                        <p:tgtEl>
                                          <p:spTgt spid="256"/>
                                        </p:tgtEl>
                                        <p:attrNameLst>
                                          <p:attrName>ppt_x</p:attrName>
                                        </p:attrNameLst>
                                      </p:cBhvr>
                                      <p:tavLst>
                                        <p:tav tm="0">
                                          <p:val>
                                            <p:strVal val="#ppt_x"/>
                                          </p:val>
                                        </p:tav>
                                        <p:tav tm="100000">
                                          <p:val>
                                            <p:strVal val="#ppt_x"/>
                                          </p:val>
                                        </p:tav>
                                      </p:tavLst>
                                    </p:anim>
                                    <p:anim calcmode="lin" valueType="num">
                                      <p:cBhvr additive="base">
                                        <p:cTn id="338"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17" presetClass="entr" presetSubtype="10" repeatCount="2000" fill="hold" grpId="0" nodeType="clickEffect">
                                  <p:stCondLst>
                                    <p:cond delay="0"/>
                                  </p:stCondLst>
                                  <p:childTnLst>
                                    <p:set>
                                      <p:cBhvr>
                                        <p:cTn id="342" dur="1" fill="hold">
                                          <p:stCondLst>
                                            <p:cond delay="0"/>
                                          </p:stCondLst>
                                        </p:cTn>
                                        <p:tgtEl>
                                          <p:spTgt spid="255"/>
                                        </p:tgtEl>
                                        <p:attrNameLst>
                                          <p:attrName>style.visibility</p:attrName>
                                        </p:attrNameLst>
                                      </p:cBhvr>
                                      <p:to>
                                        <p:strVal val="visible"/>
                                      </p:to>
                                    </p:set>
                                    <p:anim calcmode="lin" valueType="num">
                                      <p:cBhvr>
                                        <p:cTn id="343" dur="500" fill="hold"/>
                                        <p:tgtEl>
                                          <p:spTgt spid="255"/>
                                        </p:tgtEl>
                                        <p:attrNameLst>
                                          <p:attrName>ppt_w</p:attrName>
                                        </p:attrNameLst>
                                      </p:cBhvr>
                                      <p:tavLst>
                                        <p:tav tm="0">
                                          <p:val>
                                            <p:fltVal val="0"/>
                                          </p:val>
                                        </p:tav>
                                        <p:tav tm="100000">
                                          <p:val>
                                            <p:strVal val="#ppt_w"/>
                                          </p:val>
                                        </p:tav>
                                      </p:tavLst>
                                    </p:anim>
                                    <p:anim calcmode="lin" valueType="num">
                                      <p:cBhvr>
                                        <p:cTn id="344" dur="500" fill="hold"/>
                                        <p:tgtEl>
                                          <p:spTgt spid="255"/>
                                        </p:tgtEl>
                                        <p:attrNameLst>
                                          <p:attrName>ppt_h</p:attrName>
                                        </p:attrNameLst>
                                      </p:cBhvr>
                                      <p:tavLst>
                                        <p:tav tm="0">
                                          <p:val>
                                            <p:strVal val="#ppt_h"/>
                                          </p:val>
                                        </p:tav>
                                        <p:tav tm="100000">
                                          <p:val>
                                            <p:strVal val="#ppt_h"/>
                                          </p:val>
                                        </p:tav>
                                      </p:tavLst>
                                    </p:anim>
                                  </p:childTnLst>
                                </p:cTn>
                              </p:par>
                            </p:childTnLst>
                          </p:cTn>
                        </p:par>
                      </p:childTnLst>
                    </p:cTn>
                  </p:par>
                  <p:par>
                    <p:cTn id="345" fill="hold">
                      <p:stCondLst>
                        <p:cond delay="indefinite"/>
                      </p:stCondLst>
                      <p:childTnLst>
                        <p:par>
                          <p:cTn id="346" fill="hold">
                            <p:stCondLst>
                              <p:cond delay="0"/>
                            </p:stCondLst>
                            <p:childTnLst>
                              <p:par>
                                <p:cTn id="347" presetID="2" presetClass="entr" presetSubtype="4" repeatCount="2000" fill="hold" grpId="0" nodeType="clickEffect">
                                  <p:stCondLst>
                                    <p:cond delay="0"/>
                                  </p:stCondLst>
                                  <p:childTnLst>
                                    <p:set>
                                      <p:cBhvr>
                                        <p:cTn id="348" dur="1" fill="hold">
                                          <p:stCondLst>
                                            <p:cond delay="0"/>
                                          </p:stCondLst>
                                        </p:cTn>
                                        <p:tgtEl>
                                          <p:spTgt spid="257"/>
                                        </p:tgtEl>
                                        <p:attrNameLst>
                                          <p:attrName>style.visibility</p:attrName>
                                        </p:attrNameLst>
                                      </p:cBhvr>
                                      <p:to>
                                        <p:strVal val="visible"/>
                                      </p:to>
                                    </p:set>
                                    <p:anim calcmode="lin" valueType="num">
                                      <p:cBhvr additive="base">
                                        <p:cTn id="349" dur="500" fill="hold"/>
                                        <p:tgtEl>
                                          <p:spTgt spid="257"/>
                                        </p:tgtEl>
                                        <p:attrNameLst>
                                          <p:attrName>ppt_x</p:attrName>
                                        </p:attrNameLst>
                                      </p:cBhvr>
                                      <p:tavLst>
                                        <p:tav tm="0">
                                          <p:val>
                                            <p:strVal val="#ppt_x"/>
                                          </p:val>
                                        </p:tav>
                                        <p:tav tm="100000">
                                          <p:val>
                                            <p:strVal val="#ppt_x"/>
                                          </p:val>
                                        </p:tav>
                                      </p:tavLst>
                                    </p:anim>
                                    <p:anim calcmode="lin" valueType="num">
                                      <p:cBhvr additive="base">
                                        <p:cTn id="350"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6" grpId="0"/>
      <p:bldP spid="257" grpId="0"/>
      <p:bldP spid="258" grpId="0" animBg="1"/>
      <p:bldP spid="259" grpId="0"/>
      <p:bldP spid="260" grpId="0"/>
      <p:bldP spid="261" grpId="0" animBg="1"/>
      <p:bldP spid="262" grpId="0" animBg="1"/>
      <p:bldP spid="263" grpId="0"/>
      <p:bldP spid="264" grpId="0"/>
      <p:bldP spid="265" grpId="0" animBg="1"/>
      <p:bldP spid="266" grpId="0" animBg="1"/>
      <p:bldP spid="267" grpId="0"/>
      <p:bldP spid="268" grpId="0"/>
      <p:bldP spid="269" grpId="0" animBg="1"/>
      <p:bldP spid="270" grpId="0" animBg="1"/>
      <p:bldP spid="271" grpId="0"/>
      <p:bldP spid="272" grpId="0"/>
      <p:bldP spid="273" grpId="0" animBg="1"/>
      <p:bldP spid="274" grpId="0" animBg="1"/>
      <p:bldP spid="275" grpId="0"/>
      <p:bldP spid="276" grpId="0"/>
      <p:bldP spid="277" grpId="0" animBg="1"/>
      <p:bldP spid="278" grpId="0" animBg="1"/>
      <p:bldP spid="279" grpId="0"/>
      <p:bldP spid="280" grpId="0"/>
      <p:bldP spid="281" grpId="0" animBg="1"/>
      <p:bldP spid="282" grpId="0" animBg="1"/>
      <p:bldP spid="283" grpId="0"/>
      <p:bldP spid="284" grpId="0"/>
      <p:bldP spid="285" grpId="0" animBg="1"/>
      <p:bldP spid="286" grpId="0" animBg="1"/>
      <p:bldP spid="287" grpId="0"/>
      <p:bldP spid="288" grpId="0"/>
      <p:bldP spid="289" grpId="0" animBg="1"/>
      <p:bldP spid="290" grpId="0" animBg="1"/>
      <p:bldP spid="291" grpId="0"/>
      <p:bldP spid="292" grpId="0" animBg="1"/>
      <p:bldP spid="293" grpId="0"/>
      <p:bldP spid="294" grpId="0" animBg="1"/>
      <p:bldP spid="295" grpId="0"/>
      <p:bldP spid="296" grpId="0" animBg="1"/>
      <p:bldP spid="297" grpId="0" animBg="1"/>
      <p:bldP spid="298" grpId="0" animBg="1"/>
      <p:bldP spid="299" grpId="0" animBg="1"/>
      <p:bldP spid="30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微指令基本格式</a:t>
            </a:r>
          </a:p>
        </p:txBody>
      </p:sp>
      <p:sp>
        <p:nvSpPr>
          <p:cNvPr id="290" name="Rectangle 291"/>
          <p:cNvSpPr>
            <a:spLocks noChangeArrowheads="1"/>
          </p:cNvSpPr>
          <p:nvPr/>
        </p:nvSpPr>
        <p:spPr bwMode="auto">
          <a:xfrm>
            <a:off x="7734176" y="3808239"/>
            <a:ext cx="1162050" cy="479425"/>
          </a:xfrm>
          <a:prstGeom prst="rect">
            <a:avLst/>
          </a:prstGeom>
          <a:solidFill>
            <a:srgbClr val="CCFF66"/>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1" name="Rectangle 292"/>
          <p:cNvSpPr>
            <a:spLocks noChangeArrowheads="1"/>
          </p:cNvSpPr>
          <p:nvPr/>
        </p:nvSpPr>
        <p:spPr bwMode="auto">
          <a:xfrm>
            <a:off x="7140451" y="3793952"/>
            <a:ext cx="579437" cy="493712"/>
          </a:xfrm>
          <a:prstGeom prst="rect">
            <a:avLst/>
          </a:prstGeom>
          <a:solidFill>
            <a:srgbClr val="0000FF"/>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2" name="Rectangle 290"/>
          <p:cNvSpPr>
            <a:spLocks noChangeArrowheads="1"/>
          </p:cNvSpPr>
          <p:nvPr/>
        </p:nvSpPr>
        <p:spPr bwMode="auto">
          <a:xfrm>
            <a:off x="185613" y="3800302"/>
            <a:ext cx="6951663" cy="493712"/>
          </a:xfrm>
          <a:prstGeom prst="rect">
            <a:avLst/>
          </a:prstGeom>
          <a:solidFill>
            <a:srgbClr val="DDDDD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3" name="Rectangle 2"/>
          <p:cNvSpPr>
            <a:spLocks noChangeArrowheads="1"/>
          </p:cNvSpPr>
          <p:nvPr/>
        </p:nvSpPr>
        <p:spPr bwMode="auto">
          <a:xfrm>
            <a:off x="8959269" y="25394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endParaRPr>
          </a:p>
        </p:txBody>
      </p:sp>
      <p:sp>
        <p:nvSpPr>
          <p:cNvPr id="294" name="AutoShape 5"/>
          <p:cNvSpPr>
            <a:spLocks noChangeAspect="1" noChangeArrowheads="1" noTextEdit="1"/>
          </p:cNvSpPr>
          <p:nvPr/>
        </p:nvSpPr>
        <p:spPr bwMode="auto">
          <a:xfrm>
            <a:off x="536451" y="2208039"/>
            <a:ext cx="8428037"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5" name="Rectangle 7"/>
          <p:cNvSpPr>
            <a:spLocks noChangeArrowheads="1"/>
          </p:cNvSpPr>
          <p:nvPr/>
        </p:nvSpPr>
        <p:spPr bwMode="auto">
          <a:xfrm>
            <a:off x="71313" y="2260427"/>
            <a:ext cx="66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96" name="Rectangle 8"/>
          <p:cNvSpPr>
            <a:spLocks noChangeArrowheads="1"/>
          </p:cNvSpPr>
          <p:nvPr/>
        </p:nvSpPr>
        <p:spPr bwMode="auto">
          <a:xfrm>
            <a:off x="117351" y="4236864"/>
            <a:ext cx="88169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7" name="Rectangle 9"/>
          <p:cNvSpPr>
            <a:spLocks noChangeArrowheads="1"/>
          </p:cNvSpPr>
          <p:nvPr/>
        </p:nvSpPr>
        <p:spPr bwMode="auto">
          <a:xfrm>
            <a:off x="258638"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98" name="Rectangle 10"/>
          <p:cNvSpPr>
            <a:spLocks noChangeArrowheads="1"/>
          </p:cNvSpPr>
          <p:nvPr/>
        </p:nvSpPr>
        <p:spPr bwMode="auto">
          <a:xfrm>
            <a:off x="35706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99" name="Rectangle 11"/>
          <p:cNvSpPr>
            <a:spLocks noChangeArrowheads="1"/>
          </p:cNvSpPr>
          <p:nvPr/>
        </p:nvSpPr>
        <p:spPr bwMode="auto">
          <a:xfrm>
            <a:off x="550738"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0" name="Rectangle 12"/>
          <p:cNvSpPr>
            <a:spLocks noChangeArrowheads="1"/>
          </p:cNvSpPr>
          <p:nvPr/>
        </p:nvSpPr>
        <p:spPr bwMode="auto">
          <a:xfrm>
            <a:off x="64916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1" name="Rectangle 13"/>
          <p:cNvSpPr>
            <a:spLocks noChangeArrowheads="1"/>
          </p:cNvSpPr>
          <p:nvPr/>
        </p:nvSpPr>
        <p:spPr bwMode="auto">
          <a:xfrm>
            <a:off x="839663"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3</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2" name="Rectangle 14"/>
          <p:cNvSpPr>
            <a:spLocks noChangeArrowheads="1"/>
          </p:cNvSpPr>
          <p:nvPr/>
        </p:nvSpPr>
        <p:spPr bwMode="auto">
          <a:xfrm>
            <a:off x="938088"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3" name="Rectangle 15"/>
          <p:cNvSpPr>
            <a:spLocks noChangeArrowheads="1"/>
          </p:cNvSpPr>
          <p:nvPr/>
        </p:nvSpPr>
        <p:spPr bwMode="auto">
          <a:xfrm>
            <a:off x="1131763"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4</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4" name="Rectangle 16"/>
          <p:cNvSpPr>
            <a:spLocks noChangeArrowheads="1"/>
          </p:cNvSpPr>
          <p:nvPr/>
        </p:nvSpPr>
        <p:spPr bwMode="auto">
          <a:xfrm>
            <a:off x="1230188"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5" name="Rectangle 17"/>
          <p:cNvSpPr>
            <a:spLocks noChangeArrowheads="1"/>
          </p:cNvSpPr>
          <p:nvPr/>
        </p:nvSpPr>
        <p:spPr bwMode="auto">
          <a:xfrm>
            <a:off x="1420688"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5</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6" name="Rectangle 18"/>
          <p:cNvSpPr>
            <a:spLocks noChangeArrowheads="1"/>
          </p:cNvSpPr>
          <p:nvPr/>
        </p:nvSpPr>
        <p:spPr bwMode="auto">
          <a:xfrm>
            <a:off x="15191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7" name="Rectangle 19"/>
          <p:cNvSpPr>
            <a:spLocks noChangeArrowheads="1"/>
          </p:cNvSpPr>
          <p:nvPr/>
        </p:nvSpPr>
        <p:spPr bwMode="auto">
          <a:xfrm>
            <a:off x="1712788"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6</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8" name="Rectangle 20"/>
          <p:cNvSpPr>
            <a:spLocks noChangeArrowheads="1"/>
          </p:cNvSpPr>
          <p:nvPr/>
        </p:nvSpPr>
        <p:spPr bwMode="auto">
          <a:xfrm>
            <a:off x="18112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09" name="Rectangle 21"/>
          <p:cNvSpPr>
            <a:spLocks noChangeArrowheads="1"/>
          </p:cNvSpPr>
          <p:nvPr/>
        </p:nvSpPr>
        <p:spPr bwMode="auto">
          <a:xfrm>
            <a:off x="2004888"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7</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0" name="Rectangle 22"/>
          <p:cNvSpPr>
            <a:spLocks noChangeArrowheads="1"/>
          </p:cNvSpPr>
          <p:nvPr/>
        </p:nvSpPr>
        <p:spPr bwMode="auto">
          <a:xfrm>
            <a:off x="21033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1" name="Rectangle 23"/>
          <p:cNvSpPr>
            <a:spLocks noChangeArrowheads="1"/>
          </p:cNvSpPr>
          <p:nvPr/>
        </p:nvSpPr>
        <p:spPr bwMode="auto">
          <a:xfrm>
            <a:off x="2293813"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8</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2" name="Rectangle 24"/>
          <p:cNvSpPr>
            <a:spLocks noChangeArrowheads="1"/>
          </p:cNvSpPr>
          <p:nvPr/>
        </p:nvSpPr>
        <p:spPr bwMode="auto">
          <a:xfrm>
            <a:off x="239065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3" name="Rectangle 25"/>
          <p:cNvSpPr>
            <a:spLocks noChangeArrowheads="1"/>
          </p:cNvSpPr>
          <p:nvPr/>
        </p:nvSpPr>
        <p:spPr bwMode="auto">
          <a:xfrm>
            <a:off x="2584326" y="4341639"/>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9</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4" name="Rectangle 26"/>
          <p:cNvSpPr>
            <a:spLocks noChangeArrowheads="1"/>
          </p:cNvSpPr>
          <p:nvPr/>
        </p:nvSpPr>
        <p:spPr bwMode="auto">
          <a:xfrm>
            <a:off x="268275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5" name="Rectangle 27"/>
          <p:cNvSpPr>
            <a:spLocks noChangeArrowheads="1"/>
          </p:cNvSpPr>
          <p:nvPr/>
        </p:nvSpPr>
        <p:spPr bwMode="auto">
          <a:xfrm>
            <a:off x="2824038"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10</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6" name="Rectangle 28"/>
          <p:cNvSpPr>
            <a:spLocks noChangeArrowheads="1"/>
          </p:cNvSpPr>
          <p:nvPr/>
        </p:nvSpPr>
        <p:spPr bwMode="auto">
          <a:xfrm>
            <a:off x="3020888"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7" name="Rectangle 29"/>
          <p:cNvSpPr>
            <a:spLocks noChangeArrowheads="1"/>
          </p:cNvSpPr>
          <p:nvPr/>
        </p:nvSpPr>
        <p:spPr bwMode="auto">
          <a:xfrm>
            <a:off x="311931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8" name="Rectangle 30"/>
          <p:cNvSpPr>
            <a:spLocks noChangeArrowheads="1"/>
          </p:cNvSpPr>
          <p:nvPr/>
        </p:nvSpPr>
        <p:spPr bwMode="auto">
          <a:xfrm>
            <a:off x="33098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19" name="Rectangle 31"/>
          <p:cNvSpPr>
            <a:spLocks noChangeArrowheads="1"/>
          </p:cNvSpPr>
          <p:nvPr/>
        </p:nvSpPr>
        <p:spPr bwMode="auto">
          <a:xfrm>
            <a:off x="340506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12</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0" name="Rectangle 32"/>
          <p:cNvSpPr>
            <a:spLocks noChangeArrowheads="1"/>
          </p:cNvSpPr>
          <p:nvPr/>
        </p:nvSpPr>
        <p:spPr bwMode="auto">
          <a:xfrm>
            <a:off x="36019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1" name="Rectangle 33"/>
          <p:cNvSpPr>
            <a:spLocks noChangeArrowheads="1"/>
          </p:cNvSpPr>
          <p:nvPr/>
        </p:nvSpPr>
        <p:spPr bwMode="auto">
          <a:xfrm>
            <a:off x="369716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13</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2" name="Rectangle 34"/>
          <p:cNvSpPr>
            <a:spLocks noChangeArrowheads="1"/>
          </p:cNvSpPr>
          <p:nvPr/>
        </p:nvSpPr>
        <p:spPr bwMode="auto">
          <a:xfrm>
            <a:off x="38940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3" name="Rectangle 35"/>
          <p:cNvSpPr>
            <a:spLocks noChangeArrowheads="1"/>
          </p:cNvSpPr>
          <p:nvPr/>
        </p:nvSpPr>
        <p:spPr bwMode="auto">
          <a:xfrm>
            <a:off x="398926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14</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4" name="Rectangle 36"/>
          <p:cNvSpPr>
            <a:spLocks noChangeArrowheads="1"/>
          </p:cNvSpPr>
          <p:nvPr/>
        </p:nvSpPr>
        <p:spPr bwMode="auto">
          <a:xfrm>
            <a:off x="418611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5" name="Rectangle 37"/>
          <p:cNvSpPr>
            <a:spLocks noChangeArrowheads="1"/>
          </p:cNvSpPr>
          <p:nvPr/>
        </p:nvSpPr>
        <p:spPr bwMode="auto">
          <a:xfrm>
            <a:off x="4278188"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15</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6" name="Rectangle 38"/>
          <p:cNvSpPr>
            <a:spLocks noChangeArrowheads="1"/>
          </p:cNvSpPr>
          <p:nvPr/>
        </p:nvSpPr>
        <p:spPr bwMode="auto">
          <a:xfrm>
            <a:off x="4475038"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7" name="Rectangle 39"/>
          <p:cNvSpPr>
            <a:spLocks noChangeArrowheads="1"/>
          </p:cNvSpPr>
          <p:nvPr/>
        </p:nvSpPr>
        <p:spPr bwMode="auto">
          <a:xfrm>
            <a:off x="4570288"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16</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8" name="Rectangle 40"/>
          <p:cNvSpPr>
            <a:spLocks noChangeArrowheads="1"/>
          </p:cNvSpPr>
          <p:nvPr/>
        </p:nvSpPr>
        <p:spPr bwMode="auto">
          <a:xfrm>
            <a:off x="4767138"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29" name="Rectangle 41"/>
          <p:cNvSpPr>
            <a:spLocks noChangeArrowheads="1"/>
          </p:cNvSpPr>
          <p:nvPr/>
        </p:nvSpPr>
        <p:spPr bwMode="auto">
          <a:xfrm>
            <a:off x="485921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17</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0" name="Rectangle 42"/>
          <p:cNvSpPr>
            <a:spLocks noChangeArrowheads="1"/>
          </p:cNvSpPr>
          <p:nvPr/>
        </p:nvSpPr>
        <p:spPr bwMode="auto">
          <a:xfrm>
            <a:off x="505606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1" name="Rectangle 43"/>
          <p:cNvSpPr>
            <a:spLocks noChangeArrowheads="1"/>
          </p:cNvSpPr>
          <p:nvPr/>
        </p:nvSpPr>
        <p:spPr bwMode="auto">
          <a:xfrm>
            <a:off x="515131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18</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2" name="Rectangle 44"/>
          <p:cNvSpPr>
            <a:spLocks noChangeArrowheads="1"/>
          </p:cNvSpPr>
          <p:nvPr/>
        </p:nvSpPr>
        <p:spPr bwMode="auto">
          <a:xfrm>
            <a:off x="534816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3" name="Rectangle 45"/>
          <p:cNvSpPr>
            <a:spLocks noChangeArrowheads="1"/>
          </p:cNvSpPr>
          <p:nvPr/>
        </p:nvSpPr>
        <p:spPr bwMode="auto">
          <a:xfrm>
            <a:off x="5443413"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19</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4" name="Rectangle 46"/>
          <p:cNvSpPr>
            <a:spLocks noChangeArrowheads="1"/>
          </p:cNvSpPr>
          <p:nvPr/>
        </p:nvSpPr>
        <p:spPr bwMode="auto">
          <a:xfrm>
            <a:off x="5640263"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5" name="Rectangle 47"/>
          <p:cNvSpPr>
            <a:spLocks noChangeArrowheads="1"/>
          </p:cNvSpPr>
          <p:nvPr/>
        </p:nvSpPr>
        <p:spPr bwMode="auto">
          <a:xfrm>
            <a:off x="5732338"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20</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6" name="Rectangle 48"/>
          <p:cNvSpPr>
            <a:spLocks noChangeArrowheads="1"/>
          </p:cNvSpPr>
          <p:nvPr/>
        </p:nvSpPr>
        <p:spPr bwMode="auto">
          <a:xfrm>
            <a:off x="592760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7" name="Rectangle 49"/>
          <p:cNvSpPr>
            <a:spLocks noChangeArrowheads="1"/>
          </p:cNvSpPr>
          <p:nvPr/>
        </p:nvSpPr>
        <p:spPr bwMode="auto">
          <a:xfrm>
            <a:off x="6024438"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8" name="Rectangle 50"/>
          <p:cNvSpPr>
            <a:spLocks noChangeArrowheads="1"/>
          </p:cNvSpPr>
          <p:nvPr/>
        </p:nvSpPr>
        <p:spPr bwMode="auto">
          <a:xfrm>
            <a:off x="621970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39" name="Rectangle 51"/>
          <p:cNvSpPr>
            <a:spLocks noChangeArrowheads="1"/>
          </p:cNvSpPr>
          <p:nvPr/>
        </p:nvSpPr>
        <p:spPr bwMode="auto">
          <a:xfrm>
            <a:off x="6311776"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22</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0" name="Rectangle 52"/>
          <p:cNvSpPr>
            <a:spLocks noChangeArrowheads="1"/>
          </p:cNvSpPr>
          <p:nvPr/>
        </p:nvSpPr>
        <p:spPr bwMode="auto">
          <a:xfrm>
            <a:off x="6508626"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1" name="Rectangle 53"/>
          <p:cNvSpPr>
            <a:spLocks noChangeArrowheads="1"/>
          </p:cNvSpPr>
          <p:nvPr/>
        </p:nvSpPr>
        <p:spPr bwMode="auto">
          <a:xfrm>
            <a:off x="6603876"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23</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2" name="Rectangle 54"/>
          <p:cNvSpPr>
            <a:spLocks noChangeArrowheads="1"/>
          </p:cNvSpPr>
          <p:nvPr/>
        </p:nvSpPr>
        <p:spPr bwMode="auto">
          <a:xfrm>
            <a:off x="6800726"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3" name="Rectangle 55"/>
          <p:cNvSpPr>
            <a:spLocks noChangeArrowheads="1"/>
          </p:cNvSpPr>
          <p:nvPr/>
        </p:nvSpPr>
        <p:spPr bwMode="auto">
          <a:xfrm>
            <a:off x="6892801"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24</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4" name="Rectangle 56"/>
          <p:cNvSpPr>
            <a:spLocks noChangeArrowheads="1"/>
          </p:cNvSpPr>
          <p:nvPr/>
        </p:nvSpPr>
        <p:spPr bwMode="auto">
          <a:xfrm>
            <a:off x="708965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5" name="Rectangle 57"/>
          <p:cNvSpPr>
            <a:spLocks noChangeArrowheads="1"/>
          </p:cNvSpPr>
          <p:nvPr/>
        </p:nvSpPr>
        <p:spPr bwMode="auto">
          <a:xfrm>
            <a:off x="7184901"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25</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6" name="Rectangle 58"/>
          <p:cNvSpPr>
            <a:spLocks noChangeArrowheads="1"/>
          </p:cNvSpPr>
          <p:nvPr/>
        </p:nvSpPr>
        <p:spPr bwMode="auto">
          <a:xfrm>
            <a:off x="738175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7" name="Rectangle 59"/>
          <p:cNvSpPr>
            <a:spLocks noChangeArrowheads="1"/>
          </p:cNvSpPr>
          <p:nvPr/>
        </p:nvSpPr>
        <p:spPr bwMode="auto">
          <a:xfrm>
            <a:off x="7477001"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26</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8" name="Rectangle 60"/>
          <p:cNvSpPr>
            <a:spLocks noChangeArrowheads="1"/>
          </p:cNvSpPr>
          <p:nvPr/>
        </p:nvSpPr>
        <p:spPr bwMode="auto">
          <a:xfrm>
            <a:off x="767385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49" name="Rectangle 61"/>
          <p:cNvSpPr>
            <a:spLocks noChangeArrowheads="1"/>
          </p:cNvSpPr>
          <p:nvPr/>
        </p:nvSpPr>
        <p:spPr bwMode="auto">
          <a:xfrm>
            <a:off x="7765926"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27</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0" name="Rectangle 62"/>
          <p:cNvSpPr>
            <a:spLocks noChangeArrowheads="1"/>
          </p:cNvSpPr>
          <p:nvPr/>
        </p:nvSpPr>
        <p:spPr bwMode="auto">
          <a:xfrm>
            <a:off x="7962776"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1" name="Rectangle 63"/>
          <p:cNvSpPr>
            <a:spLocks noChangeArrowheads="1"/>
          </p:cNvSpPr>
          <p:nvPr/>
        </p:nvSpPr>
        <p:spPr bwMode="auto">
          <a:xfrm>
            <a:off x="8058026"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28</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2" name="Rectangle 64"/>
          <p:cNvSpPr>
            <a:spLocks noChangeArrowheads="1"/>
          </p:cNvSpPr>
          <p:nvPr/>
        </p:nvSpPr>
        <p:spPr bwMode="auto">
          <a:xfrm>
            <a:off x="8254876"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3" name="Rectangle 65"/>
          <p:cNvSpPr>
            <a:spLocks noChangeArrowheads="1"/>
          </p:cNvSpPr>
          <p:nvPr/>
        </p:nvSpPr>
        <p:spPr bwMode="auto">
          <a:xfrm>
            <a:off x="8346951"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29</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4" name="Rectangle 66"/>
          <p:cNvSpPr>
            <a:spLocks noChangeArrowheads="1"/>
          </p:cNvSpPr>
          <p:nvPr/>
        </p:nvSpPr>
        <p:spPr bwMode="auto">
          <a:xfrm>
            <a:off x="854380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5" name="Rectangle 67"/>
          <p:cNvSpPr>
            <a:spLocks noChangeArrowheads="1"/>
          </p:cNvSpPr>
          <p:nvPr/>
        </p:nvSpPr>
        <p:spPr bwMode="auto">
          <a:xfrm>
            <a:off x="8639051" y="4341639"/>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30</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6" name="Rectangle 68"/>
          <p:cNvSpPr>
            <a:spLocks noChangeArrowheads="1"/>
          </p:cNvSpPr>
          <p:nvPr/>
        </p:nvSpPr>
        <p:spPr bwMode="auto">
          <a:xfrm>
            <a:off x="8835901" y="43416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7" name="Rectangle 69"/>
          <p:cNvSpPr>
            <a:spLocks noChangeArrowheads="1"/>
          </p:cNvSpPr>
          <p:nvPr/>
        </p:nvSpPr>
        <p:spPr bwMode="auto">
          <a:xfrm>
            <a:off x="117351" y="4368627"/>
            <a:ext cx="66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58" name="Line 70"/>
          <p:cNvSpPr>
            <a:spLocks noChangeShapeType="1"/>
          </p:cNvSpPr>
          <p:nvPr/>
        </p:nvSpPr>
        <p:spPr bwMode="auto">
          <a:xfrm>
            <a:off x="623763"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9" name="Line 71"/>
          <p:cNvSpPr>
            <a:spLocks noChangeShapeType="1"/>
          </p:cNvSpPr>
          <p:nvPr/>
        </p:nvSpPr>
        <p:spPr bwMode="auto">
          <a:xfrm>
            <a:off x="1207963"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0" name="Line 72"/>
          <p:cNvSpPr>
            <a:spLocks noChangeShapeType="1"/>
          </p:cNvSpPr>
          <p:nvPr/>
        </p:nvSpPr>
        <p:spPr bwMode="auto">
          <a:xfrm>
            <a:off x="1782638"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1" name="Line 73"/>
          <p:cNvSpPr>
            <a:spLocks noChangeShapeType="1"/>
          </p:cNvSpPr>
          <p:nvPr/>
        </p:nvSpPr>
        <p:spPr bwMode="auto">
          <a:xfrm>
            <a:off x="2376363"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2" name="Line 74"/>
          <p:cNvSpPr>
            <a:spLocks noChangeShapeType="1"/>
          </p:cNvSpPr>
          <p:nvPr/>
        </p:nvSpPr>
        <p:spPr bwMode="auto">
          <a:xfrm>
            <a:off x="2947863"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3" name="Line 75"/>
          <p:cNvSpPr>
            <a:spLocks noChangeShapeType="1"/>
          </p:cNvSpPr>
          <p:nvPr/>
        </p:nvSpPr>
        <p:spPr bwMode="auto">
          <a:xfrm>
            <a:off x="3528888"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4" name="Line 76"/>
          <p:cNvSpPr>
            <a:spLocks noChangeShapeType="1"/>
          </p:cNvSpPr>
          <p:nvPr/>
        </p:nvSpPr>
        <p:spPr bwMode="auto">
          <a:xfrm>
            <a:off x="4106738"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5" name="Line 77"/>
          <p:cNvSpPr>
            <a:spLocks noChangeShapeType="1"/>
          </p:cNvSpPr>
          <p:nvPr/>
        </p:nvSpPr>
        <p:spPr bwMode="auto">
          <a:xfrm>
            <a:off x="4695701"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6" name="Line 78"/>
          <p:cNvSpPr>
            <a:spLocks noChangeShapeType="1"/>
          </p:cNvSpPr>
          <p:nvPr/>
        </p:nvSpPr>
        <p:spPr bwMode="auto">
          <a:xfrm>
            <a:off x="5270376"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7" name="Line 79"/>
          <p:cNvSpPr>
            <a:spLocks noChangeShapeType="1"/>
          </p:cNvSpPr>
          <p:nvPr/>
        </p:nvSpPr>
        <p:spPr bwMode="auto">
          <a:xfrm>
            <a:off x="5857751"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8" name="Line 80"/>
          <p:cNvSpPr>
            <a:spLocks noChangeShapeType="1"/>
          </p:cNvSpPr>
          <p:nvPr/>
        </p:nvSpPr>
        <p:spPr bwMode="auto">
          <a:xfrm>
            <a:off x="6438776"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9" name="Line 81"/>
          <p:cNvSpPr>
            <a:spLocks noChangeShapeType="1"/>
          </p:cNvSpPr>
          <p:nvPr/>
        </p:nvSpPr>
        <p:spPr bwMode="auto">
          <a:xfrm>
            <a:off x="7016626"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0" name="Line 82"/>
          <p:cNvSpPr>
            <a:spLocks noChangeShapeType="1"/>
          </p:cNvSpPr>
          <p:nvPr/>
        </p:nvSpPr>
        <p:spPr bwMode="auto">
          <a:xfrm>
            <a:off x="7594476"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1" name="Line 83"/>
          <p:cNvSpPr>
            <a:spLocks noChangeShapeType="1"/>
          </p:cNvSpPr>
          <p:nvPr/>
        </p:nvSpPr>
        <p:spPr bwMode="auto">
          <a:xfrm>
            <a:off x="7886576" y="3047827"/>
            <a:ext cx="1587"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2" name="Line 84"/>
          <p:cNvSpPr>
            <a:spLocks noChangeShapeType="1"/>
          </p:cNvSpPr>
          <p:nvPr/>
        </p:nvSpPr>
        <p:spPr bwMode="auto">
          <a:xfrm>
            <a:off x="8177088"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3" name="Line 85"/>
          <p:cNvSpPr>
            <a:spLocks noChangeShapeType="1"/>
          </p:cNvSpPr>
          <p:nvPr/>
        </p:nvSpPr>
        <p:spPr bwMode="auto">
          <a:xfrm>
            <a:off x="8475538"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4" name="Line 86"/>
          <p:cNvSpPr>
            <a:spLocks noChangeShapeType="1"/>
          </p:cNvSpPr>
          <p:nvPr/>
        </p:nvSpPr>
        <p:spPr bwMode="auto">
          <a:xfrm>
            <a:off x="8761288" y="3047827"/>
            <a:ext cx="1588" cy="7429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5" name="Rectangle 87"/>
          <p:cNvSpPr>
            <a:spLocks noChangeArrowheads="1"/>
          </p:cNvSpPr>
          <p:nvPr/>
        </p:nvSpPr>
        <p:spPr bwMode="auto">
          <a:xfrm>
            <a:off x="941263" y="2687464"/>
            <a:ext cx="598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6" name="Rectangle 88"/>
          <p:cNvSpPr>
            <a:spLocks noChangeArrowheads="1"/>
          </p:cNvSpPr>
          <p:nvPr/>
        </p:nvSpPr>
        <p:spPr bwMode="auto">
          <a:xfrm>
            <a:off x="987301" y="2693814"/>
            <a:ext cx="51296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LDLA</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77" name="Rectangle 89"/>
          <p:cNvSpPr>
            <a:spLocks noChangeArrowheads="1"/>
          </p:cNvSpPr>
          <p:nvPr/>
        </p:nvSpPr>
        <p:spPr bwMode="auto">
          <a:xfrm>
            <a:off x="1490538" y="26938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78" name="Rectangle 90"/>
          <p:cNvSpPr>
            <a:spLocks noChangeArrowheads="1"/>
          </p:cNvSpPr>
          <p:nvPr/>
        </p:nvSpPr>
        <p:spPr bwMode="auto">
          <a:xfrm>
            <a:off x="3316163" y="2693814"/>
            <a:ext cx="492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9" name="Rectangle 91"/>
          <p:cNvSpPr>
            <a:spLocks noChangeArrowheads="1"/>
          </p:cNvSpPr>
          <p:nvPr/>
        </p:nvSpPr>
        <p:spPr bwMode="auto">
          <a:xfrm>
            <a:off x="3338388" y="2700164"/>
            <a:ext cx="3847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80" name="Rectangle 92"/>
          <p:cNvSpPr>
            <a:spLocks noChangeArrowheads="1"/>
          </p:cNvSpPr>
          <p:nvPr/>
        </p:nvSpPr>
        <p:spPr bwMode="auto">
          <a:xfrm>
            <a:off x="3719388" y="2779539"/>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81" name="Rectangle 93"/>
          <p:cNvSpPr>
            <a:spLocks noChangeArrowheads="1"/>
          </p:cNvSpPr>
          <p:nvPr/>
        </p:nvSpPr>
        <p:spPr bwMode="auto">
          <a:xfrm>
            <a:off x="3782888" y="27001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82" name="Rectangle 94"/>
          <p:cNvSpPr>
            <a:spLocks noChangeArrowheads="1"/>
          </p:cNvSpPr>
          <p:nvPr/>
        </p:nvSpPr>
        <p:spPr bwMode="auto">
          <a:xfrm>
            <a:off x="3973388" y="2693814"/>
            <a:ext cx="2921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3" name="Rectangle 95"/>
          <p:cNvSpPr>
            <a:spLocks noChangeArrowheads="1"/>
          </p:cNvSpPr>
          <p:nvPr/>
        </p:nvSpPr>
        <p:spPr bwMode="auto">
          <a:xfrm>
            <a:off x="4019426" y="2717627"/>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4" name="Rectangle 96"/>
          <p:cNvSpPr>
            <a:spLocks noChangeArrowheads="1"/>
          </p:cNvSpPr>
          <p:nvPr/>
        </p:nvSpPr>
        <p:spPr bwMode="auto">
          <a:xfrm>
            <a:off x="4216276" y="27128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85" name="Rectangle 97"/>
          <p:cNvSpPr>
            <a:spLocks noChangeArrowheads="1"/>
          </p:cNvSpPr>
          <p:nvPr/>
        </p:nvSpPr>
        <p:spPr bwMode="auto">
          <a:xfrm>
            <a:off x="4413126" y="2657302"/>
            <a:ext cx="571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6" name="Rectangle 98"/>
          <p:cNvSpPr>
            <a:spLocks noChangeArrowheads="1"/>
          </p:cNvSpPr>
          <p:nvPr/>
        </p:nvSpPr>
        <p:spPr bwMode="auto">
          <a:xfrm>
            <a:off x="4449638" y="2663652"/>
            <a:ext cx="487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LDPC</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87" name="Rectangle 99"/>
          <p:cNvSpPr>
            <a:spLocks noChangeArrowheads="1"/>
          </p:cNvSpPr>
          <p:nvPr/>
        </p:nvSpPr>
        <p:spPr bwMode="auto">
          <a:xfrm>
            <a:off x="4938588" y="266365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88" name="Rectangle 100"/>
          <p:cNvSpPr>
            <a:spLocks noChangeArrowheads="1"/>
          </p:cNvSpPr>
          <p:nvPr/>
        </p:nvSpPr>
        <p:spPr bwMode="auto">
          <a:xfrm>
            <a:off x="4987801" y="2244552"/>
            <a:ext cx="571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9" name="Rectangle 101"/>
          <p:cNvSpPr>
            <a:spLocks noChangeArrowheads="1"/>
          </p:cNvSpPr>
          <p:nvPr/>
        </p:nvSpPr>
        <p:spPr bwMode="auto">
          <a:xfrm>
            <a:off x="5086226" y="2217564"/>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0" name="Rectangle 102"/>
          <p:cNvSpPr>
            <a:spLocks noChangeArrowheads="1"/>
          </p:cNvSpPr>
          <p:nvPr/>
        </p:nvSpPr>
        <p:spPr bwMode="auto">
          <a:xfrm>
            <a:off x="5460876" y="22175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1" name="Rectangle 103"/>
          <p:cNvSpPr>
            <a:spLocks noChangeArrowheads="1"/>
          </p:cNvSpPr>
          <p:nvPr/>
        </p:nvSpPr>
        <p:spPr bwMode="auto">
          <a:xfrm>
            <a:off x="5175126" y="2450927"/>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2" name="Rectangle 104"/>
          <p:cNvSpPr>
            <a:spLocks noChangeArrowheads="1"/>
          </p:cNvSpPr>
          <p:nvPr/>
        </p:nvSpPr>
        <p:spPr bwMode="auto">
          <a:xfrm>
            <a:off x="5371976" y="2450927"/>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3" name="Rectangle 105"/>
          <p:cNvSpPr>
            <a:spLocks noChangeArrowheads="1"/>
          </p:cNvSpPr>
          <p:nvPr/>
        </p:nvSpPr>
        <p:spPr bwMode="auto">
          <a:xfrm>
            <a:off x="5046538" y="2644602"/>
            <a:ext cx="4600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IR(A)</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4" name="Rectangle 106"/>
          <p:cNvSpPr>
            <a:spLocks noChangeArrowheads="1"/>
          </p:cNvSpPr>
          <p:nvPr/>
        </p:nvSpPr>
        <p:spPr bwMode="auto">
          <a:xfrm>
            <a:off x="5503738" y="26446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5" name="Rectangle 107"/>
          <p:cNvSpPr>
            <a:spLocks noChangeArrowheads="1"/>
          </p:cNvSpPr>
          <p:nvPr/>
        </p:nvSpPr>
        <p:spPr bwMode="auto">
          <a:xfrm>
            <a:off x="5637088" y="2635077"/>
            <a:ext cx="4413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6" name="Rectangle 108"/>
          <p:cNvSpPr>
            <a:spLocks noChangeArrowheads="1"/>
          </p:cNvSpPr>
          <p:nvPr/>
        </p:nvSpPr>
        <p:spPr bwMode="auto">
          <a:xfrm>
            <a:off x="5683126" y="2657302"/>
            <a:ext cx="298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WE</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7" name="Rectangle 109"/>
          <p:cNvSpPr>
            <a:spLocks noChangeArrowheads="1"/>
          </p:cNvSpPr>
          <p:nvPr/>
        </p:nvSpPr>
        <p:spPr bwMode="auto">
          <a:xfrm>
            <a:off x="5979988" y="26319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Symbol" pitchFamily="18" charset="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8" name="Rectangle 110"/>
          <p:cNvSpPr>
            <a:spLocks noChangeArrowheads="1"/>
          </p:cNvSpPr>
          <p:nvPr/>
        </p:nvSpPr>
        <p:spPr bwMode="auto">
          <a:xfrm>
            <a:off x="6029201" y="26573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399" name="Rectangle 111"/>
          <p:cNvSpPr>
            <a:spLocks noChangeArrowheads="1"/>
          </p:cNvSpPr>
          <p:nvPr/>
        </p:nvSpPr>
        <p:spPr bwMode="auto">
          <a:xfrm>
            <a:off x="7369051" y="2631902"/>
            <a:ext cx="4429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0" name="Rectangle 112"/>
          <p:cNvSpPr>
            <a:spLocks noChangeArrowheads="1"/>
          </p:cNvSpPr>
          <p:nvPr/>
        </p:nvSpPr>
        <p:spPr bwMode="auto">
          <a:xfrm>
            <a:off x="7502401" y="2638252"/>
            <a:ext cx="1074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P</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01" name="Rectangle 113"/>
          <p:cNvSpPr>
            <a:spLocks noChangeArrowheads="1"/>
          </p:cNvSpPr>
          <p:nvPr/>
        </p:nvSpPr>
        <p:spPr bwMode="auto">
          <a:xfrm>
            <a:off x="7608763" y="2717627"/>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2</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02" name="Rectangle 114"/>
          <p:cNvSpPr>
            <a:spLocks noChangeArrowheads="1"/>
          </p:cNvSpPr>
          <p:nvPr/>
        </p:nvSpPr>
        <p:spPr bwMode="auto">
          <a:xfrm>
            <a:off x="7673851" y="263825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03" name="Rectangle 115"/>
          <p:cNvSpPr>
            <a:spLocks noChangeArrowheads="1"/>
          </p:cNvSpPr>
          <p:nvPr/>
        </p:nvSpPr>
        <p:spPr bwMode="auto">
          <a:xfrm>
            <a:off x="7880226" y="2631902"/>
            <a:ext cx="8540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4" name="Rectangle 116"/>
          <p:cNvSpPr>
            <a:spLocks noChangeArrowheads="1"/>
          </p:cNvSpPr>
          <p:nvPr/>
        </p:nvSpPr>
        <p:spPr bwMode="auto">
          <a:xfrm>
            <a:off x="8008813" y="265730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smtClean="0">
                <a:ln>
                  <a:noFill/>
                </a:ln>
                <a:solidFill>
                  <a:srgbClr val="000000"/>
                </a:solidFill>
                <a:effectLst/>
                <a:uLnTx/>
                <a:uFillTx/>
                <a:latin typeface="华康简宋" charset="-122"/>
                <a:ea typeface="华康简宋" charset="-122"/>
              </a:rPr>
              <a:t>下</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5" name="Rectangle 117"/>
          <p:cNvSpPr>
            <a:spLocks noChangeArrowheads="1"/>
          </p:cNvSpPr>
          <p:nvPr/>
        </p:nvSpPr>
        <p:spPr bwMode="auto">
          <a:xfrm>
            <a:off x="8205663" y="265095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06" name="Rectangle 118"/>
          <p:cNvSpPr>
            <a:spLocks noChangeArrowheads="1"/>
          </p:cNvSpPr>
          <p:nvPr/>
        </p:nvSpPr>
        <p:spPr bwMode="auto">
          <a:xfrm>
            <a:off x="8402513" y="265730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smtClean="0">
                <a:ln>
                  <a:noFill/>
                </a:ln>
                <a:solidFill>
                  <a:srgbClr val="000000"/>
                </a:solidFill>
                <a:effectLst/>
                <a:uLnTx/>
                <a:uFillTx/>
                <a:latin typeface="华康简宋" charset="-122"/>
                <a:ea typeface="华康简宋" charset="-122"/>
              </a:rPr>
              <a:t>址</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7" name="Rectangle 119"/>
          <p:cNvSpPr>
            <a:spLocks noChangeArrowheads="1"/>
          </p:cNvSpPr>
          <p:nvPr/>
        </p:nvSpPr>
        <p:spPr bwMode="auto">
          <a:xfrm>
            <a:off x="8599363" y="265095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08" name="Rectangle 120"/>
          <p:cNvSpPr>
            <a:spLocks noChangeArrowheads="1"/>
          </p:cNvSpPr>
          <p:nvPr/>
        </p:nvSpPr>
        <p:spPr bwMode="auto">
          <a:xfrm>
            <a:off x="80838" y="3077989"/>
            <a:ext cx="479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9" name="Rectangle 121"/>
          <p:cNvSpPr>
            <a:spLocks noChangeArrowheads="1"/>
          </p:cNvSpPr>
          <p:nvPr/>
        </p:nvSpPr>
        <p:spPr bwMode="auto">
          <a:xfrm>
            <a:off x="261813" y="3077989"/>
            <a:ext cx="117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0" name="Rectangle 122"/>
          <p:cNvSpPr>
            <a:spLocks noChangeArrowheads="1"/>
          </p:cNvSpPr>
          <p:nvPr/>
        </p:nvSpPr>
        <p:spPr bwMode="auto">
          <a:xfrm>
            <a:off x="376113" y="307798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1" name="Rectangle 123"/>
          <p:cNvSpPr>
            <a:spLocks noChangeArrowheads="1"/>
          </p:cNvSpPr>
          <p:nvPr/>
        </p:nvSpPr>
        <p:spPr bwMode="auto">
          <a:xfrm>
            <a:off x="222126" y="3327227"/>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2" name="Rectangle 124"/>
          <p:cNvSpPr>
            <a:spLocks noChangeArrowheads="1"/>
          </p:cNvSpPr>
          <p:nvPr/>
        </p:nvSpPr>
        <p:spPr bwMode="auto">
          <a:xfrm>
            <a:off x="418976" y="3327227"/>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3" name="Rectangle 125"/>
          <p:cNvSpPr>
            <a:spLocks noChangeArrowheads="1"/>
          </p:cNvSpPr>
          <p:nvPr/>
        </p:nvSpPr>
        <p:spPr bwMode="auto">
          <a:xfrm>
            <a:off x="222126" y="3554239"/>
            <a:ext cx="12824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4" name="Rectangle 126"/>
          <p:cNvSpPr>
            <a:spLocks noChangeArrowheads="1"/>
          </p:cNvSpPr>
          <p:nvPr/>
        </p:nvSpPr>
        <p:spPr bwMode="auto">
          <a:xfrm>
            <a:off x="350713" y="3633614"/>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0</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5" name="Rectangle 127"/>
          <p:cNvSpPr>
            <a:spLocks noChangeArrowheads="1"/>
          </p:cNvSpPr>
          <p:nvPr/>
        </p:nvSpPr>
        <p:spPr bwMode="auto">
          <a:xfrm>
            <a:off x="415801" y="35542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6" name="Rectangle 128"/>
          <p:cNvSpPr>
            <a:spLocks noChangeArrowheads="1"/>
          </p:cNvSpPr>
          <p:nvPr/>
        </p:nvSpPr>
        <p:spPr bwMode="auto">
          <a:xfrm>
            <a:off x="1266701" y="3557414"/>
            <a:ext cx="522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7" name="Rectangle 129"/>
          <p:cNvSpPr>
            <a:spLocks noChangeArrowheads="1"/>
          </p:cNvSpPr>
          <p:nvPr/>
        </p:nvSpPr>
        <p:spPr bwMode="auto">
          <a:xfrm>
            <a:off x="1279401" y="3563764"/>
            <a:ext cx="50174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LDLB</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8" name="Rectangle 130"/>
          <p:cNvSpPr>
            <a:spLocks noChangeArrowheads="1"/>
          </p:cNvSpPr>
          <p:nvPr/>
        </p:nvSpPr>
        <p:spPr bwMode="auto">
          <a:xfrm>
            <a:off x="1773113" y="35637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19" name="Rectangle 131"/>
          <p:cNvSpPr>
            <a:spLocks noChangeArrowheads="1"/>
          </p:cNvSpPr>
          <p:nvPr/>
        </p:nvSpPr>
        <p:spPr bwMode="auto">
          <a:xfrm>
            <a:off x="2978026" y="3501852"/>
            <a:ext cx="5222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0" name="Rectangle 132"/>
          <p:cNvSpPr>
            <a:spLocks noChangeArrowheads="1"/>
          </p:cNvSpPr>
          <p:nvPr/>
        </p:nvSpPr>
        <p:spPr bwMode="auto">
          <a:xfrm>
            <a:off x="3014538" y="3508202"/>
            <a:ext cx="3847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21" name="Rectangle 133"/>
          <p:cNvSpPr>
            <a:spLocks noChangeArrowheads="1"/>
          </p:cNvSpPr>
          <p:nvPr/>
        </p:nvSpPr>
        <p:spPr bwMode="auto">
          <a:xfrm>
            <a:off x="3395538" y="3587577"/>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0</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22" name="Rectangle 134"/>
          <p:cNvSpPr>
            <a:spLocks noChangeArrowheads="1"/>
          </p:cNvSpPr>
          <p:nvPr/>
        </p:nvSpPr>
        <p:spPr bwMode="auto">
          <a:xfrm>
            <a:off x="3460626" y="35082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23" name="Rectangle 135"/>
          <p:cNvSpPr>
            <a:spLocks noChangeArrowheads="1"/>
          </p:cNvSpPr>
          <p:nvPr/>
        </p:nvSpPr>
        <p:spPr bwMode="auto">
          <a:xfrm>
            <a:off x="3546351" y="3501852"/>
            <a:ext cx="5476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4" name="Rectangle 136"/>
          <p:cNvSpPr>
            <a:spLocks noChangeArrowheads="1"/>
          </p:cNvSpPr>
          <p:nvPr/>
        </p:nvSpPr>
        <p:spPr bwMode="auto">
          <a:xfrm>
            <a:off x="3559051" y="3520902"/>
            <a:ext cx="23564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PC</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25" name="Rectangle 137"/>
          <p:cNvSpPr>
            <a:spLocks noChangeArrowheads="1"/>
          </p:cNvSpPr>
          <p:nvPr/>
        </p:nvSpPr>
        <p:spPr bwMode="auto">
          <a:xfrm>
            <a:off x="3789238" y="352725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6" name="Rectangle 138"/>
          <p:cNvSpPr>
            <a:spLocks noChangeArrowheads="1"/>
          </p:cNvSpPr>
          <p:nvPr/>
        </p:nvSpPr>
        <p:spPr bwMode="auto">
          <a:xfrm>
            <a:off x="3979738" y="352090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27" name="Rectangle 139"/>
          <p:cNvSpPr>
            <a:spLocks noChangeArrowheads="1"/>
          </p:cNvSpPr>
          <p:nvPr/>
        </p:nvSpPr>
        <p:spPr bwMode="auto">
          <a:xfrm>
            <a:off x="4074988" y="35209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28" name="Rectangle 140"/>
          <p:cNvSpPr>
            <a:spLocks noChangeArrowheads="1"/>
          </p:cNvSpPr>
          <p:nvPr/>
        </p:nvSpPr>
        <p:spPr bwMode="auto">
          <a:xfrm>
            <a:off x="4721101" y="3501852"/>
            <a:ext cx="5222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9" name="Rectangle 141"/>
          <p:cNvSpPr>
            <a:spLocks noChangeArrowheads="1"/>
          </p:cNvSpPr>
          <p:nvPr/>
        </p:nvSpPr>
        <p:spPr bwMode="auto">
          <a:xfrm>
            <a:off x="4757613" y="3508202"/>
            <a:ext cx="444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LDIR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0" name="Rectangle 142"/>
          <p:cNvSpPr>
            <a:spLocks noChangeArrowheads="1"/>
          </p:cNvSpPr>
          <p:nvPr/>
        </p:nvSpPr>
        <p:spPr bwMode="auto">
          <a:xfrm>
            <a:off x="5200526" y="35082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1" name="Rectangle 143"/>
          <p:cNvSpPr>
            <a:spLocks noChangeArrowheads="1"/>
          </p:cNvSpPr>
          <p:nvPr/>
        </p:nvSpPr>
        <p:spPr bwMode="auto">
          <a:xfrm>
            <a:off x="5310063" y="3501852"/>
            <a:ext cx="5222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2" name="Rectangle 144"/>
          <p:cNvSpPr>
            <a:spLocks noChangeArrowheads="1"/>
          </p:cNvSpPr>
          <p:nvPr/>
        </p:nvSpPr>
        <p:spPr bwMode="auto">
          <a:xfrm>
            <a:off x="5411663" y="3524077"/>
            <a:ext cx="265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RD</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3" name="Rectangle 145"/>
          <p:cNvSpPr>
            <a:spLocks noChangeArrowheads="1"/>
          </p:cNvSpPr>
          <p:nvPr/>
        </p:nvSpPr>
        <p:spPr bwMode="auto">
          <a:xfrm>
            <a:off x="5679951" y="3498677"/>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Symbol" pitchFamily="18" charset="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4" name="Rectangle 146"/>
          <p:cNvSpPr>
            <a:spLocks noChangeArrowheads="1"/>
          </p:cNvSpPr>
          <p:nvPr/>
        </p:nvSpPr>
        <p:spPr bwMode="auto">
          <a:xfrm>
            <a:off x="5729163" y="3524077"/>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5" name="Rectangle 147"/>
          <p:cNvSpPr>
            <a:spLocks noChangeArrowheads="1"/>
          </p:cNvSpPr>
          <p:nvPr/>
        </p:nvSpPr>
        <p:spPr bwMode="auto">
          <a:xfrm>
            <a:off x="5860926" y="3501852"/>
            <a:ext cx="584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6" name="Rectangle 148"/>
          <p:cNvSpPr>
            <a:spLocks noChangeArrowheads="1"/>
          </p:cNvSpPr>
          <p:nvPr/>
        </p:nvSpPr>
        <p:spPr bwMode="auto">
          <a:xfrm>
            <a:off x="5891088" y="3508202"/>
            <a:ext cx="5241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LDAR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7" name="Rectangle 149"/>
          <p:cNvSpPr>
            <a:spLocks noChangeArrowheads="1"/>
          </p:cNvSpPr>
          <p:nvPr/>
        </p:nvSpPr>
        <p:spPr bwMode="auto">
          <a:xfrm>
            <a:off x="6410201" y="35082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38" name="Rectangle 150"/>
          <p:cNvSpPr>
            <a:spLocks noChangeArrowheads="1"/>
          </p:cNvSpPr>
          <p:nvPr/>
        </p:nvSpPr>
        <p:spPr bwMode="auto">
          <a:xfrm>
            <a:off x="6435601" y="3501852"/>
            <a:ext cx="584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9" name="Rectangle 151"/>
          <p:cNvSpPr>
            <a:spLocks noChangeArrowheads="1"/>
          </p:cNvSpPr>
          <p:nvPr/>
        </p:nvSpPr>
        <p:spPr bwMode="auto">
          <a:xfrm>
            <a:off x="6465763" y="3508202"/>
            <a:ext cx="519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LDDR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40" name="Rectangle 152"/>
          <p:cNvSpPr>
            <a:spLocks noChangeArrowheads="1"/>
          </p:cNvSpPr>
          <p:nvPr/>
        </p:nvSpPr>
        <p:spPr bwMode="auto">
          <a:xfrm>
            <a:off x="6984876" y="35082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41" name="Rectangle 153"/>
          <p:cNvSpPr>
            <a:spLocks noChangeArrowheads="1"/>
          </p:cNvSpPr>
          <p:nvPr/>
        </p:nvSpPr>
        <p:spPr bwMode="auto">
          <a:xfrm>
            <a:off x="7019801" y="3501852"/>
            <a:ext cx="5826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2" name="Rectangle 154"/>
          <p:cNvSpPr>
            <a:spLocks noChangeArrowheads="1"/>
          </p:cNvSpPr>
          <p:nvPr/>
        </p:nvSpPr>
        <p:spPr bwMode="auto">
          <a:xfrm>
            <a:off x="7221413" y="3508202"/>
            <a:ext cx="1074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P</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43" name="Rectangle 155"/>
          <p:cNvSpPr>
            <a:spLocks noChangeArrowheads="1"/>
          </p:cNvSpPr>
          <p:nvPr/>
        </p:nvSpPr>
        <p:spPr bwMode="auto">
          <a:xfrm>
            <a:off x="7329363" y="3587577"/>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44" name="Rectangle 156"/>
          <p:cNvSpPr>
            <a:spLocks noChangeArrowheads="1"/>
          </p:cNvSpPr>
          <p:nvPr/>
        </p:nvSpPr>
        <p:spPr bwMode="auto">
          <a:xfrm>
            <a:off x="7394451" y="35082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45" name="Line 157"/>
          <p:cNvSpPr>
            <a:spLocks noChangeShapeType="1"/>
          </p:cNvSpPr>
          <p:nvPr/>
        </p:nvSpPr>
        <p:spPr bwMode="auto">
          <a:xfrm>
            <a:off x="179263" y="4657552"/>
            <a:ext cx="1588" cy="363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6" name="Line 158"/>
          <p:cNvSpPr>
            <a:spLocks noChangeShapeType="1"/>
          </p:cNvSpPr>
          <p:nvPr/>
        </p:nvSpPr>
        <p:spPr bwMode="auto">
          <a:xfrm>
            <a:off x="7145213" y="4657552"/>
            <a:ext cx="1588" cy="363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7" name="Line 159"/>
          <p:cNvSpPr>
            <a:spLocks noChangeShapeType="1"/>
          </p:cNvSpPr>
          <p:nvPr/>
        </p:nvSpPr>
        <p:spPr bwMode="auto">
          <a:xfrm>
            <a:off x="8902576" y="4657552"/>
            <a:ext cx="1587" cy="363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8" name="Freeform 160"/>
          <p:cNvSpPr>
            <a:spLocks/>
          </p:cNvSpPr>
          <p:nvPr/>
        </p:nvSpPr>
        <p:spPr bwMode="auto">
          <a:xfrm>
            <a:off x="193551" y="4833764"/>
            <a:ext cx="190500" cy="53975"/>
          </a:xfrm>
          <a:custGeom>
            <a:avLst/>
            <a:gdLst>
              <a:gd name="T0" fmla="*/ 0 w 120"/>
              <a:gd name="T1" fmla="*/ 2147483647 h 34"/>
              <a:gd name="T2" fmla="*/ 2147483647 w 120"/>
              <a:gd name="T3" fmla="*/ 2147483647 h 34"/>
              <a:gd name="T4" fmla="*/ 2147483647 w 120"/>
              <a:gd name="T5" fmla="*/ 0 h 34"/>
              <a:gd name="T6" fmla="*/ 0 w 120"/>
              <a:gd name="T7" fmla="*/ 2147483647 h 34"/>
              <a:gd name="T8" fmla="*/ 0 60000 65536"/>
              <a:gd name="T9" fmla="*/ 0 60000 65536"/>
              <a:gd name="T10" fmla="*/ 0 60000 65536"/>
              <a:gd name="T11" fmla="*/ 0 60000 65536"/>
              <a:gd name="T12" fmla="*/ 0 w 120"/>
              <a:gd name="T13" fmla="*/ 0 h 34"/>
              <a:gd name="T14" fmla="*/ 120 w 120"/>
              <a:gd name="T15" fmla="*/ 34 h 34"/>
            </a:gdLst>
            <a:ahLst/>
            <a:cxnLst>
              <a:cxn ang="T8">
                <a:pos x="T0" y="T1"/>
              </a:cxn>
              <a:cxn ang="T9">
                <a:pos x="T2" y="T3"/>
              </a:cxn>
              <a:cxn ang="T10">
                <a:pos x="T4" y="T5"/>
              </a:cxn>
              <a:cxn ang="T11">
                <a:pos x="T6" y="T7"/>
              </a:cxn>
            </a:cxnLst>
            <a:rect l="T12" t="T13" r="T14" b="T15"/>
            <a:pathLst>
              <a:path w="120" h="34">
                <a:moveTo>
                  <a:pt x="0" y="17"/>
                </a:moveTo>
                <a:lnTo>
                  <a:pt x="120" y="34"/>
                </a:lnTo>
                <a:lnTo>
                  <a:pt x="120" y="0"/>
                </a:lnTo>
                <a:lnTo>
                  <a:pt x="0"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9" name="Line 161"/>
          <p:cNvSpPr>
            <a:spLocks noChangeShapeType="1"/>
          </p:cNvSpPr>
          <p:nvPr/>
        </p:nvSpPr>
        <p:spPr bwMode="auto">
          <a:xfrm>
            <a:off x="363413" y="4863927"/>
            <a:ext cx="66167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0" name="Freeform 162"/>
          <p:cNvSpPr>
            <a:spLocks/>
          </p:cNvSpPr>
          <p:nvPr/>
        </p:nvSpPr>
        <p:spPr bwMode="auto">
          <a:xfrm>
            <a:off x="6942013" y="4833764"/>
            <a:ext cx="187325" cy="53975"/>
          </a:xfrm>
          <a:custGeom>
            <a:avLst/>
            <a:gdLst>
              <a:gd name="T0" fmla="*/ 2147483647 w 118"/>
              <a:gd name="T1" fmla="*/ 2147483647 h 34"/>
              <a:gd name="T2" fmla="*/ 0 w 118"/>
              <a:gd name="T3" fmla="*/ 2147483647 h 34"/>
              <a:gd name="T4" fmla="*/ 0 w 118"/>
              <a:gd name="T5" fmla="*/ 0 h 34"/>
              <a:gd name="T6" fmla="*/ 2147483647 w 118"/>
              <a:gd name="T7" fmla="*/ 2147483647 h 34"/>
              <a:gd name="T8" fmla="*/ 0 60000 65536"/>
              <a:gd name="T9" fmla="*/ 0 60000 65536"/>
              <a:gd name="T10" fmla="*/ 0 60000 65536"/>
              <a:gd name="T11" fmla="*/ 0 60000 65536"/>
              <a:gd name="T12" fmla="*/ 0 w 118"/>
              <a:gd name="T13" fmla="*/ 0 h 34"/>
              <a:gd name="T14" fmla="*/ 118 w 118"/>
              <a:gd name="T15" fmla="*/ 34 h 34"/>
            </a:gdLst>
            <a:ahLst/>
            <a:cxnLst>
              <a:cxn ang="T8">
                <a:pos x="T0" y="T1"/>
              </a:cxn>
              <a:cxn ang="T9">
                <a:pos x="T2" y="T3"/>
              </a:cxn>
              <a:cxn ang="T10">
                <a:pos x="T4" y="T5"/>
              </a:cxn>
              <a:cxn ang="T11">
                <a:pos x="T6" y="T7"/>
              </a:cxn>
            </a:cxnLst>
            <a:rect l="T12" t="T13" r="T14" b="T15"/>
            <a:pathLst>
              <a:path w="118" h="34">
                <a:moveTo>
                  <a:pt x="118" y="17"/>
                </a:moveTo>
                <a:lnTo>
                  <a:pt x="0" y="34"/>
                </a:lnTo>
                <a:lnTo>
                  <a:pt x="0" y="0"/>
                </a:lnTo>
                <a:lnTo>
                  <a:pt x="118"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1" name="Freeform 163"/>
          <p:cNvSpPr>
            <a:spLocks/>
          </p:cNvSpPr>
          <p:nvPr/>
        </p:nvSpPr>
        <p:spPr bwMode="auto">
          <a:xfrm>
            <a:off x="7167438" y="4833764"/>
            <a:ext cx="187325" cy="53975"/>
          </a:xfrm>
          <a:custGeom>
            <a:avLst/>
            <a:gdLst>
              <a:gd name="T0" fmla="*/ 0 w 118"/>
              <a:gd name="T1" fmla="*/ 2147483647 h 34"/>
              <a:gd name="T2" fmla="*/ 2147483647 w 118"/>
              <a:gd name="T3" fmla="*/ 2147483647 h 34"/>
              <a:gd name="T4" fmla="*/ 2147483647 w 118"/>
              <a:gd name="T5" fmla="*/ 0 h 34"/>
              <a:gd name="T6" fmla="*/ 0 w 118"/>
              <a:gd name="T7" fmla="*/ 2147483647 h 34"/>
              <a:gd name="T8" fmla="*/ 0 60000 65536"/>
              <a:gd name="T9" fmla="*/ 0 60000 65536"/>
              <a:gd name="T10" fmla="*/ 0 60000 65536"/>
              <a:gd name="T11" fmla="*/ 0 60000 65536"/>
              <a:gd name="T12" fmla="*/ 0 w 118"/>
              <a:gd name="T13" fmla="*/ 0 h 34"/>
              <a:gd name="T14" fmla="*/ 118 w 118"/>
              <a:gd name="T15" fmla="*/ 34 h 34"/>
            </a:gdLst>
            <a:ahLst/>
            <a:cxnLst>
              <a:cxn ang="T8">
                <a:pos x="T0" y="T1"/>
              </a:cxn>
              <a:cxn ang="T9">
                <a:pos x="T2" y="T3"/>
              </a:cxn>
              <a:cxn ang="T10">
                <a:pos x="T4" y="T5"/>
              </a:cxn>
              <a:cxn ang="T11">
                <a:pos x="T6" y="T7"/>
              </a:cxn>
            </a:cxnLst>
            <a:rect l="T12" t="T13" r="T14" b="T15"/>
            <a:pathLst>
              <a:path w="118" h="34">
                <a:moveTo>
                  <a:pt x="0" y="17"/>
                </a:moveTo>
                <a:lnTo>
                  <a:pt x="118" y="34"/>
                </a:lnTo>
                <a:lnTo>
                  <a:pt x="118" y="0"/>
                </a:lnTo>
                <a:lnTo>
                  <a:pt x="0"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2" name="Line 164"/>
          <p:cNvSpPr>
            <a:spLocks noChangeShapeType="1"/>
          </p:cNvSpPr>
          <p:nvPr/>
        </p:nvSpPr>
        <p:spPr bwMode="auto">
          <a:xfrm>
            <a:off x="7335713" y="4863927"/>
            <a:ext cx="14112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3" name="Freeform 165"/>
          <p:cNvSpPr>
            <a:spLocks/>
          </p:cNvSpPr>
          <p:nvPr/>
        </p:nvSpPr>
        <p:spPr bwMode="auto">
          <a:xfrm>
            <a:off x="8705726" y="4833764"/>
            <a:ext cx="187325" cy="53975"/>
          </a:xfrm>
          <a:custGeom>
            <a:avLst/>
            <a:gdLst>
              <a:gd name="T0" fmla="*/ 2147483647 w 118"/>
              <a:gd name="T1" fmla="*/ 2147483647 h 34"/>
              <a:gd name="T2" fmla="*/ 0 w 118"/>
              <a:gd name="T3" fmla="*/ 2147483647 h 34"/>
              <a:gd name="T4" fmla="*/ 0 w 118"/>
              <a:gd name="T5" fmla="*/ 0 h 34"/>
              <a:gd name="T6" fmla="*/ 2147483647 w 118"/>
              <a:gd name="T7" fmla="*/ 2147483647 h 34"/>
              <a:gd name="T8" fmla="*/ 0 60000 65536"/>
              <a:gd name="T9" fmla="*/ 0 60000 65536"/>
              <a:gd name="T10" fmla="*/ 0 60000 65536"/>
              <a:gd name="T11" fmla="*/ 0 60000 65536"/>
              <a:gd name="T12" fmla="*/ 0 w 118"/>
              <a:gd name="T13" fmla="*/ 0 h 34"/>
              <a:gd name="T14" fmla="*/ 118 w 118"/>
              <a:gd name="T15" fmla="*/ 34 h 34"/>
            </a:gdLst>
            <a:ahLst/>
            <a:cxnLst>
              <a:cxn ang="T8">
                <a:pos x="T0" y="T1"/>
              </a:cxn>
              <a:cxn ang="T9">
                <a:pos x="T2" y="T3"/>
              </a:cxn>
              <a:cxn ang="T10">
                <a:pos x="T4" y="T5"/>
              </a:cxn>
              <a:cxn ang="T11">
                <a:pos x="T6" y="T7"/>
              </a:cxn>
            </a:cxnLst>
            <a:rect l="T12" t="T13" r="T14" b="T15"/>
            <a:pathLst>
              <a:path w="118" h="34">
                <a:moveTo>
                  <a:pt x="118" y="17"/>
                </a:moveTo>
                <a:lnTo>
                  <a:pt x="0" y="34"/>
                </a:lnTo>
                <a:lnTo>
                  <a:pt x="0" y="0"/>
                </a:lnTo>
                <a:lnTo>
                  <a:pt x="118" y="17"/>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4" name="Rectangle 167"/>
          <p:cNvSpPr>
            <a:spLocks noChangeArrowheads="1"/>
          </p:cNvSpPr>
          <p:nvPr/>
        </p:nvSpPr>
        <p:spPr bwMode="auto">
          <a:xfrm>
            <a:off x="3430463" y="4925839"/>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smtClean="0">
                <a:ln>
                  <a:noFill/>
                </a:ln>
                <a:solidFill>
                  <a:srgbClr val="000000"/>
                </a:solidFill>
                <a:effectLst/>
                <a:uLnTx/>
                <a:uFillTx/>
                <a:latin typeface="华康简宋" charset="-122"/>
                <a:ea typeface="华康简宋" charset="-122"/>
              </a:rPr>
              <a:t>控制字段</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5" name="Rectangle 168"/>
          <p:cNvSpPr>
            <a:spLocks noChangeArrowheads="1"/>
          </p:cNvSpPr>
          <p:nvPr/>
        </p:nvSpPr>
        <p:spPr bwMode="auto">
          <a:xfrm>
            <a:off x="4216276" y="4762327"/>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56" name="Rectangle 170"/>
          <p:cNvSpPr>
            <a:spLocks noChangeArrowheads="1"/>
          </p:cNvSpPr>
          <p:nvPr/>
        </p:nvSpPr>
        <p:spPr bwMode="auto">
          <a:xfrm>
            <a:off x="7661151" y="4925839"/>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smtClean="0">
                <a:ln>
                  <a:noFill/>
                </a:ln>
                <a:solidFill>
                  <a:srgbClr val="000000"/>
                </a:solidFill>
                <a:effectLst/>
                <a:uLnTx/>
                <a:uFillTx/>
                <a:latin typeface="华康简宋" charset="-122"/>
                <a:ea typeface="华康简宋" charset="-122"/>
              </a:rPr>
              <a:t>顺序控制</a:t>
            </a: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7" name="Rectangle 171"/>
          <p:cNvSpPr>
            <a:spLocks noChangeArrowheads="1"/>
          </p:cNvSpPr>
          <p:nvPr/>
        </p:nvSpPr>
        <p:spPr bwMode="auto">
          <a:xfrm>
            <a:off x="8448551" y="4762327"/>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58" name="Rectangle 172"/>
          <p:cNvSpPr>
            <a:spLocks noChangeArrowheads="1"/>
          </p:cNvSpPr>
          <p:nvPr/>
        </p:nvSpPr>
        <p:spPr bwMode="auto">
          <a:xfrm>
            <a:off x="399926" y="2204864"/>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9" name="Rectangle 173"/>
          <p:cNvSpPr>
            <a:spLocks noChangeArrowheads="1"/>
          </p:cNvSpPr>
          <p:nvPr/>
        </p:nvSpPr>
        <p:spPr bwMode="auto">
          <a:xfrm>
            <a:off x="580901" y="2204864"/>
            <a:ext cx="117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0" name="Rectangle 174"/>
          <p:cNvSpPr>
            <a:spLocks noChangeArrowheads="1"/>
          </p:cNvSpPr>
          <p:nvPr/>
        </p:nvSpPr>
        <p:spPr bwMode="auto">
          <a:xfrm>
            <a:off x="695201" y="22048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1" name="Rectangle 175"/>
          <p:cNvSpPr>
            <a:spLocks noChangeArrowheads="1"/>
          </p:cNvSpPr>
          <p:nvPr/>
        </p:nvSpPr>
        <p:spPr bwMode="auto">
          <a:xfrm>
            <a:off x="541213" y="245410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2" name="Rectangle 176"/>
          <p:cNvSpPr>
            <a:spLocks noChangeArrowheads="1"/>
          </p:cNvSpPr>
          <p:nvPr/>
        </p:nvSpPr>
        <p:spPr bwMode="auto">
          <a:xfrm>
            <a:off x="738063" y="245410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3" name="Rectangle 177"/>
          <p:cNvSpPr>
            <a:spLocks noChangeArrowheads="1"/>
          </p:cNvSpPr>
          <p:nvPr/>
        </p:nvSpPr>
        <p:spPr bwMode="auto">
          <a:xfrm>
            <a:off x="541213" y="2681114"/>
            <a:ext cx="12824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4" name="Rectangle 178"/>
          <p:cNvSpPr>
            <a:spLocks noChangeArrowheads="1"/>
          </p:cNvSpPr>
          <p:nvPr/>
        </p:nvSpPr>
        <p:spPr bwMode="auto">
          <a:xfrm>
            <a:off x="669801" y="2762077"/>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1</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5" name="Rectangle 179"/>
          <p:cNvSpPr>
            <a:spLocks noChangeArrowheads="1"/>
          </p:cNvSpPr>
          <p:nvPr/>
        </p:nvSpPr>
        <p:spPr bwMode="auto">
          <a:xfrm>
            <a:off x="734888" y="26811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66" name="Freeform 180"/>
          <p:cNvSpPr>
            <a:spLocks/>
          </p:cNvSpPr>
          <p:nvPr/>
        </p:nvSpPr>
        <p:spPr bwMode="auto">
          <a:xfrm>
            <a:off x="593601" y="2946227"/>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7" name="Freeform 181"/>
          <p:cNvSpPr>
            <a:spLocks/>
          </p:cNvSpPr>
          <p:nvPr/>
        </p:nvSpPr>
        <p:spPr bwMode="auto">
          <a:xfrm>
            <a:off x="1177801" y="2946227"/>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8" name="Freeform 182"/>
          <p:cNvSpPr>
            <a:spLocks/>
          </p:cNvSpPr>
          <p:nvPr/>
        </p:nvSpPr>
        <p:spPr bwMode="auto">
          <a:xfrm>
            <a:off x="1752476" y="2946227"/>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9" y="0"/>
                </a:moveTo>
                <a:lnTo>
                  <a:pt x="0" y="118"/>
                </a:lnTo>
                <a:lnTo>
                  <a:pt x="37" y="118"/>
                </a:lnTo>
                <a:lnTo>
                  <a:pt x="19"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9" name="Freeform 183"/>
          <p:cNvSpPr>
            <a:spLocks/>
          </p:cNvSpPr>
          <p:nvPr/>
        </p:nvSpPr>
        <p:spPr bwMode="auto">
          <a:xfrm>
            <a:off x="2344613" y="2946227"/>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8" y="0"/>
                </a:moveTo>
                <a:lnTo>
                  <a:pt x="0" y="118"/>
                </a:lnTo>
                <a:lnTo>
                  <a:pt x="37"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0" name="Freeform 184"/>
          <p:cNvSpPr>
            <a:spLocks/>
          </p:cNvSpPr>
          <p:nvPr/>
        </p:nvSpPr>
        <p:spPr bwMode="auto">
          <a:xfrm>
            <a:off x="2916113" y="2946227"/>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20" y="0"/>
                </a:moveTo>
                <a:lnTo>
                  <a:pt x="0" y="118"/>
                </a:lnTo>
                <a:lnTo>
                  <a:pt x="37" y="118"/>
                </a:lnTo>
                <a:lnTo>
                  <a:pt x="20"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1" name="Freeform 185"/>
          <p:cNvSpPr>
            <a:spLocks/>
          </p:cNvSpPr>
          <p:nvPr/>
        </p:nvSpPr>
        <p:spPr bwMode="auto">
          <a:xfrm>
            <a:off x="3497138" y="2946227"/>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8" y="0"/>
                </a:moveTo>
                <a:lnTo>
                  <a:pt x="0" y="118"/>
                </a:lnTo>
                <a:lnTo>
                  <a:pt x="37"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2" name="Freeform 186"/>
          <p:cNvSpPr>
            <a:spLocks/>
          </p:cNvSpPr>
          <p:nvPr/>
        </p:nvSpPr>
        <p:spPr bwMode="auto">
          <a:xfrm>
            <a:off x="4078163" y="2946227"/>
            <a:ext cx="55563"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8" y="0"/>
                </a:moveTo>
                <a:lnTo>
                  <a:pt x="0" y="118"/>
                </a:lnTo>
                <a:lnTo>
                  <a:pt x="35"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3" name="Freeform 187"/>
          <p:cNvSpPr>
            <a:spLocks/>
          </p:cNvSpPr>
          <p:nvPr/>
        </p:nvSpPr>
        <p:spPr bwMode="auto">
          <a:xfrm>
            <a:off x="4665538" y="2946227"/>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4" name="Freeform 188"/>
          <p:cNvSpPr>
            <a:spLocks/>
          </p:cNvSpPr>
          <p:nvPr/>
        </p:nvSpPr>
        <p:spPr bwMode="auto">
          <a:xfrm>
            <a:off x="5240213" y="2946227"/>
            <a:ext cx="58738"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9" y="0"/>
                </a:moveTo>
                <a:lnTo>
                  <a:pt x="0" y="118"/>
                </a:lnTo>
                <a:lnTo>
                  <a:pt x="37" y="118"/>
                </a:lnTo>
                <a:lnTo>
                  <a:pt x="19"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5" name="Freeform 189"/>
          <p:cNvSpPr>
            <a:spLocks/>
          </p:cNvSpPr>
          <p:nvPr/>
        </p:nvSpPr>
        <p:spPr bwMode="auto">
          <a:xfrm>
            <a:off x="5830763" y="2946227"/>
            <a:ext cx="53975" cy="187325"/>
          </a:xfrm>
          <a:custGeom>
            <a:avLst/>
            <a:gdLst>
              <a:gd name="T0" fmla="*/ 2147483647 w 34"/>
              <a:gd name="T1" fmla="*/ 0 h 118"/>
              <a:gd name="T2" fmla="*/ 0 w 34"/>
              <a:gd name="T3" fmla="*/ 2147483647 h 118"/>
              <a:gd name="T4" fmla="*/ 2147483647 w 34"/>
              <a:gd name="T5" fmla="*/ 2147483647 h 118"/>
              <a:gd name="T6" fmla="*/ 2147483647 w 34"/>
              <a:gd name="T7" fmla="*/ 0 h 118"/>
              <a:gd name="T8" fmla="*/ 0 60000 65536"/>
              <a:gd name="T9" fmla="*/ 0 60000 65536"/>
              <a:gd name="T10" fmla="*/ 0 60000 65536"/>
              <a:gd name="T11" fmla="*/ 0 60000 65536"/>
              <a:gd name="T12" fmla="*/ 0 w 34"/>
              <a:gd name="T13" fmla="*/ 0 h 118"/>
              <a:gd name="T14" fmla="*/ 34 w 34"/>
              <a:gd name="T15" fmla="*/ 118 h 118"/>
            </a:gdLst>
            <a:ahLst/>
            <a:cxnLst>
              <a:cxn ang="T8">
                <a:pos x="T0" y="T1"/>
              </a:cxn>
              <a:cxn ang="T9">
                <a:pos x="T2" y="T3"/>
              </a:cxn>
              <a:cxn ang="T10">
                <a:pos x="T4" y="T5"/>
              </a:cxn>
              <a:cxn ang="T11">
                <a:pos x="T6" y="T7"/>
              </a:cxn>
            </a:cxnLst>
            <a:rect l="T12" t="T13" r="T14" b="T15"/>
            <a:pathLst>
              <a:path w="34" h="118">
                <a:moveTo>
                  <a:pt x="17" y="0"/>
                </a:moveTo>
                <a:lnTo>
                  <a:pt x="0" y="118"/>
                </a:lnTo>
                <a:lnTo>
                  <a:pt x="34"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6" name="Freeform 190"/>
          <p:cNvSpPr>
            <a:spLocks/>
          </p:cNvSpPr>
          <p:nvPr/>
        </p:nvSpPr>
        <p:spPr bwMode="auto">
          <a:xfrm>
            <a:off x="6407026" y="2946227"/>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20" y="0"/>
                </a:moveTo>
                <a:lnTo>
                  <a:pt x="0" y="118"/>
                </a:lnTo>
                <a:lnTo>
                  <a:pt x="37" y="118"/>
                </a:lnTo>
                <a:lnTo>
                  <a:pt x="20"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7" name="Freeform 191"/>
          <p:cNvSpPr>
            <a:spLocks/>
          </p:cNvSpPr>
          <p:nvPr/>
        </p:nvSpPr>
        <p:spPr bwMode="auto">
          <a:xfrm>
            <a:off x="6984876" y="2946227"/>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8" y="0"/>
                </a:moveTo>
                <a:lnTo>
                  <a:pt x="0" y="118"/>
                </a:lnTo>
                <a:lnTo>
                  <a:pt x="37"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8" name="Freeform 192"/>
          <p:cNvSpPr>
            <a:spLocks/>
          </p:cNvSpPr>
          <p:nvPr/>
        </p:nvSpPr>
        <p:spPr bwMode="auto">
          <a:xfrm>
            <a:off x="7565901" y="2946227"/>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8" y="0"/>
                </a:moveTo>
                <a:lnTo>
                  <a:pt x="0" y="118"/>
                </a:lnTo>
                <a:lnTo>
                  <a:pt x="35"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9" name="Freeform 193"/>
          <p:cNvSpPr>
            <a:spLocks/>
          </p:cNvSpPr>
          <p:nvPr/>
        </p:nvSpPr>
        <p:spPr bwMode="auto">
          <a:xfrm>
            <a:off x="7858001" y="2946227"/>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8" y="0"/>
                </a:moveTo>
                <a:lnTo>
                  <a:pt x="0" y="118"/>
                </a:lnTo>
                <a:lnTo>
                  <a:pt x="35" y="118"/>
                </a:lnTo>
                <a:lnTo>
                  <a:pt x="18"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0" name="Freeform 194"/>
          <p:cNvSpPr>
            <a:spLocks/>
          </p:cNvSpPr>
          <p:nvPr/>
        </p:nvSpPr>
        <p:spPr bwMode="auto">
          <a:xfrm>
            <a:off x="8150101" y="2946227"/>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7" y="0"/>
                </a:moveTo>
                <a:lnTo>
                  <a:pt x="0" y="118"/>
                </a:lnTo>
                <a:lnTo>
                  <a:pt x="35"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1" name="Freeform 195"/>
          <p:cNvSpPr>
            <a:spLocks/>
          </p:cNvSpPr>
          <p:nvPr/>
        </p:nvSpPr>
        <p:spPr bwMode="auto">
          <a:xfrm>
            <a:off x="8445376" y="2946227"/>
            <a:ext cx="58737" cy="187325"/>
          </a:xfrm>
          <a:custGeom>
            <a:avLst/>
            <a:gdLst>
              <a:gd name="T0" fmla="*/ 2147483647 w 37"/>
              <a:gd name="T1" fmla="*/ 0 h 118"/>
              <a:gd name="T2" fmla="*/ 0 w 37"/>
              <a:gd name="T3" fmla="*/ 2147483647 h 118"/>
              <a:gd name="T4" fmla="*/ 2147483647 w 37"/>
              <a:gd name="T5" fmla="*/ 2147483647 h 118"/>
              <a:gd name="T6" fmla="*/ 2147483647 w 37"/>
              <a:gd name="T7" fmla="*/ 0 h 118"/>
              <a:gd name="T8" fmla="*/ 0 60000 65536"/>
              <a:gd name="T9" fmla="*/ 0 60000 65536"/>
              <a:gd name="T10" fmla="*/ 0 60000 65536"/>
              <a:gd name="T11" fmla="*/ 0 60000 65536"/>
              <a:gd name="T12" fmla="*/ 0 w 37"/>
              <a:gd name="T13" fmla="*/ 0 h 118"/>
              <a:gd name="T14" fmla="*/ 37 w 37"/>
              <a:gd name="T15" fmla="*/ 118 h 118"/>
            </a:gdLst>
            <a:ahLst/>
            <a:cxnLst>
              <a:cxn ang="T8">
                <a:pos x="T0" y="T1"/>
              </a:cxn>
              <a:cxn ang="T9">
                <a:pos x="T2" y="T3"/>
              </a:cxn>
              <a:cxn ang="T10">
                <a:pos x="T4" y="T5"/>
              </a:cxn>
              <a:cxn ang="T11">
                <a:pos x="T6" y="T7"/>
              </a:cxn>
            </a:cxnLst>
            <a:rect l="T12" t="T13" r="T14" b="T15"/>
            <a:pathLst>
              <a:path w="37" h="118">
                <a:moveTo>
                  <a:pt x="17" y="0"/>
                </a:moveTo>
                <a:lnTo>
                  <a:pt x="0" y="118"/>
                </a:lnTo>
                <a:lnTo>
                  <a:pt x="37"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2" name="Freeform 196"/>
          <p:cNvSpPr>
            <a:spLocks/>
          </p:cNvSpPr>
          <p:nvPr/>
        </p:nvSpPr>
        <p:spPr bwMode="auto">
          <a:xfrm>
            <a:off x="8734301" y="2946227"/>
            <a:ext cx="55562" cy="187325"/>
          </a:xfrm>
          <a:custGeom>
            <a:avLst/>
            <a:gdLst>
              <a:gd name="T0" fmla="*/ 2147483647 w 35"/>
              <a:gd name="T1" fmla="*/ 0 h 118"/>
              <a:gd name="T2" fmla="*/ 0 w 35"/>
              <a:gd name="T3" fmla="*/ 2147483647 h 118"/>
              <a:gd name="T4" fmla="*/ 2147483647 w 35"/>
              <a:gd name="T5" fmla="*/ 2147483647 h 118"/>
              <a:gd name="T6" fmla="*/ 2147483647 w 35"/>
              <a:gd name="T7" fmla="*/ 0 h 118"/>
              <a:gd name="T8" fmla="*/ 0 60000 65536"/>
              <a:gd name="T9" fmla="*/ 0 60000 65536"/>
              <a:gd name="T10" fmla="*/ 0 60000 65536"/>
              <a:gd name="T11" fmla="*/ 0 60000 65536"/>
              <a:gd name="T12" fmla="*/ 0 w 35"/>
              <a:gd name="T13" fmla="*/ 0 h 118"/>
              <a:gd name="T14" fmla="*/ 35 w 35"/>
              <a:gd name="T15" fmla="*/ 118 h 118"/>
            </a:gdLst>
            <a:ahLst/>
            <a:cxnLst>
              <a:cxn ang="T8">
                <a:pos x="T0" y="T1"/>
              </a:cxn>
              <a:cxn ang="T9">
                <a:pos x="T2" y="T3"/>
              </a:cxn>
              <a:cxn ang="T10">
                <a:pos x="T4" y="T5"/>
              </a:cxn>
              <a:cxn ang="T11">
                <a:pos x="T6" y="T7"/>
              </a:cxn>
            </a:cxnLst>
            <a:rect l="T12" t="T13" r="T14" b="T15"/>
            <a:pathLst>
              <a:path w="35" h="118">
                <a:moveTo>
                  <a:pt x="17" y="0"/>
                </a:moveTo>
                <a:lnTo>
                  <a:pt x="0" y="118"/>
                </a:lnTo>
                <a:lnTo>
                  <a:pt x="35" y="118"/>
                </a:lnTo>
                <a:lnTo>
                  <a:pt x="17" y="0"/>
                </a:lnTo>
                <a:close/>
              </a:path>
            </a:pathLst>
          </a:custGeom>
          <a:solidFill>
            <a:srgbClr val="000000"/>
          </a:solidFill>
          <a:ln w="3175">
            <a:solidFill>
              <a:srgbClr val="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3" name="Rectangle 197"/>
          <p:cNvSpPr>
            <a:spLocks noChangeArrowheads="1"/>
          </p:cNvSpPr>
          <p:nvPr/>
        </p:nvSpPr>
        <p:spPr bwMode="auto">
          <a:xfrm>
            <a:off x="688851" y="3077989"/>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4" name="Rectangle 198"/>
          <p:cNvSpPr>
            <a:spLocks noChangeArrowheads="1"/>
          </p:cNvSpPr>
          <p:nvPr/>
        </p:nvSpPr>
        <p:spPr bwMode="auto">
          <a:xfrm>
            <a:off x="869826" y="3077989"/>
            <a:ext cx="117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85" name="Rectangle 199"/>
          <p:cNvSpPr>
            <a:spLocks noChangeArrowheads="1"/>
          </p:cNvSpPr>
          <p:nvPr/>
        </p:nvSpPr>
        <p:spPr bwMode="auto">
          <a:xfrm>
            <a:off x="984126" y="307798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86" name="Rectangle 200"/>
          <p:cNvSpPr>
            <a:spLocks noChangeArrowheads="1"/>
          </p:cNvSpPr>
          <p:nvPr/>
        </p:nvSpPr>
        <p:spPr bwMode="auto">
          <a:xfrm>
            <a:off x="830138" y="3327227"/>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87" name="Rectangle 201"/>
          <p:cNvSpPr>
            <a:spLocks noChangeArrowheads="1"/>
          </p:cNvSpPr>
          <p:nvPr/>
        </p:nvSpPr>
        <p:spPr bwMode="auto">
          <a:xfrm>
            <a:off x="1026988" y="3327227"/>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88" name="Rectangle 202"/>
          <p:cNvSpPr>
            <a:spLocks noChangeArrowheads="1"/>
          </p:cNvSpPr>
          <p:nvPr/>
        </p:nvSpPr>
        <p:spPr bwMode="auto">
          <a:xfrm>
            <a:off x="830138" y="3554239"/>
            <a:ext cx="12824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89" name="Rectangle 203"/>
          <p:cNvSpPr>
            <a:spLocks noChangeArrowheads="1"/>
          </p:cNvSpPr>
          <p:nvPr/>
        </p:nvSpPr>
        <p:spPr bwMode="auto">
          <a:xfrm>
            <a:off x="958726" y="3633614"/>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smtClean="0">
                <a:ln>
                  <a:noFill/>
                </a:ln>
                <a:solidFill>
                  <a:srgbClr val="000000"/>
                </a:solidFill>
                <a:effectLst/>
                <a:uLnTx/>
                <a:uFillTx/>
                <a:latin typeface="Times New Roman" pitchFamily="18" charset="0"/>
              </a:rPr>
              <a:t>2</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0" name="Rectangle 204"/>
          <p:cNvSpPr>
            <a:spLocks noChangeArrowheads="1"/>
          </p:cNvSpPr>
          <p:nvPr/>
        </p:nvSpPr>
        <p:spPr bwMode="auto">
          <a:xfrm>
            <a:off x="1023813" y="3554239"/>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1" name="Rectangle 205"/>
          <p:cNvSpPr>
            <a:spLocks noChangeArrowheads="1"/>
          </p:cNvSpPr>
          <p:nvPr/>
        </p:nvSpPr>
        <p:spPr bwMode="auto">
          <a:xfrm>
            <a:off x="1555626" y="2204864"/>
            <a:ext cx="479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2" name="Rectangle 206"/>
          <p:cNvSpPr>
            <a:spLocks noChangeArrowheads="1"/>
          </p:cNvSpPr>
          <p:nvPr/>
        </p:nvSpPr>
        <p:spPr bwMode="auto">
          <a:xfrm>
            <a:off x="1657226" y="2204864"/>
            <a:ext cx="2677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3" name="Rectangle 207"/>
          <p:cNvSpPr>
            <a:spLocks noChangeArrowheads="1"/>
          </p:cNvSpPr>
          <p:nvPr/>
        </p:nvSpPr>
        <p:spPr bwMode="auto">
          <a:xfrm>
            <a:off x="1930276" y="22048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4" name="Rectangle 208"/>
          <p:cNvSpPr>
            <a:spLocks noChangeArrowheads="1"/>
          </p:cNvSpPr>
          <p:nvPr/>
        </p:nvSpPr>
        <p:spPr bwMode="auto">
          <a:xfrm>
            <a:off x="1696913" y="245410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5" name="Rectangle 209"/>
          <p:cNvSpPr>
            <a:spLocks noChangeArrowheads="1"/>
          </p:cNvSpPr>
          <p:nvPr/>
        </p:nvSpPr>
        <p:spPr bwMode="auto">
          <a:xfrm>
            <a:off x="1893763" y="245410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6" name="Rectangle 210"/>
          <p:cNvSpPr>
            <a:spLocks noChangeArrowheads="1"/>
          </p:cNvSpPr>
          <p:nvPr/>
        </p:nvSpPr>
        <p:spPr bwMode="auto">
          <a:xfrm>
            <a:off x="1736601" y="2681114"/>
            <a:ext cx="117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7" name="Rectangle 211"/>
          <p:cNvSpPr>
            <a:spLocks noChangeArrowheads="1"/>
          </p:cNvSpPr>
          <p:nvPr/>
        </p:nvSpPr>
        <p:spPr bwMode="auto">
          <a:xfrm>
            <a:off x="1850901" y="26811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498" name="Rectangle 212"/>
          <p:cNvSpPr>
            <a:spLocks noChangeArrowheads="1"/>
          </p:cNvSpPr>
          <p:nvPr/>
        </p:nvSpPr>
        <p:spPr bwMode="auto">
          <a:xfrm>
            <a:off x="1838201" y="3074814"/>
            <a:ext cx="4794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9" name="Rectangle 213"/>
          <p:cNvSpPr>
            <a:spLocks noChangeArrowheads="1"/>
          </p:cNvSpPr>
          <p:nvPr/>
        </p:nvSpPr>
        <p:spPr bwMode="auto">
          <a:xfrm>
            <a:off x="2019176" y="3074814"/>
            <a:ext cx="117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L</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0" name="Rectangle 214"/>
          <p:cNvSpPr>
            <a:spLocks noChangeArrowheads="1"/>
          </p:cNvSpPr>
          <p:nvPr/>
        </p:nvSpPr>
        <p:spPr bwMode="auto">
          <a:xfrm>
            <a:off x="2133476" y="30748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1" name="Rectangle 215"/>
          <p:cNvSpPr>
            <a:spLocks noChangeArrowheads="1"/>
          </p:cNvSpPr>
          <p:nvPr/>
        </p:nvSpPr>
        <p:spPr bwMode="auto">
          <a:xfrm>
            <a:off x="1979488" y="332405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2" name="Rectangle 216"/>
          <p:cNvSpPr>
            <a:spLocks noChangeArrowheads="1"/>
          </p:cNvSpPr>
          <p:nvPr/>
        </p:nvSpPr>
        <p:spPr bwMode="auto">
          <a:xfrm>
            <a:off x="2176338" y="332405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3" name="Rectangle 217"/>
          <p:cNvSpPr>
            <a:spLocks noChangeArrowheads="1"/>
          </p:cNvSpPr>
          <p:nvPr/>
        </p:nvSpPr>
        <p:spPr bwMode="auto">
          <a:xfrm>
            <a:off x="1939801" y="3551064"/>
            <a:ext cx="2677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4" name="Rectangle 218"/>
          <p:cNvSpPr>
            <a:spLocks noChangeArrowheads="1"/>
          </p:cNvSpPr>
          <p:nvPr/>
        </p:nvSpPr>
        <p:spPr bwMode="auto">
          <a:xfrm>
            <a:off x="2212851" y="35510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5" name="Rectangle 219"/>
          <p:cNvSpPr>
            <a:spLocks noChangeArrowheads="1"/>
          </p:cNvSpPr>
          <p:nvPr/>
        </p:nvSpPr>
        <p:spPr bwMode="auto">
          <a:xfrm>
            <a:off x="2120776" y="2204864"/>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6" name="Rectangle 220"/>
          <p:cNvSpPr>
            <a:spLocks noChangeArrowheads="1"/>
          </p:cNvSpPr>
          <p:nvPr/>
        </p:nvSpPr>
        <p:spPr bwMode="auto">
          <a:xfrm>
            <a:off x="2222376" y="2204864"/>
            <a:ext cx="2677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7" name="Rectangle 221"/>
          <p:cNvSpPr>
            <a:spLocks noChangeArrowheads="1"/>
          </p:cNvSpPr>
          <p:nvPr/>
        </p:nvSpPr>
        <p:spPr bwMode="auto">
          <a:xfrm>
            <a:off x="2495426" y="22048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8" name="Rectangle 222"/>
          <p:cNvSpPr>
            <a:spLocks noChangeArrowheads="1"/>
          </p:cNvSpPr>
          <p:nvPr/>
        </p:nvSpPr>
        <p:spPr bwMode="auto">
          <a:xfrm>
            <a:off x="2262063" y="245410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09" name="Rectangle 223"/>
          <p:cNvSpPr>
            <a:spLocks noChangeArrowheads="1"/>
          </p:cNvSpPr>
          <p:nvPr/>
        </p:nvSpPr>
        <p:spPr bwMode="auto">
          <a:xfrm>
            <a:off x="2458913" y="245410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0" name="Rectangle 224"/>
          <p:cNvSpPr>
            <a:spLocks noChangeArrowheads="1"/>
          </p:cNvSpPr>
          <p:nvPr/>
        </p:nvSpPr>
        <p:spPr bwMode="auto">
          <a:xfrm>
            <a:off x="2173163" y="2681114"/>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1" name="Rectangle 225"/>
          <p:cNvSpPr>
            <a:spLocks noChangeArrowheads="1"/>
          </p:cNvSpPr>
          <p:nvPr/>
        </p:nvSpPr>
        <p:spPr bwMode="auto">
          <a:xfrm>
            <a:off x="2547813" y="26811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2" name="Rectangle 226"/>
          <p:cNvSpPr>
            <a:spLocks noChangeArrowheads="1"/>
          </p:cNvSpPr>
          <p:nvPr/>
        </p:nvSpPr>
        <p:spPr bwMode="auto">
          <a:xfrm>
            <a:off x="2403351" y="3074814"/>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3" name="Rectangle 227"/>
          <p:cNvSpPr>
            <a:spLocks noChangeArrowheads="1"/>
          </p:cNvSpPr>
          <p:nvPr/>
        </p:nvSpPr>
        <p:spPr bwMode="auto">
          <a:xfrm>
            <a:off x="2455738" y="3074814"/>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4" name="Rectangle 228"/>
          <p:cNvSpPr>
            <a:spLocks noChangeArrowheads="1"/>
          </p:cNvSpPr>
          <p:nvPr/>
        </p:nvSpPr>
        <p:spPr bwMode="auto">
          <a:xfrm>
            <a:off x="2830388" y="30748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5" name="Rectangle 229"/>
          <p:cNvSpPr>
            <a:spLocks noChangeArrowheads="1"/>
          </p:cNvSpPr>
          <p:nvPr/>
        </p:nvSpPr>
        <p:spPr bwMode="auto">
          <a:xfrm>
            <a:off x="2544638" y="332405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6" name="Rectangle 230"/>
          <p:cNvSpPr>
            <a:spLocks noChangeArrowheads="1"/>
          </p:cNvSpPr>
          <p:nvPr/>
        </p:nvSpPr>
        <p:spPr bwMode="auto">
          <a:xfrm>
            <a:off x="2741488" y="332405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7" name="Rectangle 231"/>
          <p:cNvSpPr>
            <a:spLocks noChangeArrowheads="1"/>
          </p:cNvSpPr>
          <p:nvPr/>
        </p:nvSpPr>
        <p:spPr bwMode="auto">
          <a:xfrm>
            <a:off x="2504951" y="3551064"/>
            <a:ext cx="2677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8" name="Rectangle 232"/>
          <p:cNvSpPr>
            <a:spLocks noChangeArrowheads="1"/>
          </p:cNvSpPr>
          <p:nvPr/>
        </p:nvSpPr>
        <p:spPr bwMode="auto">
          <a:xfrm>
            <a:off x="2778001" y="35510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19" name="Rectangle 233"/>
          <p:cNvSpPr>
            <a:spLocks noChangeArrowheads="1"/>
          </p:cNvSpPr>
          <p:nvPr/>
        </p:nvSpPr>
        <p:spPr bwMode="auto">
          <a:xfrm>
            <a:off x="2682751" y="2204864"/>
            <a:ext cx="482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0" name="Rectangle 234"/>
          <p:cNvSpPr>
            <a:spLocks noChangeArrowheads="1"/>
          </p:cNvSpPr>
          <p:nvPr/>
        </p:nvSpPr>
        <p:spPr bwMode="auto">
          <a:xfrm>
            <a:off x="2738313" y="2204864"/>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1" name="Rectangle 235"/>
          <p:cNvSpPr>
            <a:spLocks noChangeArrowheads="1"/>
          </p:cNvSpPr>
          <p:nvPr/>
        </p:nvSpPr>
        <p:spPr bwMode="auto">
          <a:xfrm>
            <a:off x="3112963" y="22048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2" name="Rectangle 236"/>
          <p:cNvSpPr>
            <a:spLocks noChangeArrowheads="1"/>
          </p:cNvSpPr>
          <p:nvPr/>
        </p:nvSpPr>
        <p:spPr bwMode="auto">
          <a:xfrm>
            <a:off x="2827213" y="245410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3" name="Rectangle 237"/>
          <p:cNvSpPr>
            <a:spLocks noChangeArrowheads="1"/>
          </p:cNvSpPr>
          <p:nvPr/>
        </p:nvSpPr>
        <p:spPr bwMode="auto">
          <a:xfrm>
            <a:off x="3024063" y="245410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4" name="Rectangle 238"/>
          <p:cNvSpPr>
            <a:spLocks noChangeArrowheads="1"/>
          </p:cNvSpPr>
          <p:nvPr/>
        </p:nvSpPr>
        <p:spPr bwMode="auto">
          <a:xfrm>
            <a:off x="2728788" y="2681114"/>
            <a:ext cx="39594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ALU</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5" name="Rectangle 239"/>
          <p:cNvSpPr>
            <a:spLocks noChangeArrowheads="1"/>
          </p:cNvSpPr>
          <p:nvPr/>
        </p:nvSpPr>
        <p:spPr bwMode="auto">
          <a:xfrm>
            <a:off x="3119313" y="268111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6" name="Rectangle 240"/>
          <p:cNvSpPr>
            <a:spLocks noChangeArrowheads="1"/>
          </p:cNvSpPr>
          <p:nvPr/>
        </p:nvSpPr>
        <p:spPr bwMode="auto">
          <a:xfrm>
            <a:off x="4159126" y="3051002"/>
            <a:ext cx="4778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7" name="Rectangle 241"/>
          <p:cNvSpPr>
            <a:spLocks noChangeArrowheads="1"/>
          </p:cNvSpPr>
          <p:nvPr/>
        </p:nvSpPr>
        <p:spPr bwMode="auto">
          <a:xfrm>
            <a:off x="4209926" y="3051002"/>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8" name="Rectangle 242"/>
          <p:cNvSpPr>
            <a:spLocks noChangeArrowheads="1"/>
          </p:cNvSpPr>
          <p:nvPr/>
        </p:nvSpPr>
        <p:spPr bwMode="auto">
          <a:xfrm>
            <a:off x="4586163" y="30510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29" name="Rectangle 243"/>
          <p:cNvSpPr>
            <a:spLocks noChangeArrowheads="1"/>
          </p:cNvSpPr>
          <p:nvPr/>
        </p:nvSpPr>
        <p:spPr bwMode="auto">
          <a:xfrm>
            <a:off x="4300413" y="3298652"/>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0" name="Rectangle 244"/>
          <p:cNvSpPr>
            <a:spLocks noChangeArrowheads="1"/>
          </p:cNvSpPr>
          <p:nvPr/>
        </p:nvSpPr>
        <p:spPr bwMode="auto">
          <a:xfrm>
            <a:off x="4495676" y="3298652"/>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1" name="Rectangle 245"/>
          <p:cNvSpPr>
            <a:spLocks noChangeArrowheads="1"/>
          </p:cNvSpPr>
          <p:nvPr/>
        </p:nvSpPr>
        <p:spPr bwMode="auto">
          <a:xfrm>
            <a:off x="4278188" y="3527252"/>
            <a:ext cx="23564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PC</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2" name="Rectangle 246"/>
          <p:cNvSpPr>
            <a:spLocks noChangeArrowheads="1"/>
          </p:cNvSpPr>
          <p:nvPr/>
        </p:nvSpPr>
        <p:spPr bwMode="auto">
          <a:xfrm>
            <a:off x="4514726" y="352725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3" name="Rectangle 247"/>
          <p:cNvSpPr>
            <a:spLocks noChangeArrowheads="1"/>
          </p:cNvSpPr>
          <p:nvPr/>
        </p:nvSpPr>
        <p:spPr bwMode="auto">
          <a:xfrm>
            <a:off x="6143501" y="2244552"/>
            <a:ext cx="571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4" name="Rectangle 248"/>
          <p:cNvSpPr>
            <a:spLocks noChangeArrowheads="1"/>
          </p:cNvSpPr>
          <p:nvPr/>
        </p:nvSpPr>
        <p:spPr bwMode="auto">
          <a:xfrm>
            <a:off x="6238751" y="2217564"/>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5" name="Rectangle 249"/>
          <p:cNvSpPr>
            <a:spLocks noChangeArrowheads="1"/>
          </p:cNvSpPr>
          <p:nvPr/>
        </p:nvSpPr>
        <p:spPr bwMode="auto">
          <a:xfrm>
            <a:off x="6613401" y="22175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6" name="Rectangle 250"/>
          <p:cNvSpPr>
            <a:spLocks noChangeArrowheads="1"/>
          </p:cNvSpPr>
          <p:nvPr/>
        </p:nvSpPr>
        <p:spPr bwMode="auto">
          <a:xfrm>
            <a:off x="6327651" y="2450927"/>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7" name="Rectangle 251"/>
          <p:cNvSpPr>
            <a:spLocks noChangeArrowheads="1"/>
          </p:cNvSpPr>
          <p:nvPr/>
        </p:nvSpPr>
        <p:spPr bwMode="auto">
          <a:xfrm>
            <a:off x="6524501" y="2450927"/>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8" name="Rectangle 252"/>
          <p:cNvSpPr>
            <a:spLocks noChangeArrowheads="1"/>
          </p:cNvSpPr>
          <p:nvPr/>
        </p:nvSpPr>
        <p:spPr bwMode="auto">
          <a:xfrm>
            <a:off x="6294313" y="2644602"/>
            <a:ext cx="265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DR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39" name="Rectangle 253"/>
          <p:cNvSpPr>
            <a:spLocks noChangeArrowheads="1"/>
          </p:cNvSpPr>
          <p:nvPr/>
        </p:nvSpPr>
        <p:spPr bwMode="auto">
          <a:xfrm>
            <a:off x="6561013" y="26446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0" name="Rectangle 254"/>
          <p:cNvSpPr>
            <a:spLocks noChangeArrowheads="1"/>
          </p:cNvSpPr>
          <p:nvPr/>
        </p:nvSpPr>
        <p:spPr bwMode="auto">
          <a:xfrm>
            <a:off x="6684838" y="2244552"/>
            <a:ext cx="6635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1" name="Rectangle 255"/>
          <p:cNvSpPr>
            <a:spLocks noChangeArrowheads="1"/>
          </p:cNvSpPr>
          <p:nvPr/>
        </p:nvSpPr>
        <p:spPr bwMode="auto">
          <a:xfrm>
            <a:off x="6745163" y="2217564"/>
            <a:ext cx="265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DR</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2" name="Rectangle 256"/>
          <p:cNvSpPr>
            <a:spLocks noChangeArrowheads="1"/>
          </p:cNvSpPr>
          <p:nvPr/>
        </p:nvSpPr>
        <p:spPr bwMode="auto">
          <a:xfrm>
            <a:off x="7013451" y="2217564"/>
            <a:ext cx="2677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3" name="Rectangle 257"/>
          <p:cNvSpPr>
            <a:spLocks noChangeArrowheads="1"/>
          </p:cNvSpPr>
          <p:nvPr/>
        </p:nvSpPr>
        <p:spPr bwMode="auto">
          <a:xfrm>
            <a:off x="7280151" y="2217564"/>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4" name="Rectangle 258"/>
          <p:cNvSpPr>
            <a:spLocks noChangeArrowheads="1"/>
          </p:cNvSpPr>
          <p:nvPr/>
        </p:nvSpPr>
        <p:spPr bwMode="auto">
          <a:xfrm>
            <a:off x="6915026" y="2450927"/>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5" name="Rectangle 259"/>
          <p:cNvSpPr>
            <a:spLocks noChangeArrowheads="1"/>
          </p:cNvSpPr>
          <p:nvPr/>
        </p:nvSpPr>
        <p:spPr bwMode="auto">
          <a:xfrm>
            <a:off x="7111876" y="2450927"/>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华康简宋" charset="-122"/>
                <a:ea typeface="华康简宋" charset="-122"/>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6" name="Rectangle 260"/>
          <p:cNvSpPr>
            <a:spLocks noChangeArrowheads="1"/>
          </p:cNvSpPr>
          <p:nvPr/>
        </p:nvSpPr>
        <p:spPr bwMode="auto">
          <a:xfrm>
            <a:off x="6826126" y="2644602"/>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BUS</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7" name="Rectangle 261"/>
          <p:cNvSpPr>
            <a:spLocks noChangeArrowheads="1"/>
          </p:cNvSpPr>
          <p:nvPr/>
        </p:nvSpPr>
        <p:spPr bwMode="auto">
          <a:xfrm>
            <a:off x="7200776" y="2644602"/>
            <a:ext cx="47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smtClean="0">
                <a:ln>
                  <a:noFill/>
                </a:ln>
                <a:solidFill>
                  <a:srgbClr val="000000"/>
                </a:solidFill>
                <a:effectLst/>
                <a:uLnTx/>
                <a:uFillTx/>
                <a:latin typeface="Times New Roman" pitchFamily="18" charset="0"/>
              </a:rPr>
              <a:t> </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548" name="Line 262"/>
          <p:cNvSpPr>
            <a:spLocks noChangeShapeType="1"/>
          </p:cNvSpPr>
          <p:nvPr/>
        </p:nvSpPr>
        <p:spPr bwMode="auto">
          <a:xfrm>
            <a:off x="4524251" y="3790777"/>
            <a:ext cx="1587" cy="5016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9" name="Rectangle 263"/>
          <p:cNvSpPr>
            <a:spLocks noChangeArrowheads="1"/>
          </p:cNvSpPr>
          <p:nvPr/>
        </p:nvSpPr>
        <p:spPr bwMode="auto">
          <a:xfrm>
            <a:off x="172913" y="3790777"/>
            <a:ext cx="8729663" cy="511175"/>
          </a:xfrm>
          <a:prstGeom prst="rect">
            <a:avLst/>
          </a:prstGeom>
          <a:noFill/>
          <a:ln w="333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0" name="Line 265"/>
          <p:cNvSpPr>
            <a:spLocks noChangeShapeType="1"/>
          </p:cNvSpPr>
          <p:nvPr/>
        </p:nvSpPr>
        <p:spPr bwMode="auto">
          <a:xfrm>
            <a:off x="461838"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1" name="Line 266"/>
          <p:cNvSpPr>
            <a:spLocks noChangeShapeType="1"/>
          </p:cNvSpPr>
          <p:nvPr/>
        </p:nvSpPr>
        <p:spPr bwMode="auto">
          <a:xfrm>
            <a:off x="753938"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2" name="Line 267"/>
          <p:cNvSpPr>
            <a:spLocks noChangeShapeType="1"/>
          </p:cNvSpPr>
          <p:nvPr/>
        </p:nvSpPr>
        <p:spPr bwMode="auto">
          <a:xfrm>
            <a:off x="1042863"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3" name="Line 268"/>
          <p:cNvSpPr>
            <a:spLocks noChangeShapeType="1"/>
          </p:cNvSpPr>
          <p:nvPr/>
        </p:nvSpPr>
        <p:spPr bwMode="auto">
          <a:xfrm>
            <a:off x="1334963"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4" name="Line 269"/>
          <p:cNvSpPr>
            <a:spLocks noChangeShapeType="1"/>
          </p:cNvSpPr>
          <p:nvPr/>
        </p:nvSpPr>
        <p:spPr bwMode="auto">
          <a:xfrm>
            <a:off x="1623888"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5" name="Line 270"/>
          <p:cNvSpPr>
            <a:spLocks noChangeShapeType="1"/>
          </p:cNvSpPr>
          <p:nvPr/>
        </p:nvSpPr>
        <p:spPr bwMode="auto">
          <a:xfrm>
            <a:off x="191440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6" name="Line 271"/>
          <p:cNvSpPr>
            <a:spLocks noChangeShapeType="1"/>
          </p:cNvSpPr>
          <p:nvPr/>
        </p:nvSpPr>
        <p:spPr bwMode="auto">
          <a:xfrm>
            <a:off x="220332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7" name="Line 272"/>
          <p:cNvSpPr>
            <a:spLocks noChangeShapeType="1"/>
          </p:cNvSpPr>
          <p:nvPr/>
        </p:nvSpPr>
        <p:spPr bwMode="auto">
          <a:xfrm>
            <a:off x="249225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8" name="Line 273"/>
          <p:cNvSpPr>
            <a:spLocks noChangeShapeType="1"/>
          </p:cNvSpPr>
          <p:nvPr/>
        </p:nvSpPr>
        <p:spPr bwMode="auto">
          <a:xfrm>
            <a:off x="278435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9" name="Line 274"/>
          <p:cNvSpPr>
            <a:spLocks noChangeShapeType="1"/>
          </p:cNvSpPr>
          <p:nvPr/>
        </p:nvSpPr>
        <p:spPr bwMode="auto">
          <a:xfrm>
            <a:off x="307327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0" name="Line 275"/>
          <p:cNvSpPr>
            <a:spLocks noChangeShapeType="1"/>
          </p:cNvSpPr>
          <p:nvPr/>
        </p:nvSpPr>
        <p:spPr bwMode="auto">
          <a:xfrm>
            <a:off x="336537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1" name="Line 276"/>
          <p:cNvSpPr>
            <a:spLocks noChangeShapeType="1"/>
          </p:cNvSpPr>
          <p:nvPr/>
        </p:nvSpPr>
        <p:spPr bwMode="auto">
          <a:xfrm>
            <a:off x="365430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2" name="Line 277"/>
          <p:cNvSpPr>
            <a:spLocks noChangeShapeType="1"/>
          </p:cNvSpPr>
          <p:nvPr/>
        </p:nvSpPr>
        <p:spPr bwMode="auto">
          <a:xfrm>
            <a:off x="394322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3" name="Line 278"/>
          <p:cNvSpPr>
            <a:spLocks noChangeShapeType="1"/>
          </p:cNvSpPr>
          <p:nvPr/>
        </p:nvSpPr>
        <p:spPr bwMode="auto">
          <a:xfrm>
            <a:off x="423532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4" name="Line 279"/>
          <p:cNvSpPr>
            <a:spLocks noChangeShapeType="1"/>
          </p:cNvSpPr>
          <p:nvPr/>
        </p:nvSpPr>
        <p:spPr bwMode="auto">
          <a:xfrm>
            <a:off x="481635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5" name="Line 280"/>
          <p:cNvSpPr>
            <a:spLocks noChangeShapeType="1"/>
          </p:cNvSpPr>
          <p:nvPr/>
        </p:nvSpPr>
        <p:spPr bwMode="auto">
          <a:xfrm>
            <a:off x="510527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6" name="Line 281"/>
          <p:cNvSpPr>
            <a:spLocks noChangeShapeType="1"/>
          </p:cNvSpPr>
          <p:nvPr/>
        </p:nvSpPr>
        <p:spPr bwMode="auto">
          <a:xfrm>
            <a:off x="539420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7" name="Line 282"/>
          <p:cNvSpPr>
            <a:spLocks noChangeShapeType="1"/>
          </p:cNvSpPr>
          <p:nvPr/>
        </p:nvSpPr>
        <p:spPr bwMode="auto">
          <a:xfrm>
            <a:off x="5686301"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8" name="Line 283"/>
          <p:cNvSpPr>
            <a:spLocks noChangeShapeType="1"/>
          </p:cNvSpPr>
          <p:nvPr/>
        </p:nvSpPr>
        <p:spPr bwMode="auto">
          <a:xfrm>
            <a:off x="5975226" y="3790777"/>
            <a:ext cx="1587"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9" name="Line 284"/>
          <p:cNvSpPr>
            <a:spLocks noChangeShapeType="1"/>
          </p:cNvSpPr>
          <p:nvPr/>
        </p:nvSpPr>
        <p:spPr bwMode="auto">
          <a:xfrm>
            <a:off x="6265738"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0" name="Line 285"/>
          <p:cNvSpPr>
            <a:spLocks noChangeShapeType="1"/>
          </p:cNvSpPr>
          <p:nvPr/>
        </p:nvSpPr>
        <p:spPr bwMode="auto">
          <a:xfrm>
            <a:off x="6554663"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1" name="Line 286"/>
          <p:cNvSpPr>
            <a:spLocks noChangeShapeType="1"/>
          </p:cNvSpPr>
          <p:nvPr/>
        </p:nvSpPr>
        <p:spPr bwMode="auto">
          <a:xfrm>
            <a:off x="6846763"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2" name="Line 287"/>
          <p:cNvSpPr>
            <a:spLocks noChangeShapeType="1"/>
          </p:cNvSpPr>
          <p:nvPr/>
        </p:nvSpPr>
        <p:spPr bwMode="auto">
          <a:xfrm>
            <a:off x="7135688"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3" name="Line 288"/>
          <p:cNvSpPr>
            <a:spLocks noChangeShapeType="1"/>
          </p:cNvSpPr>
          <p:nvPr/>
        </p:nvSpPr>
        <p:spPr bwMode="auto">
          <a:xfrm>
            <a:off x="7424613"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4" name="Line 289"/>
          <p:cNvSpPr>
            <a:spLocks noChangeShapeType="1"/>
          </p:cNvSpPr>
          <p:nvPr/>
        </p:nvSpPr>
        <p:spPr bwMode="auto">
          <a:xfrm>
            <a:off x="7716713" y="3790777"/>
            <a:ext cx="1588"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5"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0564635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微指令周期</a:t>
            </a:r>
          </a:p>
        </p:txBody>
      </p:sp>
      <p:sp>
        <p:nvSpPr>
          <p:cNvPr id="20" name="Rectangle 6"/>
          <p:cNvSpPr>
            <a:spLocks noChangeArrowheads="1"/>
          </p:cNvSpPr>
          <p:nvPr/>
        </p:nvSpPr>
        <p:spPr bwMode="auto">
          <a:xfrm>
            <a:off x="148382" y="4817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21" name="Object 7"/>
          <p:cNvGraphicFramePr>
            <a:graphicFrameLocks noChangeAspect="1"/>
          </p:cNvGraphicFramePr>
          <p:nvPr>
            <p:extLst>
              <p:ext uri="{D42A27DB-BD31-4B8C-83A1-F6EECF244321}">
                <p14:modId xmlns:p14="http://schemas.microsoft.com/office/powerpoint/2010/main" val="3468785700"/>
              </p:ext>
            </p:extLst>
          </p:nvPr>
        </p:nvGraphicFramePr>
        <p:xfrm>
          <a:off x="1000100" y="3786190"/>
          <a:ext cx="6870700" cy="1636712"/>
        </p:xfrm>
        <a:graphic>
          <a:graphicData uri="http://schemas.openxmlformats.org/presentationml/2006/ole">
            <mc:AlternateContent xmlns:mc="http://schemas.openxmlformats.org/markup-compatibility/2006">
              <mc:Choice xmlns:v="urn:schemas-microsoft-com:vml" Requires="v">
                <p:oleObj spid="_x0000_s138450" name="Picture" r:id="rId3" imgW="3552840" imgH="762120" progId="Word.Picture.8">
                  <p:embed/>
                </p:oleObj>
              </mc:Choice>
              <mc:Fallback>
                <p:oleObj name="Picture" r:id="rId3" imgW="3552840" imgH="762120" progId="Word.Picture.8">
                  <p:embed/>
                  <p:pic>
                    <p:nvPicPr>
                      <p:cNvPr id="0"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3786190"/>
                        <a:ext cx="6870700" cy="163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8"/>
          <p:cNvSpPr txBox="1">
            <a:spLocks noChangeArrowheads="1"/>
          </p:cNvSpPr>
          <p:nvPr/>
        </p:nvSpPr>
        <p:spPr bwMode="auto">
          <a:xfrm>
            <a:off x="509836" y="988605"/>
            <a:ext cx="8001000" cy="330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lnSpc>
                <a:spcPct val="120000"/>
              </a:lnSpc>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lnSpc>
                <a:spcPct val="120000"/>
              </a:lnSpc>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lnSpc>
                <a:spcPct val="120000"/>
              </a:lnSpc>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lnSpc>
                <a:spcPct val="120000"/>
              </a:lnSpc>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2717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7289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1861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6433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4100513" indent="-398463" algn="l" rtl="0" fontAlgn="base">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342900" marR="0" lvl="0" indent="-342900" defTabSz="914400" eaLnBrk="1" latinLnBrk="0" hangingPunct="1">
              <a:buClr>
                <a:srgbClr val="FFC000"/>
              </a:buClr>
              <a:buSzTx/>
              <a:buFont typeface="Wingdings" pitchFamily="2" charset="2"/>
              <a:buChar char="n"/>
              <a:tabLst/>
              <a:defRPr/>
            </a:pPr>
            <a:r>
              <a:rPr lang="zh-CN" altLang="en-US" sz="2600" i="0" dirty="0" smtClean="0">
                <a:latin typeface="+mn-ea"/>
              </a:rPr>
              <a:t>微指令周期</a:t>
            </a:r>
            <a:endParaRPr lang="en-US" altLang="zh-CN" sz="2600" i="0" dirty="0" smtClean="0">
              <a:latin typeface="+mn-ea"/>
            </a:endParaRPr>
          </a:p>
          <a:p>
            <a:pPr marL="781050" lvl="1" indent="-342900" eaLnBrk="1" hangingPunct="1">
              <a:buClr>
                <a:srgbClr val="FFC000"/>
              </a:buClr>
              <a:defRPr/>
            </a:pPr>
            <a:r>
              <a:rPr lang="zh-CN" altLang="en-US" sz="2200" i="0" dirty="0" smtClean="0">
                <a:solidFill>
                  <a:srgbClr val="FF0000"/>
                </a:solidFill>
                <a:latin typeface="+mn-ea"/>
              </a:rPr>
              <a:t>取微指令周期</a:t>
            </a:r>
            <a:endParaRPr lang="en-US" altLang="zh-CN" sz="2200" i="0" dirty="0" smtClean="0">
              <a:solidFill>
                <a:srgbClr val="FF0000"/>
              </a:solidFill>
              <a:latin typeface="+mn-ea"/>
            </a:endParaRPr>
          </a:p>
          <a:p>
            <a:pPr marL="781050" lvl="1" indent="-342900" eaLnBrk="1" hangingPunct="1">
              <a:buClr>
                <a:srgbClr val="FFC000"/>
              </a:buClr>
              <a:defRPr/>
            </a:pPr>
            <a:r>
              <a:rPr lang="zh-CN" altLang="en-US" sz="2200" i="0" dirty="0" smtClean="0">
                <a:latin typeface="+mn-ea"/>
              </a:rPr>
              <a:t>执行微指令周期</a:t>
            </a:r>
            <a:endParaRPr lang="en-US" altLang="zh-CN" sz="2200" i="0" dirty="0" smtClean="0">
              <a:latin typeface="+mn-ea"/>
            </a:endParaRPr>
          </a:p>
          <a:p>
            <a:pPr eaLnBrk="1" hangingPunct="1">
              <a:buClr>
                <a:srgbClr val="FFC000"/>
              </a:buClr>
              <a:buFont typeface="Wingdings" panose="05000000000000000000" pitchFamily="2" charset="2"/>
              <a:buChar char="n"/>
              <a:defRPr/>
            </a:pPr>
            <a:r>
              <a:rPr lang="zh-CN" altLang="en-US" sz="2600" i="0" dirty="0">
                <a:latin typeface="+mn-ea"/>
              </a:rPr>
              <a:t>通常一条微指令完成取机器指令</a:t>
            </a:r>
            <a:endParaRPr lang="en-US" altLang="zh-CN" sz="2600" i="0" dirty="0">
              <a:latin typeface="+mn-ea"/>
            </a:endParaRPr>
          </a:p>
          <a:p>
            <a:pPr eaLnBrk="1" hangingPunct="1">
              <a:buClr>
                <a:srgbClr val="FFC000"/>
              </a:buClr>
              <a:buFont typeface="Wingdings" panose="05000000000000000000" pitchFamily="2" charset="2"/>
              <a:buChar char="n"/>
              <a:defRPr/>
            </a:pPr>
            <a:r>
              <a:rPr lang="zh-CN" altLang="en-US" sz="2600" i="0" dirty="0">
                <a:latin typeface="+mn-ea"/>
              </a:rPr>
              <a:t>故其等于机器周期</a:t>
            </a:r>
            <a:endParaRPr lang="en-US" altLang="zh-CN" sz="2600" i="0" dirty="0">
              <a:latin typeface="+mn-ea"/>
            </a:endParaRPr>
          </a:p>
        </p:txBody>
      </p:sp>
      <p:sp>
        <p:nvSpPr>
          <p:cNvPr id="24"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996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控制存储器</a:t>
            </a:r>
            <a:endParaRPr lang="zh-CN" altLang="en-US" dirty="0"/>
          </a:p>
        </p:txBody>
      </p:sp>
      <p:sp>
        <p:nvSpPr>
          <p:cNvPr id="3" name="内容占位符 2"/>
          <p:cNvSpPr>
            <a:spLocks noGrp="1"/>
          </p:cNvSpPr>
          <p:nvPr>
            <p:ph idx="1"/>
          </p:nvPr>
        </p:nvSpPr>
        <p:spPr/>
        <p:txBody>
          <a:bodyPr/>
          <a:lstStyle/>
          <a:p>
            <a:pPr lvl="0" eaLnBrk="1" hangingPunct="1">
              <a:defRPr/>
            </a:pPr>
            <a:r>
              <a:rPr sz="2600" dirty="0" smtClean="0"/>
              <a:t>用于存放微程序</a:t>
            </a:r>
            <a:endParaRPr lang="en-US" sz="2600" dirty="0" smtClean="0"/>
          </a:p>
          <a:p>
            <a:pPr lvl="0" eaLnBrk="1" hangingPunct="1">
              <a:defRPr/>
            </a:pPr>
            <a:r>
              <a:rPr sz="2600" smtClean="0"/>
              <a:t>控制存储器与主存差异</a:t>
            </a:r>
            <a:r>
              <a:rPr sz="2600" dirty="0" smtClean="0"/>
              <a:t>？</a:t>
            </a:r>
            <a:endParaRPr lang="en-US" altLang="zh-CN" sz="2600" dirty="0" smtClean="0"/>
          </a:p>
          <a:p>
            <a:pPr marL="781050" lvl="1" indent="-342900" eaLnBrk="1" hangingPunct="1">
              <a:defRPr/>
            </a:pPr>
            <a:r>
              <a:rPr dirty="0" smtClean="0"/>
              <a:t>存放微程序， 主存存放数据与程序</a:t>
            </a:r>
            <a:endParaRPr lang="en-US" altLang="zh-CN" dirty="0" smtClean="0"/>
          </a:p>
          <a:p>
            <a:pPr marL="781050" lvl="1" indent="-342900" eaLnBrk="1" hangingPunct="1">
              <a:defRPr/>
            </a:pPr>
            <a:r>
              <a:rPr dirty="0" smtClean="0"/>
              <a:t>字长与微指令长度有关，容量与微程序规模有关</a:t>
            </a:r>
            <a:endParaRPr lang="en-US" altLang="zh-CN" dirty="0" smtClean="0"/>
          </a:p>
          <a:p>
            <a:pPr marL="781050" lvl="1" indent="-342900" eaLnBrk="1" hangingPunct="1">
              <a:defRPr/>
            </a:pPr>
            <a:r>
              <a:rPr dirty="0" smtClean="0"/>
              <a:t>非易失的</a:t>
            </a:r>
            <a:r>
              <a:rPr lang="en-US" altLang="zh-CN" dirty="0" smtClean="0"/>
              <a:t>ROM</a:t>
            </a:r>
            <a:r>
              <a:rPr dirty="0" smtClean="0"/>
              <a:t>，主存是</a:t>
            </a:r>
            <a:r>
              <a:rPr lang="en-US" altLang="zh-CN" dirty="0" smtClean="0"/>
              <a:t>RAM</a:t>
            </a:r>
          </a:p>
          <a:p>
            <a:pPr marL="781050" lvl="1" indent="-342900" eaLnBrk="1" hangingPunct="1">
              <a:defRPr/>
            </a:pPr>
            <a:r>
              <a:rPr dirty="0" smtClean="0"/>
              <a:t>性能比主存快</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78</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zh-CN" altLang="en-US" smtClean="0"/>
              <a:t>微程序控制器组成原理框图</a:t>
            </a:r>
          </a:p>
        </p:txBody>
      </p:sp>
      <p:sp>
        <p:nvSpPr>
          <p:cNvPr id="84" name="Rectangle 4"/>
          <p:cNvSpPr>
            <a:spLocks noChangeArrowheads="1"/>
          </p:cNvSpPr>
          <p:nvPr/>
        </p:nvSpPr>
        <p:spPr bwMode="auto">
          <a:xfrm>
            <a:off x="900113" y="3644925"/>
            <a:ext cx="1727200" cy="1511300"/>
          </a:xfrm>
          <a:prstGeom prst="rect">
            <a:avLst/>
          </a:prstGeom>
          <a:solidFill>
            <a:srgbClr val="FF6600"/>
          </a:solidFill>
          <a:ln w="12700" algn="ctr">
            <a:solidFill>
              <a:srgbClr val="003300"/>
            </a:solidFill>
            <a:miter lim="800000"/>
            <a:headEnd/>
            <a:tailEnd/>
          </a:ln>
        </p:spPr>
        <p:txBody>
          <a:bodyPr wrap="none" anchor="ctr"/>
          <a:lstStyle/>
          <a:p>
            <a:pPr algn="ctr"/>
            <a:r>
              <a:rPr lang="zh-CN" altLang="en-US" sz="2000" i="0">
                <a:solidFill>
                  <a:srgbClr val="CCFF66"/>
                </a:solidFill>
                <a:latin typeface="Arial" pitchFamily="34" charset="0"/>
              </a:rPr>
              <a:t>控制存储器</a:t>
            </a:r>
          </a:p>
        </p:txBody>
      </p:sp>
      <p:sp>
        <p:nvSpPr>
          <p:cNvPr id="85" name="Rectangle 5"/>
          <p:cNvSpPr>
            <a:spLocks noChangeArrowheads="1"/>
          </p:cNvSpPr>
          <p:nvPr/>
        </p:nvSpPr>
        <p:spPr bwMode="auto">
          <a:xfrm>
            <a:off x="900113" y="3284562"/>
            <a:ext cx="1727200" cy="431800"/>
          </a:xfrm>
          <a:prstGeom prst="rect">
            <a:avLst/>
          </a:prstGeom>
          <a:solidFill>
            <a:srgbClr val="99CC00"/>
          </a:solidFill>
          <a:ln w="12700" algn="ctr">
            <a:solidFill>
              <a:srgbClr val="003300"/>
            </a:solidFill>
            <a:miter lim="800000"/>
            <a:headEnd/>
            <a:tailEnd/>
          </a:ln>
        </p:spPr>
        <p:txBody>
          <a:bodyPr wrap="none" anchor="ctr"/>
          <a:lstStyle/>
          <a:p>
            <a:pPr algn="ctr"/>
            <a:r>
              <a:rPr lang="zh-CN" altLang="en-US" sz="2000" i="0">
                <a:solidFill>
                  <a:srgbClr val="0000FF"/>
                </a:solidFill>
                <a:latin typeface="Arial" pitchFamily="34" charset="0"/>
              </a:rPr>
              <a:t>地址译码</a:t>
            </a:r>
          </a:p>
        </p:txBody>
      </p:sp>
      <p:sp>
        <p:nvSpPr>
          <p:cNvPr id="86" name="Rectangle 6"/>
          <p:cNvSpPr>
            <a:spLocks noChangeArrowheads="1"/>
          </p:cNvSpPr>
          <p:nvPr/>
        </p:nvSpPr>
        <p:spPr bwMode="auto">
          <a:xfrm>
            <a:off x="3271838" y="3284562"/>
            <a:ext cx="1728787" cy="360363"/>
          </a:xfrm>
          <a:prstGeom prst="rect">
            <a:avLst/>
          </a:prstGeom>
          <a:solidFill>
            <a:srgbClr val="99FFCC"/>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微地址寄存器</a:t>
            </a:r>
          </a:p>
        </p:txBody>
      </p:sp>
      <p:sp>
        <p:nvSpPr>
          <p:cNvPr id="87" name="Rectangle 7"/>
          <p:cNvSpPr>
            <a:spLocks noChangeArrowheads="1"/>
          </p:cNvSpPr>
          <p:nvPr/>
        </p:nvSpPr>
        <p:spPr bwMode="auto">
          <a:xfrm>
            <a:off x="3343275" y="1916137"/>
            <a:ext cx="1296988" cy="360363"/>
          </a:xfrm>
          <a:prstGeom prst="rect">
            <a:avLst/>
          </a:prstGeom>
          <a:solidFill>
            <a:srgbClr val="FFCC00"/>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OP</a:t>
            </a:r>
          </a:p>
        </p:txBody>
      </p:sp>
      <p:sp>
        <p:nvSpPr>
          <p:cNvPr id="88" name="Rectangle 8"/>
          <p:cNvSpPr>
            <a:spLocks noChangeArrowheads="1"/>
          </p:cNvSpPr>
          <p:nvPr/>
        </p:nvSpPr>
        <p:spPr bwMode="auto">
          <a:xfrm>
            <a:off x="5503863" y="2563837"/>
            <a:ext cx="1296987" cy="1296988"/>
          </a:xfrm>
          <a:prstGeom prst="rect">
            <a:avLst/>
          </a:prstGeom>
          <a:solidFill>
            <a:srgbClr val="CCFF66"/>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地址转移</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逻辑</a:t>
            </a:r>
          </a:p>
        </p:txBody>
      </p:sp>
      <p:grpSp>
        <p:nvGrpSpPr>
          <p:cNvPr id="89" name="Group 9"/>
          <p:cNvGrpSpPr>
            <a:grpSpLocks/>
          </p:cNvGrpSpPr>
          <p:nvPr/>
        </p:nvGrpSpPr>
        <p:grpSpPr bwMode="auto">
          <a:xfrm>
            <a:off x="5145088" y="4795862"/>
            <a:ext cx="3240087" cy="361950"/>
            <a:chOff x="3241" y="3248"/>
            <a:chExt cx="2041" cy="228"/>
          </a:xfrm>
        </p:grpSpPr>
        <p:sp>
          <p:nvSpPr>
            <p:cNvPr id="90" name="Rectangle 10"/>
            <p:cNvSpPr>
              <a:spLocks noChangeArrowheads="1"/>
            </p:cNvSpPr>
            <p:nvPr/>
          </p:nvSpPr>
          <p:spPr bwMode="auto">
            <a:xfrm>
              <a:off x="3241" y="3249"/>
              <a:ext cx="771" cy="227"/>
            </a:xfrm>
            <a:prstGeom prst="rect">
              <a:avLst/>
            </a:prstGeom>
            <a:solidFill>
              <a:srgbClr val="A3B2C1"/>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itchFamily="34" charset="0"/>
                </a:rPr>
                <a:t>P</a:t>
              </a:r>
              <a:r>
                <a:rPr kumimoji="0" lang="zh-CN" altLang="en-US" sz="2000" b="0" i="0" u="none" strike="noStrike" kern="0" cap="none" spc="0" normalizeH="0" baseline="0" noProof="0" smtClean="0">
                  <a:ln>
                    <a:noFill/>
                  </a:ln>
                  <a:solidFill>
                    <a:srgbClr val="000000"/>
                  </a:solidFill>
                  <a:effectLst/>
                  <a:uLnTx/>
                  <a:uFillTx/>
                  <a:latin typeface="Arial" pitchFamily="34" charset="0"/>
                </a:rPr>
                <a:t>字段</a:t>
              </a:r>
            </a:p>
          </p:txBody>
        </p:sp>
        <p:sp>
          <p:nvSpPr>
            <p:cNvPr id="91" name="Rectangle 11"/>
            <p:cNvSpPr>
              <a:spLocks noChangeArrowheads="1"/>
            </p:cNvSpPr>
            <p:nvPr/>
          </p:nvSpPr>
          <p:spPr bwMode="auto">
            <a:xfrm>
              <a:off x="4012" y="3248"/>
              <a:ext cx="1270" cy="227"/>
            </a:xfrm>
            <a:prstGeom prst="rect">
              <a:avLst/>
            </a:prstGeom>
            <a:solidFill>
              <a:srgbClr val="FFCC00"/>
            </a:solidFill>
            <a:ln w="12700" algn="ctr">
              <a:solidFill>
                <a:srgbClr val="0033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Arial" pitchFamily="34" charset="0"/>
                </a:rPr>
                <a:t>控制字段</a:t>
              </a:r>
            </a:p>
          </p:txBody>
        </p:sp>
      </p:grpSp>
      <p:sp>
        <p:nvSpPr>
          <p:cNvPr id="92" name="Rectangle 12"/>
          <p:cNvSpPr>
            <a:spLocks noChangeArrowheads="1"/>
          </p:cNvSpPr>
          <p:nvPr/>
        </p:nvSpPr>
        <p:spPr bwMode="auto">
          <a:xfrm>
            <a:off x="4641850" y="2060600"/>
            <a:ext cx="1150938"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AutoShape 13"/>
          <p:cNvSpPr>
            <a:spLocks noChangeArrowheads="1"/>
          </p:cNvSpPr>
          <p:nvPr/>
        </p:nvSpPr>
        <p:spPr bwMode="auto">
          <a:xfrm>
            <a:off x="5719763" y="2060600"/>
            <a:ext cx="144462" cy="503237"/>
          </a:xfrm>
          <a:prstGeom prst="downArrow">
            <a:avLst>
              <a:gd name="adj1" fmla="val 50000"/>
              <a:gd name="adj2" fmla="val 87088"/>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Rectangle 14"/>
          <p:cNvSpPr>
            <a:spLocks noChangeArrowheads="1"/>
          </p:cNvSpPr>
          <p:nvPr/>
        </p:nvSpPr>
        <p:spPr bwMode="auto">
          <a:xfrm flipV="1">
            <a:off x="1763713" y="5661050"/>
            <a:ext cx="5832475" cy="71437"/>
          </a:xfrm>
          <a:prstGeom prst="rect">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AutoShape 15"/>
          <p:cNvSpPr>
            <a:spLocks noChangeArrowheads="1"/>
          </p:cNvSpPr>
          <p:nvPr/>
        </p:nvSpPr>
        <p:spPr bwMode="auto">
          <a:xfrm rot="16200000" flipV="1">
            <a:off x="5180013" y="3176612"/>
            <a:ext cx="144462" cy="503238"/>
          </a:xfrm>
          <a:prstGeom prst="downArrow">
            <a:avLst>
              <a:gd name="adj1" fmla="val 50000"/>
              <a:gd name="adj2" fmla="val 87088"/>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6" name="AutoShape 16"/>
          <p:cNvSpPr>
            <a:spLocks noChangeArrowheads="1"/>
          </p:cNvSpPr>
          <p:nvPr/>
        </p:nvSpPr>
        <p:spPr bwMode="auto">
          <a:xfrm flipV="1">
            <a:off x="1692275" y="5156225"/>
            <a:ext cx="142875" cy="576262"/>
          </a:xfrm>
          <a:prstGeom prst="downArrow">
            <a:avLst>
              <a:gd name="adj1" fmla="val 50000"/>
              <a:gd name="adj2" fmla="val 10083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AutoShape 17"/>
          <p:cNvSpPr>
            <a:spLocks noChangeArrowheads="1"/>
          </p:cNvSpPr>
          <p:nvPr/>
        </p:nvSpPr>
        <p:spPr bwMode="auto">
          <a:xfrm flipV="1">
            <a:off x="3848100" y="3657625"/>
            <a:ext cx="128588" cy="2044700"/>
          </a:xfrm>
          <a:prstGeom prst="downArrow">
            <a:avLst>
              <a:gd name="adj1" fmla="val 50000"/>
              <a:gd name="adj2" fmla="val 397529"/>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AutoShape 18"/>
          <p:cNvSpPr>
            <a:spLocks noChangeArrowheads="1"/>
          </p:cNvSpPr>
          <p:nvPr/>
        </p:nvSpPr>
        <p:spPr bwMode="auto">
          <a:xfrm flipV="1">
            <a:off x="5794375" y="5156225"/>
            <a:ext cx="144463" cy="576262"/>
          </a:xfrm>
          <a:prstGeom prst="downArrow">
            <a:avLst>
              <a:gd name="adj1" fmla="val 50000"/>
              <a:gd name="adj2" fmla="val 99725"/>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AutoShape 19"/>
          <p:cNvSpPr>
            <a:spLocks noChangeArrowheads="1"/>
          </p:cNvSpPr>
          <p:nvPr/>
        </p:nvSpPr>
        <p:spPr bwMode="auto">
          <a:xfrm flipV="1">
            <a:off x="7523163" y="5156225"/>
            <a:ext cx="144462" cy="576262"/>
          </a:xfrm>
          <a:prstGeom prst="downArrow">
            <a:avLst>
              <a:gd name="adj1" fmla="val 50000"/>
              <a:gd name="adj2" fmla="val 99726"/>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AutoShape 20"/>
          <p:cNvSpPr>
            <a:spLocks noChangeArrowheads="1"/>
          </p:cNvSpPr>
          <p:nvPr/>
        </p:nvSpPr>
        <p:spPr bwMode="auto">
          <a:xfrm rot="16200000" flipV="1">
            <a:off x="2876550" y="3176613"/>
            <a:ext cx="142875" cy="647700"/>
          </a:xfrm>
          <a:prstGeom prst="downArrow">
            <a:avLst>
              <a:gd name="adj1" fmla="val 50000"/>
              <a:gd name="adj2" fmla="val 113333"/>
            </a:avLst>
          </a:prstGeom>
          <a:solidFill>
            <a:srgbClr val="FF6600"/>
          </a:solidFill>
          <a:ln w="12700" algn="ctr">
            <a:solidFill>
              <a:srgbClr val="FF66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1" name="Line 21"/>
          <p:cNvSpPr>
            <a:spLocks noChangeShapeType="1"/>
          </p:cNvSpPr>
          <p:nvPr/>
        </p:nvSpPr>
        <p:spPr bwMode="auto">
          <a:xfrm flipV="1">
            <a:off x="5864225" y="3860825"/>
            <a:ext cx="0" cy="9366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02" name="Group 22"/>
          <p:cNvGrpSpPr>
            <a:grpSpLocks/>
          </p:cNvGrpSpPr>
          <p:nvPr/>
        </p:nvGrpSpPr>
        <p:grpSpPr bwMode="auto">
          <a:xfrm>
            <a:off x="6873875" y="4148162"/>
            <a:ext cx="1150938" cy="649288"/>
            <a:chOff x="4330" y="2840"/>
            <a:chExt cx="725" cy="409"/>
          </a:xfrm>
        </p:grpSpPr>
        <p:sp>
          <p:nvSpPr>
            <p:cNvPr id="103" name="Line 2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2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Line 2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Line 2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Line 2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Line 2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Line 2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Line 3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Line 3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12" name="Rectangle 32"/>
          <p:cNvSpPr>
            <a:spLocks noChangeArrowheads="1"/>
          </p:cNvSpPr>
          <p:nvPr/>
        </p:nvSpPr>
        <p:spPr bwMode="auto">
          <a:xfrm>
            <a:off x="6769100" y="3751287"/>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rgbClr val="001010"/>
                </a:solidFill>
                <a:latin typeface="Arial" pitchFamily="34" charset="0"/>
              </a:rPr>
              <a:t>微命令信号</a:t>
            </a:r>
          </a:p>
        </p:txBody>
      </p:sp>
      <p:sp>
        <p:nvSpPr>
          <p:cNvPr id="113" name="Rectangle 33"/>
          <p:cNvSpPr>
            <a:spLocks noChangeArrowheads="1"/>
          </p:cNvSpPr>
          <p:nvPr/>
        </p:nvSpPr>
        <p:spPr bwMode="auto">
          <a:xfrm>
            <a:off x="4140200" y="5192737"/>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rgbClr val="001010"/>
                </a:solidFill>
                <a:latin typeface="Arial" pitchFamily="34" charset="0"/>
              </a:rPr>
              <a:t>微命令寄存器</a:t>
            </a:r>
          </a:p>
        </p:txBody>
      </p:sp>
      <p:sp>
        <p:nvSpPr>
          <p:cNvPr id="114" name="Rectangle 34"/>
          <p:cNvSpPr>
            <a:spLocks noChangeArrowheads="1"/>
          </p:cNvSpPr>
          <p:nvPr/>
        </p:nvSpPr>
        <p:spPr bwMode="auto">
          <a:xfrm>
            <a:off x="1893888" y="1771675"/>
            <a:ext cx="145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rgbClr val="001010"/>
                </a:solidFill>
                <a:latin typeface="Arial" pitchFamily="34" charset="0"/>
              </a:rPr>
              <a:t>指令寄存器</a:t>
            </a:r>
          </a:p>
          <a:p>
            <a:pPr algn="ctr"/>
            <a:r>
              <a:rPr lang="en-US" altLang="zh-CN" sz="2000" i="0">
                <a:solidFill>
                  <a:srgbClr val="001010"/>
                </a:solidFill>
                <a:latin typeface="Arial" pitchFamily="34" charset="0"/>
              </a:rPr>
              <a:t>IR</a:t>
            </a:r>
          </a:p>
        </p:txBody>
      </p:sp>
      <p:grpSp>
        <p:nvGrpSpPr>
          <p:cNvPr id="115" name="Group 35"/>
          <p:cNvGrpSpPr>
            <a:grpSpLocks/>
          </p:cNvGrpSpPr>
          <p:nvPr/>
        </p:nvGrpSpPr>
        <p:grpSpPr bwMode="auto">
          <a:xfrm>
            <a:off x="6156325" y="2060600"/>
            <a:ext cx="431800" cy="504825"/>
            <a:chOff x="3878" y="1434"/>
            <a:chExt cx="272" cy="409"/>
          </a:xfrm>
        </p:grpSpPr>
        <p:sp>
          <p:nvSpPr>
            <p:cNvPr id="116" name="Line 36"/>
            <p:cNvSpPr>
              <a:spLocks noChangeShapeType="1"/>
            </p:cNvSpPr>
            <p:nvPr/>
          </p:nvSpPr>
          <p:spPr bwMode="auto">
            <a:xfrm>
              <a:off x="3878" y="1434"/>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Line 37"/>
            <p:cNvSpPr>
              <a:spLocks noChangeShapeType="1"/>
            </p:cNvSpPr>
            <p:nvPr/>
          </p:nvSpPr>
          <p:spPr bwMode="auto">
            <a:xfrm>
              <a:off x="3968" y="1434"/>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 name="Line 38"/>
            <p:cNvSpPr>
              <a:spLocks noChangeShapeType="1"/>
            </p:cNvSpPr>
            <p:nvPr/>
          </p:nvSpPr>
          <p:spPr bwMode="auto">
            <a:xfrm>
              <a:off x="4059" y="1434"/>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Line 39"/>
            <p:cNvSpPr>
              <a:spLocks noChangeShapeType="1"/>
            </p:cNvSpPr>
            <p:nvPr/>
          </p:nvSpPr>
          <p:spPr bwMode="auto">
            <a:xfrm>
              <a:off x="4150" y="1434"/>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0" name="Rectangle 40"/>
          <p:cNvSpPr>
            <a:spLocks noChangeArrowheads="1"/>
          </p:cNvSpPr>
          <p:nvPr/>
        </p:nvSpPr>
        <p:spPr bwMode="auto">
          <a:xfrm>
            <a:off x="5867400" y="16288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rgbClr val="001010"/>
                </a:solidFill>
                <a:latin typeface="Arial" pitchFamily="34" charset="0"/>
              </a:rPr>
              <a:t>状态条件</a:t>
            </a:r>
          </a:p>
        </p:txBody>
      </p:sp>
      <p:sp>
        <p:nvSpPr>
          <p:cNvPr id="121" name="Rectangle 41"/>
          <p:cNvSpPr>
            <a:spLocks noChangeArrowheads="1"/>
          </p:cNvSpPr>
          <p:nvPr/>
        </p:nvSpPr>
        <p:spPr bwMode="auto">
          <a:xfrm>
            <a:off x="4198938" y="2886100"/>
            <a:ext cx="620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sym typeface="Symbol" pitchFamily="18" charset="2"/>
              </a:rPr>
              <a:t></a:t>
            </a:r>
            <a:r>
              <a:rPr kumimoji="0" lang="en-US" altLang="zh-CN" sz="1800" b="0" i="0" u="none" strike="noStrike" kern="0" cap="none" spc="0" normalizeH="0" baseline="0" noProof="0" smtClean="0">
                <a:ln>
                  <a:noFill/>
                </a:ln>
                <a:solidFill>
                  <a:srgbClr val="000000"/>
                </a:solidFill>
                <a:effectLst/>
                <a:uLnTx/>
                <a:uFillTx/>
                <a:latin typeface="隶书" pitchFamily="49" charset="-122"/>
                <a:ea typeface="隶书" pitchFamily="49" charset="-122"/>
              </a:rPr>
              <a:t>AR</a:t>
            </a:r>
            <a:r>
              <a:rPr kumimoji="0" lang="en-US"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sym typeface="Symbol" pitchFamily="18" charset="2"/>
              </a:rPr>
              <a:t> </a:t>
            </a:r>
          </a:p>
        </p:txBody>
      </p:sp>
      <p:sp>
        <p:nvSpPr>
          <p:cNvPr id="122" name="Rectangle 42"/>
          <p:cNvSpPr>
            <a:spLocks noChangeArrowheads="1"/>
          </p:cNvSpPr>
          <p:nvPr/>
        </p:nvSpPr>
        <p:spPr bwMode="auto">
          <a:xfrm>
            <a:off x="4859338" y="4437087"/>
            <a:ext cx="620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sym typeface="Symbol" pitchFamily="18" charset="2"/>
              </a:rPr>
              <a:t></a:t>
            </a:r>
            <a:r>
              <a:rPr kumimoji="0" lang="en-US" altLang="zh-CN" sz="1800" b="0" i="0" u="none" strike="noStrike" kern="0" cap="none" spc="0" normalizeH="0" baseline="0" noProof="0" smtClean="0">
                <a:ln>
                  <a:noFill/>
                </a:ln>
                <a:solidFill>
                  <a:srgbClr val="000000"/>
                </a:solidFill>
                <a:effectLst/>
                <a:uLnTx/>
                <a:uFillTx/>
                <a:latin typeface="楷体_GB2312" pitchFamily="49" charset="-122"/>
                <a:ea typeface="楷体_GB2312" pitchFamily="49" charset="-122"/>
              </a:rPr>
              <a:t>IR</a:t>
            </a:r>
            <a:r>
              <a:rPr kumimoji="0" lang="en-US" altLang="zh-CN" sz="1800" b="0" i="0" u="none" strike="noStrike" kern="0" cap="none" spc="0" normalizeH="0" baseline="0" noProof="0" smtClean="0">
                <a:ln>
                  <a:noFill/>
                </a:ln>
                <a:solidFill>
                  <a:srgbClr val="000000"/>
                </a:solidFill>
                <a:effectLst/>
                <a:uLnTx/>
                <a:uFillTx/>
                <a:latin typeface="Arial Black" pitchFamily="34" charset="0"/>
                <a:ea typeface="华文新魏" pitchFamily="2" charset="-122"/>
                <a:sym typeface="Symbol" pitchFamily="18" charset="2"/>
              </a:rPr>
              <a:t> </a:t>
            </a:r>
          </a:p>
        </p:txBody>
      </p:sp>
      <p:sp>
        <p:nvSpPr>
          <p:cNvPr id="123"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32833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anim calcmode="lin" valueType="num">
                                      <p:cBhvr additive="base">
                                        <p:cTn id="13" dur="500" fill="hold"/>
                                        <p:tgtEl>
                                          <p:spTgt spid="85"/>
                                        </p:tgtEl>
                                        <p:attrNameLst>
                                          <p:attrName>ppt_x</p:attrName>
                                        </p:attrNameLst>
                                      </p:cBhvr>
                                      <p:tavLst>
                                        <p:tav tm="0">
                                          <p:val>
                                            <p:strVal val="#ppt_x"/>
                                          </p:val>
                                        </p:tav>
                                        <p:tav tm="100000">
                                          <p:val>
                                            <p:strVal val="#ppt_x"/>
                                          </p:val>
                                        </p:tav>
                                      </p:tavLst>
                                    </p:anim>
                                    <p:anim calcmode="lin" valueType="num">
                                      <p:cBhvr additive="base">
                                        <p:cTn id="14"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1"/>
                                        </p:tgtEl>
                                        <p:attrNameLst>
                                          <p:attrName>style.visibility</p:attrName>
                                        </p:attrNameLst>
                                      </p:cBhvr>
                                      <p:to>
                                        <p:strVal val="visible"/>
                                      </p:to>
                                    </p:set>
                                    <p:anim calcmode="lin" valueType="num">
                                      <p:cBhvr additive="base">
                                        <p:cTn id="23" dur="500" fill="hold"/>
                                        <p:tgtEl>
                                          <p:spTgt spid="121"/>
                                        </p:tgtEl>
                                        <p:attrNameLst>
                                          <p:attrName>ppt_x</p:attrName>
                                        </p:attrNameLst>
                                      </p:cBhvr>
                                      <p:tavLst>
                                        <p:tav tm="0">
                                          <p:val>
                                            <p:strVal val="#ppt_x"/>
                                          </p:val>
                                        </p:tav>
                                        <p:tav tm="100000">
                                          <p:val>
                                            <p:strVal val="#ppt_x"/>
                                          </p:val>
                                        </p:tav>
                                      </p:tavLst>
                                    </p:anim>
                                    <p:anim calcmode="lin" valueType="num">
                                      <p:cBhvr additive="base">
                                        <p:cTn id="24"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2"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anim calcmode="lin" valueType="num">
                                      <p:cBhvr>
                                        <p:cTn id="29" dur="500" fill="hold"/>
                                        <p:tgtEl>
                                          <p:spTgt spid="100"/>
                                        </p:tgtEl>
                                        <p:attrNameLst>
                                          <p:attrName>ppt_x</p:attrName>
                                        </p:attrNameLst>
                                      </p:cBhvr>
                                      <p:tavLst>
                                        <p:tav tm="0">
                                          <p:val>
                                            <p:strVal val="#ppt_x+#ppt_w/2"/>
                                          </p:val>
                                        </p:tav>
                                        <p:tav tm="100000">
                                          <p:val>
                                            <p:strVal val="#ppt_x"/>
                                          </p:val>
                                        </p:tav>
                                      </p:tavLst>
                                    </p:anim>
                                    <p:anim calcmode="lin" valueType="num">
                                      <p:cBhvr>
                                        <p:cTn id="30" dur="500" fill="hold"/>
                                        <p:tgtEl>
                                          <p:spTgt spid="100"/>
                                        </p:tgtEl>
                                        <p:attrNameLst>
                                          <p:attrName>ppt_y</p:attrName>
                                        </p:attrNameLst>
                                      </p:cBhvr>
                                      <p:tavLst>
                                        <p:tav tm="0">
                                          <p:val>
                                            <p:strVal val="#ppt_y"/>
                                          </p:val>
                                        </p:tav>
                                        <p:tav tm="100000">
                                          <p:val>
                                            <p:strVal val="#ppt_y"/>
                                          </p:val>
                                        </p:tav>
                                      </p:tavLst>
                                    </p:anim>
                                    <p:anim calcmode="lin" valueType="num">
                                      <p:cBhvr>
                                        <p:cTn id="31" dur="500" fill="hold"/>
                                        <p:tgtEl>
                                          <p:spTgt spid="100"/>
                                        </p:tgtEl>
                                        <p:attrNameLst>
                                          <p:attrName>ppt_w</p:attrName>
                                        </p:attrNameLst>
                                      </p:cBhvr>
                                      <p:tavLst>
                                        <p:tav tm="0">
                                          <p:val>
                                            <p:fltVal val="0"/>
                                          </p:val>
                                        </p:tav>
                                        <p:tav tm="100000">
                                          <p:val>
                                            <p:strVal val="#ppt_w"/>
                                          </p:val>
                                        </p:tav>
                                      </p:tavLst>
                                    </p:anim>
                                    <p:anim calcmode="lin" valueType="num">
                                      <p:cBhvr>
                                        <p:cTn id="32" dur="500" fill="hold"/>
                                        <p:tgtEl>
                                          <p:spTgt spid="100"/>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ppt_x"/>
                                          </p:val>
                                        </p:tav>
                                        <p:tav tm="100000">
                                          <p:val>
                                            <p:strVal val="#ppt_x"/>
                                          </p:val>
                                        </p:tav>
                                      </p:tavLst>
                                    </p:anim>
                                    <p:anim calcmode="lin" valueType="num">
                                      <p:cBhvr additive="base">
                                        <p:cTn id="38" dur="500" fill="hold"/>
                                        <p:tgtEl>
                                          <p:spTgt spid="8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 calcmode="lin" valueType="num">
                                      <p:cBhvr additive="base">
                                        <p:cTn id="41" dur="500" fill="hold"/>
                                        <p:tgtEl>
                                          <p:spTgt spid="122"/>
                                        </p:tgtEl>
                                        <p:attrNameLst>
                                          <p:attrName>ppt_x</p:attrName>
                                        </p:attrNameLst>
                                      </p:cBhvr>
                                      <p:tavLst>
                                        <p:tav tm="0">
                                          <p:val>
                                            <p:strVal val="#ppt_x"/>
                                          </p:val>
                                        </p:tav>
                                        <p:tav tm="100000">
                                          <p:val>
                                            <p:strVal val="#ppt_x"/>
                                          </p:val>
                                        </p:tav>
                                      </p:tavLst>
                                    </p:anim>
                                    <p:anim calcmode="lin" valueType="num">
                                      <p:cBhvr additive="base">
                                        <p:cTn id="42"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anim calcmode="lin" valueType="num">
                                      <p:cBhvr additive="base">
                                        <p:cTn id="47" dur="500" fill="hold"/>
                                        <p:tgtEl>
                                          <p:spTgt spid="113"/>
                                        </p:tgtEl>
                                        <p:attrNameLst>
                                          <p:attrName>ppt_x</p:attrName>
                                        </p:attrNameLst>
                                      </p:cBhvr>
                                      <p:tavLst>
                                        <p:tav tm="0">
                                          <p:val>
                                            <p:strVal val="#ppt_x"/>
                                          </p:val>
                                        </p:tav>
                                        <p:tav tm="100000">
                                          <p:val>
                                            <p:strVal val="#ppt_x"/>
                                          </p:val>
                                        </p:tav>
                                      </p:tavLst>
                                    </p:anim>
                                    <p:anim calcmode="lin" valueType="num">
                                      <p:cBhvr additive="base">
                                        <p:cTn id="48"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4" fill="hold" nodeType="clickEffect">
                                  <p:stCondLst>
                                    <p:cond delay="0"/>
                                  </p:stCondLst>
                                  <p:childTnLst>
                                    <p:set>
                                      <p:cBhvr>
                                        <p:cTn id="52" dur="1" fill="hold">
                                          <p:stCondLst>
                                            <p:cond delay="0"/>
                                          </p:stCondLst>
                                        </p:cTn>
                                        <p:tgtEl>
                                          <p:spTgt spid="102"/>
                                        </p:tgtEl>
                                        <p:attrNameLst>
                                          <p:attrName>style.visibility</p:attrName>
                                        </p:attrNameLst>
                                      </p:cBhvr>
                                      <p:to>
                                        <p:strVal val="visible"/>
                                      </p:to>
                                    </p:set>
                                    <p:anim calcmode="lin" valueType="num">
                                      <p:cBhvr>
                                        <p:cTn id="53" dur="500" fill="hold"/>
                                        <p:tgtEl>
                                          <p:spTgt spid="102"/>
                                        </p:tgtEl>
                                        <p:attrNameLst>
                                          <p:attrName>ppt_x</p:attrName>
                                        </p:attrNameLst>
                                      </p:cBhvr>
                                      <p:tavLst>
                                        <p:tav tm="0">
                                          <p:val>
                                            <p:strVal val="#ppt_x"/>
                                          </p:val>
                                        </p:tav>
                                        <p:tav tm="100000">
                                          <p:val>
                                            <p:strVal val="#ppt_x"/>
                                          </p:val>
                                        </p:tav>
                                      </p:tavLst>
                                    </p:anim>
                                    <p:anim calcmode="lin" valueType="num">
                                      <p:cBhvr>
                                        <p:cTn id="54" dur="500" fill="hold"/>
                                        <p:tgtEl>
                                          <p:spTgt spid="102"/>
                                        </p:tgtEl>
                                        <p:attrNameLst>
                                          <p:attrName>ppt_y</p:attrName>
                                        </p:attrNameLst>
                                      </p:cBhvr>
                                      <p:tavLst>
                                        <p:tav tm="0">
                                          <p:val>
                                            <p:strVal val="#ppt_y+#ppt_h/2"/>
                                          </p:val>
                                        </p:tav>
                                        <p:tav tm="100000">
                                          <p:val>
                                            <p:strVal val="#ppt_y"/>
                                          </p:val>
                                        </p:tav>
                                      </p:tavLst>
                                    </p:anim>
                                    <p:anim calcmode="lin" valueType="num">
                                      <p:cBhvr>
                                        <p:cTn id="55" dur="500" fill="hold"/>
                                        <p:tgtEl>
                                          <p:spTgt spid="102"/>
                                        </p:tgtEl>
                                        <p:attrNameLst>
                                          <p:attrName>ppt_w</p:attrName>
                                        </p:attrNameLst>
                                      </p:cBhvr>
                                      <p:tavLst>
                                        <p:tav tm="0">
                                          <p:val>
                                            <p:strVal val="#ppt_w"/>
                                          </p:val>
                                        </p:tav>
                                        <p:tav tm="100000">
                                          <p:val>
                                            <p:strVal val="#ppt_w"/>
                                          </p:val>
                                        </p:tav>
                                      </p:tavLst>
                                    </p:anim>
                                    <p:anim calcmode="lin" valueType="num">
                                      <p:cBhvr>
                                        <p:cTn id="56" dur="500" fill="hold"/>
                                        <p:tgtEl>
                                          <p:spTgt spid="102"/>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12"/>
                                        </p:tgtEl>
                                        <p:attrNameLst>
                                          <p:attrName>style.visibility</p:attrName>
                                        </p:attrNameLst>
                                      </p:cBhvr>
                                      <p:to>
                                        <p:strVal val="visible"/>
                                      </p:to>
                                    </p:set>
                                    <p:anim calcmode="lin" valueType="num">
                                      <p:cBhvr additive="base">
                                        <p:cTn id="61" dur="500" fill="hold"/>
                                        <p:tgtEl>
                                          <p:spTgt spid="112"/>
                                        </p:tgtEl>
                                        <p:attrNameLst>
                                          <p:attrName>ppt_x</p:attrName>
                                        </p:attrNameLst>
                                      </p:cBhvr>
                                      <p:tavLst>
                                        <p:tav tm="0">
                                          <p:val>
                                            <p:strVal val="1+#ppt_w/2"/>
                                          </p:val>
                                        </p:tav>
                                        <p:tav tm="100000">
                                          <p:val>
                                            <p:strVal val="#ppt_x"/>
                                          </p:val>
                                        </p:tav>
                                      </p:tavLst>
                                    </p:anim>
                                    <p:anim calcmode="lin" valueType="num">
                                      <p:cBhvr additive="base">
                                        <p:cTn id="62"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4" fill="hold" grpId="0" nodeType="clickEffect">
                                  <p:stCondLst>
                                    <p:cond delay="0"/>
                                  </p:stCondLst>
                                  <p:childTnLst>
                                    <p:set>
                                      <p:cBhvr>
                                        <p:cTn id="72" dur="1" fill="hold">
                                          <p:stCondLst>
                                            <p:cond delay="0"/>
                                          </p:stCondLst>
                                        </p:cTn>
                                        <p:tgtEl>
                                          <p:spTgt spid="96"/>
                                        </p:tgtEl>
                                        <p:attrNameLst>
                                          <p:attrName>style.visibility</p:attrName>
                                        </p:attrNameLst>
                                      </p:cBhvr>
                                      <p:to>
                                        <p:strVal val="visible"/>
                                      </p:to>
                                    </p:set>
                                    <p:anim calcmode="lin" valueType="num">
                                      <p:cBhvr>
                                        <p:cTn id="73" dur="500" fill="hold"/>
                                        <p:tgtEl>
                                          <p:spTgt spid="96"/>
                                        </p:tgtEl>
                                        <p:attrNameLst>
                                          <p:attrName>ppt_x</p:attrName>
                                        </p:attrNameLst>
                                      </p:cBhvr>
                                      <p:tavLst>
                                        <p:tav tm="0">
                                          <p:val>
                                            <p:strVal val="#ppt_x"/>
                                          </p:val>
                                        </p:tav>
                                        <p:tav tm="100000">
                                          <p:val>
                                            <p:strVal val="#ppt_x"/>
                                          </p:val>
                                        </p:tav>
                                      </p:tavLst>
                                    </p:anim>
                                    <p:anim calcmode="lin" valueType="num">
                                      <p:cBhvr>
                                        <p:cTn id="74" dur="500" fill="hold"/>
                                        <p:tgtEl>
                                          <p:spTgt spid="96"/>
                                        </p:tgtEl>
                                        <p:attrNameLst>
                                          <p:attrName>ppt_y</p:attrName>
                                        </p:attrNameLst>
                                      </p:cBhvr>
                                      <p:tavLst>
                                        <p:tav tm="0">
                                          <p:val>
                                            <p:strVal val="#ppt_y+#ppt_h/2"/>
                                          </p:val>
                                        </p:tav>
                                        <p:tav tm="100000">
                                          <p:val>
                                            <p:strVal val="#ppt_y"/>
                                          </p:val>
                                        </p:tav>
                                      </p:tavLst>
                                    </p:anim>
                                    <p:anim calcmode="lin" valueType="num">
                                      <p:cBhvr>
                                        <p:cTn id="75" dur="500" fill="hold"/>
                                        <p:tgtEl>
                                          <p:spTgt spid="96"/>
                                        </p:tgtEl>
                                        <p:attrNameLst>
                                          <p:attrName>ppt_w</p:attrName>
                                        </p:attrNameLst>
                                      </p:cBhvr>
                                      <p:tavLst>
                                        <p:tav tm="0">
                                          <p:val>
                                            <p:strVal val="#ppt_w"/>
                                          </p:val>
                                        </p:tav>
                                        <p:tav tm="100000">
                                          <p:val>
                                            <p:strVal val="#ppt_w"/>
                                          </p:val>
                                        </p:tav>
                                      </p:tavLst>
                                    </p:anim>
                                    <p:anim calcmode="lin" valueType="num">
                                      <p:cBhvr>
                                        <p:cTn id="76" dur="500" fill="hold"/>
                                        <p:tgtEl>
                                          <p:spTgt spid="96"/>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p:cTn id="79" dur="500" fill="hold"/>
                                        <p:tgtEl>
                                          <p:spTgt spid="97"/>
                                        </p:tgtEl>
                                        <p:attrNameLst>
                                          <p:attrName>ppt_x</p:attrName>
                                        </p:attrNameLst>
                                      </p:cBhvr>
                                      <p:tavLst>
                                        <p:tav tm="0">
                                          <p:val>
                                            <p:strVal val="#ppt_x"/>
                                          </p:val>
                                        </p:tav>
                                        <p:tav tm="100000">
                                          <p:val>
                                            <p:strVal val="#ppt_x"/>
                                          </p:val>
                                        </p:tav>
                                      </p:tavLst>
                                    </p:anim>
                                    <p:anim calcmode="lin" valueType="num">
                                      <p:cBhvr>
                                        <p:cTn id="80" dur="500" fill="hold"/>
                                        <p:tgtEl>
                                          <p:spTgt spid="97"/>
                                        </p:tgtEl>
                                        <p:attrNameLst>
                                          <p:attrName>ppt_y</p:attrName>
                                        </p:attrNameLst>
                                      </p:cBhvr>
                                      <p:tavLst>
                                        <p:tav tm="0">
                                          <p:val>
                                            <p:strVal val="#ppt_y+#ppt_h/2"/>
                                          </p:val>
                                        </p:tav>
                                        <p:tav tm="100000">
                                          <p:val>
                                            <p:strVal val="#ppt_y"/>
                                          </p:val>
                                        </p:tav>
                                      </p:tavLst>
                                    </p:anim>
                                    <p:anim calcmode="lin" valueType="num">
                                      <p:cBhvr>
                                        <p:cTn id="81" dur="500" fill="hold"/>
                                        <p:tgtEl>
                                          <p:spTgt spid="97"/>
                                        </p:tgtEl>
                                        <p:attrNameLst>
                                          <p:attrName>ppt_w</p:attrName>
                                        </p:attrNameLst>
                                      </p:cBhvr>
                                      <p:tavLst>
                                        <p:tav tm="0">
                                          <p:val>
                                            <p:strVal val="#ppt_w"/>
                                          </p:val>
                                        </p:tav>
                                        <p:tav tm="100000">
                                          <p:val>
                                            <p:strVal val="#ppt_w"/>
                                          </p:val>
                                        </p:tav>
                                      </p:tavLst>
                                    </p:anim>
                                    <p:anim calcmode="lin" valueType="num">
                                      <p:cBhvr>
                                        <p:cTn id="82" dur="500" fill="hold"/>
                                        <p:tgtEl>
                                          <p:spTgt spid="97"/>
                                        </p:tgtEl>
                                        <p:attrNameLst>
                                          <p:attrName>ppt_h</p:attrName>
                                        </p:attrNameLst>
                                      </p:cBhvr>
                                      <p:tavLst>
                                        <p:tav tm="0">
                                          <p:val>
                                            <p:fltVal val="0"/>
                                          </p:val>
                                        </p:tav>
                                        <p:tav tm="100000">
                                          <p:val>
                                            <p:strVal val="#ppt_h"/>
                                          </p:val>
                                        </p:tav>
                                      </p:tavLst>
                                    </p:anim>
                                  </p:childTnLst>
                                </p:cTn>
                              </p:par>
                              <p:par>
                                <p:cTn id="83" presetID="17" presetClass="entr" presetSubtype="4" fill="hold" grpId="0"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500" fill="hold"/>
                                        <p:tgtEl>
                                          <p:spTgt spid="98"/>
                                        </p:tgtEl>
                                        <p:attrNameLst>
                                          <p:attrName>ppt_x</p:attrName>
                                        </p:attrNameLst>
                                      </p:cBhvr>
                                      <p:tavLst>
                                        <p:tav tm="0">
                                          <p:val>
                                            <p:strVal val="#ppt_x"/>
                                          </p:val>
                                        </p:tav>
                                        <p:tav tm="100000">
                                          <p:val>
                                            <p:strVal val="#ppt_x"/>
                                          </p:val>
                                        </p:tav>
                                      </p:tavLst>
                                    </p:anim>
                                    <p:anim calcmode="lin" valueType="num">
                                      <p:cBhvr>
                                        <p:cTn id="86" dur="500" fill="hold"/>
                                        <p:tgtEl>
                                          <p:spTgt spid="98"/>
                                        </p:tgtEl>
                                        <p:attrNameLst>
                                          <p:attrName>ppt_y</p:attrName>
                                        </p:attrNameLst>
                                      </p:cBhvr>
                                      <p:tavLst>
                                        <p:tav tm="0">
                                          <p:val>
                                            <p:strVal val="#ppt_y+#ppt_h/2"/>
                                          </p:val>
                                        </p:tav>
                                        <p:tav tm="100000">
                                          <p:val>
                                            <p:strVal val="#ppt_y"/>
                                          </p:val>
                                        </p:tav>
                                      </p:tavLst>
                                    </p:anim>
                                    <p:anim calcmode="lin" valueType="num">
                                      <p:cBhvr>
                                        <p:cTn id="87" dur="500" fill="hold"/>
                                        <p:tgtEl>
                                          <p:spTgt spid="98"/>
                                        </p:tgtEl>
                                        <p:attrNameLst>
                                          <p:attrName>ppt_w</p:attrName>
                                        </p:attrNameLst>
                                      </p:cBhvr>
                                      <p:tavLst>
                                        <p:tav tm="0">
                                          <p:val>
                                            <p:strVal val="#ppt_w"/>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childTnLst>
                                </p:cTn>
                              </p:par>
                              <p:par>
                                <p:cTn id="89" presetID="17" presetClass="entr" presetSubtype="4"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 calcmode="lin" valueType="num">
                                      <p:cBhvr>
                                        <p:cTn id="91" dur="500" fill="hold"/>
                                        <p:tgtEl>
                                          <p:spTgt spid="99"/>
                                        </p:tgtEl>
                                        <p:attrNameLst>
                                          <p:attrName>ppt_x</p:attrName>
                                        </p:attrNameLst>
                                      </p:cBhvr>
                                      <p:tavLst>
                                        <p:tav tm="0">
                                          <p:val>
                                            <p:strVal val="#ppt_x"/>
                                          </p:val>
                                        </p:tav>
                                        <p:tav tm="100000">
                                          <p:val>
                                            <p:strVal val="#ppt_x"/>
                                          </p:val>
                                        </p:tav>
                                      </p:tavLst>
                                    </p:anim>
                                    <p:anim calcmode="lin" valueType="num">
                                      <p:cBhvr>
                                        <p:cTn id="92" dur="500" fill="hold"/>
                                        <p:tgtEl>
                                          <p:spTgt spid="99"/>
                                        </p:tgtEl>
                                        <p:attrNameLst>
                                          <p:attrName>ppt_y</p:attrName>
                                        </p:attrNameLst>
                                      </p:cBhvr>
                                      <p:tavLst>
                                        <p:tav tm="0">
                                          <p:val>
                                            <p:strVal val="#ppt_y+#ppt_h/2"/>
                                          </p:val>
                                        </p:tav>
                                        <p:tav tm="100000">
                                          <p:val>
                                            <p:strVal val="#ppt_y"/>
                                          </p:val>
                                        </p:tav>
                                      </p:tavLst>
                                    </p:anim>
                                    <p:anim calcmode="lin" valueType="num">
                                      <p:cBhvr>
                                        <p:cTn id="93" dur="500" fill="hold"/>
                                        <p:tgtEl>
                                          <p:spTgt spid="99"/>
                                        </p:tgtEl>
                                        <p:attrNameLst>
                                          <p:attrName>ppt_w</p:attrName>
                                        </p:attrNameLst>
                                      </p:cBhvr>
                                      <p:tavLst>
                                        <p:tav tm="0">
                                          <p:val>
                                            <p:strVal val="#ppt_w"/>
                                          </p:val>
                                        </p:tav>
                                        <p:tav tm="100000">
                                          <p:val>
                                            <p:strVal val="#ppt_w"/>
                                          </p:val>
                                        </p:tav>
                                      </p:tavLst>
                                    </p:anim>
                                    <p:anim calcmode="lin" valueType="num">
                                      <p:cBhvr>
                                        <p:cTn id="94" dur="500" fill="hold"/>
                                        <p:tgtEl>
                                          <p:spTgt spid="99"/>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0" fill="hold" grpId="0" nodeType="click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p:cTn id="99" dur="500" fill="hold"/>
                                        <p:tgtEl>
                                          <p:spTgt spid="88"/>
                                        </p:tgtEl>
                                        <p:attrNameLst>
                                          <p:attrName>ppt_w</p:attrName>
                                        </p:attrNameLst>
                                      </p:cBhvr>
                                      <p:tavLst>
                                        <p:tav tm="0">
                                          <p:val>
                                            <p:fltVal val="0"/>
                                          </p:val>
                                        </p:tav>
                                        <p:tav tm="100000">
                                          <p:val>
                                            <p:strVal val="#ppt_w"/>
                                          </p:val>
                                        </p:tav>
                                      </p:tavLst>
                                    </p:anim>
                                    <p:anim calcmode="lin" valueType="num">
                                      <p:cBhvr>
                                        <p:cTn id="100" dur="500" fill="hold"/>
                                        <p:tgtEl>
                                          <p:spTgt spid="88"/>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4" fill="hold" grpId="0" nodeType="clickEffect">
                                  <p:stCondLst>
                                    <p:cond delay="0"/>
                                  </p:stCondLst>
                                  <p:childTnLst>
                                    <p:set>
                                      <p:cBhvr>
                                        <p:cTn id="104" dur="1" fill="hold">
                                          <p:stCondLst>
                                            <p:cond delay="0"/>
                                          </p:stCondLst>
                                        </p:cTn>
                                        <p:tgtEl>
                                          <p:spTgt spid="101"/>
                                        </p:tgtEl>
                                        <p:attrNameLst>
                                          <p:attrName>style.visibility</p:attrName>
                                        </p:attrNameLst>
                                      </p:cBhvr>
                                      <p:to>
                                        <p:strVal val="visible"/>
                                      </p:to>
                                    </p:set>
                                    <p:anim calcmode="lin" valueType="num">
                                      <p:cBhvr>
                                        <p:cTn id="105" dur="500" fill="hold"/>
                                        <p:tgtEl>
                                          <p:spTgt spid="101"/>
                                        </p:tgtEl>
                                        <p:attrNameLst>
                                          <p:attrName>ppt_x</p:attrName>
                                        </p:attrNameLst>
                                      </p:cBhvr>
                                      <p:tavLst>
                                        <p:tav tm="0">
                                          <p:val>
                                            <p:strVal val="#ppt_x"/>
                                          </p:val>
                                        </p:tav>
                                        <p:tav tm="100000">
                                          <p:val>
                                            <p:strVal val="#ppt_x"/>
                                          </p:val>
                                        </p:tav>
                                      </p:tavLst>
                                    </p:anim>
                                    <p:anim calcmode="lin" valueType="num">
                                      <p:cBhvr>
                                        <p:cTn id="106" dur="500" fill="hold"/>
                                        <p:tgtEl>
                                          <p:spTgt spid="101"/>
                                        </p:tgtEl>
                                        <p:attrNameLst>
                                          <p:attrName>ppt_y</p:attrName>
                                        </p:attrNameLst>
                                      </p:cBhvr>
                                      <p:tavLst>
                                        <p:tav tm="0">
                                          <p:val>
                                            <p:strVal val="#ppt_y+#ppt_h/2"/>
                                          </p:val>
                                        </p:tav>
                                        <p:tav tm="100000">
                                          <p:val>
                                            <p:strVal val="#ppt_y"/>
                                          </p:val>
                                        </p:tav>
                                      </p:tavLst>
                                    </p:anim>
                                    <p:anim calcmode="lin" valueType="num">
                                      <p:cBhvr>
                                        <p:cTn id="107" dur="500" fill="hold"/>
                                        <p:tgtEl>
                                          <p:spTgt spid="101"/>
                                        </p:tgtEl>
                                        <p:attrNameLst>
                                          <p:attrName>ppt_w</p:attrName>
                                        </p:attrNameLst>
                                      </p:cBhvr>
                                      <p:tavLst>
                                        <p:tav tm="0">
                                          <p:val>
                                            <p:strVal val="#ppt_w"/>
                                          </p:val>
                                        </p:tav>
                                        <p:tav tm="100000">
                                          <p:val>
                                            <p:strVal val="#ppt_w"/>
                                          </p:val>
                                        </p:tav>
                                      </p:tavLst>
                                    </p:anim>
                                    <p:anim calcmode="lin" valueType="num">
                                      <p:cBhvr>
                                        <p:cTn id="108" dur="500" fill="hold"/>
                                        <p:tgtEl>
                                          <p:spTgt spid="101"/>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ntr" presetSubtype="2" fill="hold" grpId="0" nodeType="clickEffect">
                                  <p:stCondLst>
                                    <p:cond delay="0"/>
                                  </p:stCondLst>
                                  <p:childTnLst>
                                    <p:set>
                                      <p:cBhvr>
                                        <p:cTn id="112" dur="1" fill="hold">
                                          <p:stCondLst>
                                            <p:cond delay="0"/>
                                          </p:stCondLst>
                                        </p:cTn>
                                        <p:tgtEl>
                                          <p:spTgt spid="95"/>
                                        </p:tgtEl>
                                        <p:attrNameLst>
                                          <p:attrName>style.visibility</p:attrName>
                                        </p:attrNameLst>
                                      </p:cBhvr>
                                      <p:to>
                                        <p:strVal val="visible"/>
                                      </p:to>
                                    </p:set>
                                    <p:anim calcmode="lin" valueType="num">
                                      <p:cBhvr>
                                        <p:cTn id="113" dur="500" fill="hold"/>
                                        <p:tgtEl>
                                          <p:spTgt spid="95"/>
                                        </p:tgtEl>
                                        <p:attrNameLst>
                                          <p:attrName>ppt_x</p:attrName>
                                        </p:attrNameLst>
                                      </p:cBhvr>
                                      <p:tavLst>
                                        <p:tav tm="0">
                                          <p:val>
                                            <p:strVal val="#ppt_x+#ppt_w/2"/>
                                          </p:val>
                                        </p:tav>
                                        <p:tav tm="100000">
                                          <p:val>
                                            <p:strVal val="#ppt_x"/>
                                          </p:val>
                                        </p:tav>
                                      </p:tavLst>
                                    </p:anim>
                                    <p:anim calcmode="lin" valueType="num">
                                      <p:cBhvr>
                                        <p:cTn id="114" dur="500" fill="hold"/>
                                        <p:tgtEl>
                                          <p:spTgt spid="95"/>
                                        </p:tgtEl>
                                        <p:attrNameLst>
                                          <p:attrName>ppt_y</p:attrName>
                                        </p:attrNameLst>
                                      </p:cBhvr>
                                      <p:tavLst>
                                        <p:tav tm="0">
                                          <p:val>
                                            <p:strVal val="#ppt_y"/>
                                          </p:val>
                                        </p:tav>
                                        <p:tav tm="100000">
                                          <p:val>
                                            <p:strVal val="#ppt_y"/>
                                          </p:val>
                                        </p:tav>
                                      </p:tavLst>
                                    </p:anim>
                                    <p:anim calcmode="lin" valueType="num">
                                      <p:cBhvr>
                                        <p:cTn id="115" dur="500" fill="hold"/>
                                        <p:tgtEl>
                                          <p:spTgt spid="95"/>
                                        </p:tgtEl>
                                        <p:attrNameLst>
                                          <p:attrName>ppt_w</p:attrName>
                                        </p:attrNameLst>
                                      </p:cBhvr>
                                      <p:tavLst>
                                        <p:tav tm="0">
                                          <p:val>
                                            <p:fltVal val="0"/>
                                          </p:val>
                                        </p:tav>
                                        <p:tav tm="100000">
                                          <p:val>
                                            <p:strVal val="#ppt_w"/>
                                          </p:val>
                                        </p:tav>
                                      </p:tavLst>
                                    </p:anim>
                                    <p:anim calcmode="lin" valueType="num">
                                      <p:cBhvr>
                                        <p:cTn id="116" dur="5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14"/>
                                        </p:tgtEl>
                                        <p:attrNameLst>
                                          <p:attrName>style.visibility</p:attrName>
                                        </p:attrNameLst>
                                      </p:cBhvr>
                                      <p:to>
                                        <p:strVal val="visible"/>
                                      </p:to>
                                    </p:set>
                                    <p:anim calcmode="lin" valueType="num">
                                      <p:cBhvr additive="base">
                                        <p:cTn id="121" dur="500" fill="hold"/>
                                        <p:tgtEl>
                                          <p:spTgt spid="114"/>
                                        </p:tgtEl>
                                        <p:attrNameLst>
                                          <p:attrName>ppt_x</p:attrName>
                                        </p:attrNameLst>
                                      </p:cBhvr>
                                      <p:tavLst>
                                        <p:tav tm="0">
                                          <p:val>
                                            <p:strVal val="#ppt_x"/>
                                          </p:val>
                                        </p:tav>
                                        <p:tav tm="100000">
                                          <p:val>
                                            <p:strVal val="#ppt_x"/>
                                          </p:val>
                                        </p:tav>
                                      </p:tavLst>
                                    </p:anim>
                                    <p:anim calcmode="lin" valueType="num">
                                      <p:cBhvr additive="base">
                                        <p:cTn id="12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500" fill="hold"/>
                                        <p:tgtEl>
                                          <p:spTgt spid="87"/>
                                        </p:tgtEl>
                                        <p:attrNameLst>
                                          <p:attrName>ppt_x</p:attrName>
                                        </p:attrNameLst>
                                      </p:cBhvr>
                                      <p:tavLst>
                                        <p:tav tm="0">
                                          <p:val>
                                            <p:strVal val="#ppt_x"/>
                                          </p:val>
                                        </p:tav>
                                        <p:tav tm="100000">
                                          <p:val>
                                            <p:strVal val="#ppt_x"/>
                                          </p:val>
                                        </p:tav>
                                      </p:tavLst>
                                    </p:anim>
                                    <p:anim calcmode="lin" valueType="num">
                                      <p:cBhvr additive="base">
                                        <p:cTn id="12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2"/>
                                        </p:tgtEl>
                                        <p:attrNameLst>
                                          <p:attrName>style.visibility</p:attrName>
                                        </p:attrNameLst>
                                      </p:cBhvr>
                                      <p:to>
                                        <p:strVal val="visible"/>
                                      </p:to>
                                    </p:set>
                                    <p:anim calcmode="lin" valueType="num">
                                      <p:cBhvr>
                                        <p:cTn id="133" dur="500" fill="hold"/>
                                        <p:tgtEl>
                                          <p:spTgt spid="92"/>
                                        </p:tgtEl>
                                        <p:attrNameLst>
                                          <p:attrName>ppt_x</p:attrName>
                                        </p:attrNameLst>
                                      </p:cBhvr>
                                      <p:tavLst>
                                        <p:tav tm="0">
                                          <p:val>
                                            <p:strVal val="#ppt_x-#ppt_w/2"/>
                                          </p:val>
                                        </p:tav>
                                        <p:tav tm="100000">
                                          <p:val>
                                            <p:strVal val="#ppt_x"/>
                                          </p:val>
                                        </p:tav>
                                      </p:tavLst>
                                    </p:anim>
                                    <p:anim calcmode="lin" valueType="num">
                                      <p:cBhvr>
                                        <p:cTn id="134" dur="500" fill="hold"/>
                                        <p:tgtEl>
                                          <p:spTgt spid="92"/>
                                        </p:tgtEl>
                                        <p:attrNameLst>
                                          <p:attrName>ppt_y</p:attrName>
                                        </p:attrNameLst>
                                      </p:cBhvr>
                                      <p:tavLst>
                                        <p:tav tm="0">
                                          <p:val>
                                            <p:strVal val="#ppt_y"/>
                                          </p:val>
                                        </p:tav>
                                        <p:tav tm="100000">
                                          <p:val>
                                            <p:strVal val="#ppt_y"/>
                                          </p:val>
                                        </p:tav>
                                      </p:tavLst>
                                    </p:anim>
                                    <p:anim calcmode="lin" valueType="num">
                                      <p:cBhvr>
                                        <p:cTn id="135" dur="500" fill="hold"/>
                                        <p:tgtEl>
                                          <p:spTgt spid="92"/>
                                        </p:tgtEl>
                                        <p:attrNameLst>
                                          <p:attrName>ppt_w</p:attrName>
                                        </p:attrNameLst>
                                      </p:cBhvr>
                                      <p:tavLst>
                                        <p:tav tm="0">
                                          <p:val>
                                            <p:fltVal val="0"/>
                                          </p:val>
                                        </p:tav>
                                        <p:tav tm="100000">
                                          <p:val>
                                            <p:strVal val="#ppt_w"/>
                                          </p:val>
                                        </p:tav>
                                      </p:tavLst>
                                    </p:anim>
                                    <p:anim calcmode="lin" valueType="num">
                                      <p:cBhvr>
                                        <p:cTn id="136" dur="500" fill="hold"/>
                                        <p:tgtEl>
                                          <p:spTgt spid="92"/>
                                        </p:tgtEl>
                                        <p:attrNameLst>
                                          <p:attrName>ppt_h</p:attrName>
                                        </p:attrNameLst>
                                      </p:cBhvr>
                                      <p:tavLst>
                                        <p:tav tm="0">
                                          <p:val>
                                            <p:strVal val="#ppt_h"/>
                                          </p:val>
                                        </p:tav>
                                        <p:tav tm="100000">
                                          <p:val>
                                            <p:strVal val="#ppt_h"/>
                                          </p:val>
                                        </p:tav>
                                      </p:tavLst>
                                    </p:anim>
                                  </p:childTnLst>
                                </p:cTn>
                              </p:par>
                            </p:childTnLst>
                          </p:cTn>
                        </p:par>
                        <p:par>
                          <p:cTn id="137" fill="hold">
                            <p:stCondLst>
                              <p:cond delay="500"/>
                            </p:stCondLst>
                            <p:childTnLst>
                              <p:par>
                                <p:cTn id="138" presetID="17" presetClass="entr" presetSubtype="1" fill="hold" grpId="0" nodeType="afterEffect">
                                  <p:stCondLst>
                                    <p:cond delay="0"/>
                                  </p:stCondLst>
                                  <p:childTnLst>
                                    <p:set>
                                      <p:cBhvr>
                                        <p:cTn id="139" dur="1" fill="hold">
                                          <p:stCondLst>
                                            <p:cond delay="0"/>
                                          </p:stCondLst>
                                        </p:cTn>
                                        <p:tgtEl>
                                          <p:spTgt spid="93"/>
                                        </p:tgtEl>
                                        <p:attrNameLst>
                                          <p:attrName>style.visibility</p:attrName>
                                        </p:attrNameLst>
                                      </p:cBhvr>
                                      <p:to>
                                        <p:strVal val="visible"/>
                                      </p:to>
                                    </p:set>
                                    <p:anim calcmode="lin" valueType="num">
                                      <p:cBhvr>
                                        <p:cTn id="140" dur="500" fill="hold"/>
                                        <p:tgtEl>
                                          <p:spTgt spid="93"/>
                                        </p:tgtEl>
                                        <p:attrNameLst>
                                          <p:attrName>ppt_x</p:attrName>
                                        </p:attrNameLst>
                                      </p:cBhvr>
                                      <p:tavLst>
                                        <p:tav tm="0">
                                          <p:val>
                                            <p:strVal val="#ppt_x"/>
                                          </p:val>
                                        </p:tav>
                                        <p:tav tm="100000">
                                          <p:val>
                                            <p:strVal val="#ppt_x"/>
                                          </p:val>
                                        </p:tav>
                                      </p:tavLst>
                                    </p:anim>
                                    <p:anim calcmode="lin" valueType="num">
                                      <p:cBhvr>
                                        <p:cTn id="141" dur="500" fill="hold"/>
                                        <p:tgtEl>
                                          <p:spTgt spid="93"/>
                                        </p:tgtEl>
                                        <p:attrNameLst>
                                          <p:attrName>ppt_y</p:attrName>
                                        </p:attrNameLst>
                                      </p:cBhvr>
                                      <p:tavLst>
                                        <p:tav tm="0">
                                          <p:val>
                                            <p:strVal val="#ppt_y-#ppt_h/2"/>
                                          </p:val>
                                        </p:tav>
                                        <p:tav tm="100000">
                                          <p:val>
                                            <p:strVal val="#ppt_y"/>
                                          </p:val>
                                        </p:tav>
                                      </p:tavLst>
                                    </p:anim>
                                    <p:anim calcmode="lin" valueType="num">
                                      <p:cBhvr>
                                        <p:cTn id="142" dur="500" fill="hold"/>
                                        <p:tgtEl>
                                          <p:spTgt spid="93"/>
                                        </p:tgtEl>
                                        <p:attrNameLst>
                                          <p:attrName>ppt_w</p:attrName>
                                        </p:attrNameLst>
                                      </p:cBhvr>
                                      <p:tavLst>
                                        <p:tav tm="0">
                                          <p:val>
                                            <p:strVal val="#ppt_w"/>
                                          </p:val>
                                        </p:tav>
                                        <p:tav tm="100000">
                                          <p:val>
                                            <p:strVal val="#ppt_w"/>
                                          </p:val>
                                        </p:tav>
                                      </p:tavLst>
                                    </p:anim>
                                    <p:anim calcmode="lin" valueType="num">
                                      <p:cBhvr>
                                        <p:cTn id="143" dur="500" fill="hold"/>
                                        <p:tgtEl>
                                          <p:spTgt spid="93"/>
                                        </p:tgtEl>
                                        <p:attrNameLst>
                                          <p:attrName>ppt_h</p:attrName>
                                        </p:attrNameLst>
                                      </p:cBhvr>
                                      <p:tavLst>
                                        <p:tav tm="0">
                                          <p:val>
                                            <p:fltVal val="0"/>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ID="17" presetClass="entr" presetSubtype="1" fill="hold" nodeType="clickEffect">
                                  <p:stCondLst>
                                    <p:cond delay="0"/>
                                  </p:stCondLst>
                                  <p:childTnLst>
                                    <p:set>
                                      <p:cBhvr>
                                        <p:cTn id="147" dur="1" fill="hold">
                                          <p:stCondLst>
                                            <p:cond delay="0"/>
                                          </p:stCondLst>
                                        </p:cTn>
                                        <p:tgtEl>
                                          <p:spTgt spid="115"/>
                                        </p:tgtEl>
                                        <p:attrNameLst>
                                          <p:attrName>style.visibility</p:attrName>
                                        </p:attrNameLst>
                                      </p:cBhvr>
                                      <p:to>
                                        <p:strVal val="visible"/>
                                      </p:to>
                                    </p:set>
                                    <p:anim calcmode="lin" valueType="num">
                                      <p:cBhvr>
                                        <p:cTn id="148" dur="500" fill="hold"/>
                                        <p:tgtEl>
                                          <p:spTgt spid="115"/>
                                        </p:tgtEl>
                                        <p:attrNameLst>
                                          <p:attrName>ppt_x</p:attrName>
                                        </p:attrNameLst>
                                      </p:cBhvr>
                                      <p:tavLst>
                                        <p:tav tm="0">
                                          <p:val>
                                            <p:strVal val="#ppt_x"/>
                                          </p:val>
                                        </p:tav>
                                        <p:tav tm="100000">
                                          <p:val>
                                            <p:strVal val="#ppt_x"/>
                                          </p:val>
                                        </p:tav>
                                      </p:tavLst>
                                    </p:anim>
                                    <p:anim calcmode="lin" valueType="num">
                                      <p:cBhvr>
                                        <p:cTn id="149" dur="500" fill="hold"/>
                                        <p:tgtEl>
                                          <p:spTgt spid="115"/>
                                        </p:tgtEl>
                                        <p:attrNameLst>
                                          <p:attrName>ppt_y</p:attrName>
                                        </p:attrNameLst>
                                      </p:cBhvr>
                                      <p:tavLst>
                                        <p:tav tm="0">
                                          <p:val>
                                            <p:strVal val="#ppt_y-#ppt_h/2"/>
                                          </p:val>
                                        </p:tav>
                                        <p:tav tm="100000">
                                          <p:val>
                                            <p:strVal val="#ppt_y"/>
                                          </p:val>
                                        </p:tav>
                                      </p:tavLst>
                                    </p:anim>
                                    <p:anim calcmode="lin" valueType="num">
                                      <p:cBhvr>
                                        <p:cTn id="150" dur="500" fill="hold"/>
                                        <p:tgtEl>
                                          <p:spTgt spid="115"/>
                                        </p:tgtEl>
                                        <p:attrNameLst>
                                          <p:attrName>ppt_w</p:attrName>
                                        </p:attrNameLst>
                                      </p:cBhvr>
                                      <p:tavLst>
                                        <p:tav tm="0">
                                          <p:val>
                                            <p:strVal val="#ppt_w"/>
                                          </p:val>
                                        </p:tav>
                                        <p:tav tm="100000">
                                          <p:val>
                                            <p:strVal val="#ppt_w"/>
                                          </p:val>
                                        </p:tav>
                                      </p:tavLst>
                                    </p:anim>
                                    <p:anim calcmode="lin" valueType="num">
                                      <p:cBhvr>
                                        <p:cTn id="151"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2" fill="hold" grpId="0" nodeType="clickEffect">
                                  <p:stCondLst>
                                    <p:cond delay="0"/>
                                  </p:stCondLst>
                                  <p:childTnLst>
                                    <p:set>
                                      <p:cBhvr>
                                        <p:cTn id="155" dur="1" fill="hold">
                                          <p:stCondLst>
                                            <p:cond delay="0"/>
                                          </p:stCondLst>
                                        </p:cTn>
                                        <p:tgtEl>
                                          <p:spTgt spid="120"/>
                                        </p:tgtEl>
                                        <p:attrNameLst>
                                          <p:attrName>style.visibility</p:attrName>
                                        </p:attrNameLst>
                                      </p:cBhvr>
                                      <p:to>
                                        <p:strVal val="visible"/>
                                      </p:to>
                                    </p:set>
                                    <p:anim calcmode="lin" valueType="num">
                                      <p:cBhvr additive="base">
                                        <p:cTn id="156" dur="500" fill="hold"/>
                                        <p:tgtEl>
                                          <p:spTgt spid="120"/>
                                        </p:tgtEl>
                                        <p:attrNameLst>
                                          <p:attrName>ppt_x</p:attrName>
                                        </p:attrNameLst>
                                      </p:cBhvr>
                                      <p:tavLst>
                                        <p:tav tm="0">
                                          <p:val>
                                            <p:strVal val="1+#ppt_w/2"/>
                                          </p:val>
                                        </p:tav>
                                        <p:tav tm="100000">
                                          <p:val>
                                            <p:strVal val="#ppt_x"/>
                                          </p:val>
                                        </p:tav>
                                      </p:tavLst>
                                    </p:anim>
                                    <p:anim calcmode="lin" valueType="num">
                                      <p:cBhvr additive="base">
                                        <p:cTn id="157"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12" grpId="0"/>
      <p:bldP spid="113" grpId="0"/>
      <p:bldP spid="114" grpId="0"/>
      <p:bldP spid="120" grpId="0"/>
      <p:bldP spid="121" grpId="0"/>
      <p:bldP spid="1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6516688" y="1989138"/>
            <a:ext cx="1958975" cy="2447925"/>
            <a:chOff x="1737" y="2704"/>
            <a:chExt cx="1234" cy="1542"/>
          </a:xfrm>
        </p:grpSpPr>
        <p:sp>
          <p:nvSpPr>
            <p:cNvPr id="14380" name="AutoShape 3"/>
            <p:cNvSpPr>
              <a:spLocks noChangeArrowheads="1"/>
            </p:cNvSpPr>
            <p:nvPr/>
          </p:nvSpPr>
          <p:spPr bwMode="auto">
            <a:xfrm>
              <a:off x="1747" y="2704"/>
              <a:ext cx="1224" cy="1542"/>
            </a:xfrm>
            <a:prstGeom prst="cube">
              <a:avLst>
                <a:gd name="adj" fmla="val 9671"/>
              </a:avLst>
            </a:prstGeom>
            <a:solidFill>
              <a:srgbClr val="FFCC00"/>
            </a:solidFill>
            <a:ln w="9525">
              <a:solidFill>
                <a:srgbClr val="FF6600"/>
              </a:solidFill>
              <a:miter lim="800000"/>
              <a:headEnd/>
              <a:tailEnd/>
            </a:ln>
          </p:spPr>
          <p:txBody>
            <a:bodyPr wrap="none" anchor="ctr"/>
            <a:lstStyle/>
            <a:p>
              <a:endParaRPr lang="zh-CN" altLang="en-US" i="0"/>
            </a:p>
          </p:txBody>
        </p:sp>
        <p:sp>
          <p:nvSpPr>
            <p:cNvPr id="14381" name="Rectangle 4"/>
            <p:cNvSpPr>
              <a:spLocks noChangeArrowheads="1"/>
            </p:cNvSpPr>
            <p:nvPr/>
          </p:nvSpPr>
          <p:spPr bwMode="auto">
            <a:xfrm>
              <a:off x="1973" y="2827"/>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CLA</a:t>
              </a:r>
            </a:p>
          </p:txBody>
        </p:sp>
        <p:sp>
          <p:nvSpPr>
            <p:cNvPr id="14382" name="Rectangle 5"/>
            <p:cNvSpPr>
              <a:spLocks noChangeArrowheads="1"/>
            </p:cNvSpPr>
            <p:nvPr/>
          </p:nvSpPr>
          <p:spPr bwMode="auto">
            <a:xfrm>
              <a:off x="1973" y="2985"/>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dirty="0">
                  <a:solidFill>
                    <a:srgbClr val="0000FF"/>
                  </a:solidFill>
                  <a:latin typeface="Arial" pitchFamily="34" charset="0"/>
                </a:rPr>
                <a:t>ADD       </a:t>
              </a:r>
            </a:p>
          </p:txBody>
        </p:sp>
        <p:sp>
          <p:nvSpPr>
            <p:cNvPr id="14383" name="Rectangle 6"/>
            <p:cNvSpPr>
              <a:spLocks noChangeArrowheads="1"/>
            </p:cNvSpPr>
            <p:nvPr/>
          </p:nvSpPr>
          <p:spPr bwMode="auto">
            <a:xfrm>
              <a:off x="1973" y="3142"/>
              <a:ext cx="862" cy="158"/>
            </a:xfrm>
            <a:prstGeom prst="rect">
              <a:avLst/>
            </a:prstGeom>
            <a:solidFill>
              <a:srgbClr val="FFCC00"/>
            </a:solidFill>
            <a:ln w="9525">
              <a:solidFill>
                <a:srgbClr val="FF6600"/>
              </a:solidFill>
              <a:miter lim="800000"/>
              <a:headEnd/>
              <a:tailEnd/>
            </a:ln>
          </p:spPr>
          <p:txBody>
            <a:bodyPr wrap="none" anchor="ctr"/>
            <a:lstStyle/>
            <a:p>
              <a:pPr algn="l"/>
              <a:r>
                <a:rPr lang="en-US" altLang="zh-CN" sz="1800" i="0" dirty="0">
                  <a:solidFill>
                    <a:srgbClr val="0000FF"/>
                  </a:solidFill>
                  <a:latin typeface="Arial" pitchFamily="34" charset="0"/>
                </a:rPr>
                <a:t>STA        </a:t>
              </a:r>
            </a:p>
          </p:txBody>
        </p:sp>
        <p:sp>
          <p:nvSpPr>
            <p:cNvPr id="14384" name="Rectangle 7"/>
            <p:cNvSpPr>
              <a:spLocks noChangeArrowheads="1"/>
            </p:cNvSpPr>
            <p:nvPr/>
          </p:nvSpPr>
          <p:spPr bwMode="auto">
            <a:xfrm>
              <a:off x="1973" y="3300"/>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NOP</a:t>
              </a:r>
            </a:p>
          </p:txBody>
        </p:sp>
        <p:sp>
          <p:nvSpPr>
            <p:cNvPr id="14385" name="Rectangle 8"/>
            <p:cNvSpPr>
              <a:spLocks noChangeArrowheads="1"/>
            </p:cNvSpPr>
            <p:nvPr/>
          </p:nvSpPr>
          <p:spPr bwMode="auto">
            <a:xfrm>
              <a:off x="1973" y="3458"/>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dirty="0">
                  <a:solidFill>
                    <a:srgbClr val="0000FF"/>
                  </a:solidFill>
                  <a:latin typeface="Arial" pitchFamily="34" charset="0"/>
                </a:rPr>
                <a:t>JMP        </a:t>
              </a:r>
            </a:p>
          </p:txBody>
        </p:sp>
        <p:sp>
          <p:nvSpPr>
            <p:cNvPr id="14386" name="Rectangle 9"/>
            <p:cNvSpPr>
              <a:spLocks noChangeArrowheads="1"/>
            </p:cNvSpPr>
            <p:nvPr/>
          </p:nvSpPr>
          <p:spPr bwMode="auto">
            <a:xfrm>
              <a:off x="1973" y="3615"/>
              <a:ext cx="862" cy="158"/>
            </a:xfrm>
            <a:prstGeom prst="rect">
              <a:avLst/>
            </a:prstGeom>
            <a:solidFill>
              <a:srgbClr val="FFCC00"/>
            </a:solidFill>
            <a:ln w="9525">
              <a:solidFill>
                <a:srgbClr val="FF6600"/>
              </a:solidFill>
              <a:miter lim="800000"/>
              <a:headEnd/>
              <a:tailEnd/>
            </a:ln>
          </p:spPr>
          <p:txBody>
            <a:bodyPr vert="eaVert" wrap="none" anchor="ctr"/>
            <a:lstStyle/>
            <a:p>
              <a:pPr algn="l"/>
              <a:r>
                <a:rPr lang="en-US" altLang="zh-CN" sz="1800" i="0">
                  <a:solidFill>
                    <a:srgbClr val="0000FF"/>
                  </a:solidFill>
                  <a:latin typeface="Arial" pitchFamily="34" charset="0"/>
                </a:rPr>
                <a:t>…</a:t>
              </a:r>
            </a:p>
          </p:txBody>
        </p:sp>
        <p:sp>
          <p:nvSpPr>
            <p:cNvPr id="14387" name="Rectangle 10"/>
            <p:cNvSpPr>
              <a:spLocks noChangeArrowheads="1"/>
            </p:cNvSpPr>
            <p:nvPr/>
          </p:nvSpPr>
          <p:spPr bwMode="auto">
            <a:xfrm>
              <a:off x="1973" y="3774"/>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000       004</a:t>
              </a:r>
            </a:p>
          </p:txBody>
        </p:sp>
        <p:sp>
          <p:nvSpPr>
            <p:cNvPr id="14388" name="Rectangle 11"/>
            <p:cNvSpPr>
              <a:spLocks noChangeArrowheads="1"/>
            </p:cNvSpPr>
            <p:nvPr/>
          </p:nvSpPr>
          <p:spPr bwMode="auto">
            <a:xfrm>
              <a:off x="1973" y="3931"/>
              <a:ext cx="862" cy="157"/>
            </a:xfrm>
            <a:prstGeom prst="rect">
              <a:avLst/>
            </a:prstGeom>
            <a:solidFill>
              <a:srgbClr val="FFCC00"/>
            </a:solidFill>
            <a:ln w="9525">
              <a:solidFill>
                <a:srgbClr val="FF6600"/>
              </a:solidFill>
              <a:miter lim="800000"/>
              <a:headEnd/>
              <a:tailEnd/>
            </a:ln>
          </p:spPr>
          <p:txBody>
            <a:bodyPr vert="eaVert" wrap="none" anchor="ctr"/>
            <a:lstStyle/>
            <a:p>
              <a:pPr algn="l"/>
              <a:r>
                <a:rPr lang="en-US" altLang="zh-CN" sz="1800" i="0">
                  <a:solidFill>
                    <a:srgbClr val="0000FF"/>
                  </a:solidFill>
                  <a:latin typeface="Arial" pitchFamily="34" charset="0"/>
                </a:rPr>
                <a:t>…</a:t>
              </a:r>
            </a:p>
          </p:txBody>
        </p:sp>
        <p:sp>
          <p:nvSpPr>
            <p:cNvPr id="14389" name="Rectangle 12"/>
            <p:cNvSpPr>
              <a:spLocks noChangeArrowheads="1"/>
            </p:cNvSpPr>
            <p:nvPr/>
          </p:nvSpPr>
          <p:spPr bwMode="auto">
            <a:xfrm>
              <a:off x="1973" y="4088"/>
              <a:ext cx="862" cy="158"/>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000       006</a:t>
              </a:r>
            </a:p>
          </p:txBody>
        </p:sp>
        <p:sp>
          <p:nvSpPr>
            <p:cNvPr id="14390" name="Rectangle 13"/>
            <p:cNvSpPr>
              <a:spLocks noChangeArrowheads="1"/>
            </p:cNvSpPr>
            <p:nvPr/>
          </p:nvSpPr>
          <p:spPr bwMode="auto">
            <a:xfrm>
              <a:off x="1737" y="2827"/>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20</a:t>
              </a:r>
            </a:p>
          </p:txBody>
        </p:sp>
        <p:sp>
          <p:nvSpPr>
            <p:cNvPr id="14391" name="Rectangle 14"/>
            <p:cNvSpPr>
              <a:spLocks noChangeArrowheads="1"/>
            </p:cNvSpPr>
            <p:nvPr/>
          </p:nvSpPr>
          <p:spPr bwMode="auto">
            <a:xfrm>
              <a:off x="1737" y="2985"/>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21</a:t>
              </a:r>
            </a:p>
          </p:txBody>
        </p:sp>
        <p:sp>
          <p:nvSpPr>
            <p:cNvPr id="14392" name="Rectangle 15"/>
            <p:cNvSpPr>
              <a:spLocks noChangeArrowheads="1"/>
            </p:cNvSpPr>
            <p:nvPr/>
          </p:nvSpPr>
          <p:spPr bwMode="auto">
            <a:xfrm>
              <a:off x="1737" y="3142"/>
              <a:ext cx="236" cy="158"/>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22</a:t>
              </a:r>
            </a:p>
          </p:txBody>
        </p:sp>
        <p:sp>
          <p:nvSpPr>
            <p:cNvPr id="14393" name="Rectangle 16"/>
            <p:cNvSpPr>
              <a:spLocks noChangeArrowheads="1"/>
            </p:cNvSpPr>
            <p:nvPr/>
          </p:nvSpPr>
          <p:spPr bwMode="auto">
            <a:xfrm>
              <a:off x="1737" y="3300"/>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23</a:t>
              </a:r>
            </a:p>
          </p:txBody>
        </p:sp>
        <p:sp>
          <p:nvSpPr>
            <p:cNvPr id="14394" name="Rectangle 17"/>
            <p:cNvSpPr>
              <a:spLocks noChangeArrowheads="1"/>
            </p:cNvSpPr>
            <p:nvPr/>
          </p:nvSpPr>
          <p:spPr bwMode="auto">
            <a:xfrm>
              <a:off x="1737" y="3458"/>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24</a:t>
              </a:r>
            </a:p>
          </p:txBody>
        </p:sp>
        <p:sp>
          <p:nvSpPr>
            <p:cNvPr id="14395" name="Rectangle 18"/>
            <p:cNvSpPr>
              <a:spLocks noChangeArrowheads="1"/>
            </p:cNvSpPr>
            <p:nvPr/>
          </p:nvSpPr>
          <p:spPr bwMode="auto">
            <a:xfrm>
              <a:off x="1737" y="3615"/>
              <a:ext cx="236" cy="158"/>
            </a:xfrm>
            <a:prstGeom prst="rect">
              <a:avLst/>
            </a:prstGeom>
            <a:solidFill>
              <a:srgbClr val="FFCC00"/>
            </a:solidFill>
            <a:ln w="9525">
              <a:solidFill>
                <a:srgbClr val="FF6600"/>
              </a:solidFill>
              <a:miter lim="800000"/>
              <a:headEnd/>
              <a:tailEnd/>
            </a:ln>
          </p:spPr>
          <p:txBody>
            <a:bodyPr wrap="none" anchor="ctr"/>
            <a:lstStyle/>
            <a:p>
              <a:endParaRPr lang="zh-CN" altLang="zh-CN" sz="1800" i="0">
                <a:solidFill>
                  <a:srgbClr val="0000FF"/>
                </a:solidFill>
                <a:latin typeface="Arial" pitchFamily="34" charset="0"/>
              </a:endParaRPr>
            </a:p>
          </p:txBody>
        </p:sp>
        <p:sp>
          <p:nvSpPr>
            <p:cNvPr id="14396" name="Rectangle 19"/>
            <p:cNvSpPr>
              <a:spLocks noChangeArrowheads="1"/>
            </p:cNvSpPr>
            <p:nvPr/>
          </p:nvSpPr>
          <p:spPr bwMode="auto">
            <a:xfrm>
              <a:off x="1737" y="3774"/>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30</a:t>
              </a:r>
            </a:p>
          </p:txBody>
        </p:sp>
        <p:sp>
          <p:nvSpPr>
            <p:cNvPr id="14397" name="Rectangle 20"/>
            <p:cNvSpPr>
              <a:spLocks noChangeArrowheads="1"/>
            </p:cNvSpPr>
            <p:nvPr/>
          </p:nvSpPr>
          <p:spPr bwMode="auto">
            <a:xfrm>
              <a:off x="1737" y="3931"/>
              <a:ext cx="236" cy="157"/>
            </a:xfrm>
            <a:prstGeom prst="rect">
              <a:avLst/>
            </a:prstGeom>
            <a:solidFill>
              <a:srgbClr val="FFCC00"/>
            </a:solidFill>
            <a:ln w="9525">
              <a:solidFill>
                <a:srgbClr val="FF6600"/>
              </a:solidFill>
              <a:miter lim="800000"/>
              <a:headEnd/>
              <a:tailEnd/>
            </a:ln>
          </p:spPr>
          <p:txBody>
            <a:bodyPr wrap="none" anchor="ctr"/>
            <a:lstStyle/>
            <a:p>
              <a:endParaRPr lang="zh-CN" altLang="zh-CN" sz="1800" i="0">
                <a:solidFill>
                  <a:srgbClr val="0000FF"/>
                </a:solidFill>
                <a:latin typeface="Arial" pitchFamily="34" charset="0"/>
              </a:endParaRPr>
            </a:p>
          </p:txBody>
        </p:sp>
        <p:sp>
          <p:nvSpPr>
            <p:cNvPr id="14398" name="Rectangle 21"/>
            <p:cNvSpPr>
              <a:spLocks noChangeArrowheads="1"/>
            </p:cNvSpPr>
            <p:nvPr/>
          </p:nvSpPr>
          <p:spPr bwMode="auto">
            <a:xfrm>
              <a:off x="1737" y="4088"/>
              <a:ext cx="236" cy="158"/>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40</a:t>
              </a:r>
            </a:p>
          </p:txBody>
        </p:sp>
      </p:grpSp>
      <p:sp>
        <p:nvSpPr>
          <p:cNvPr id="1533974" name="AutoShape 22"/>
          <p:cNvSpPr>
            <a:spLocks noChangeArrowheads="1"/>
          </p:cNvSpPr>
          <p:nvPr/>
        </p:nvSpPr>
        <p:spPr bwMode="auto">
          <a:xfrm>
            <a:off x="2039938" y="1846263"/>
            <a:ext cx="2879725" cy="647700"/>
          </a:xfrm>
          <a:prstGeom prst="cube">
            <a:avLst>
              <a:gd name="adj" fmla="val 25245"/>
            </a:avLst>
          </a:prstGeom>
          <a:solidFill>
            <a:srgbClr val="FF6600"/>
          </a:solidFill>
          <a:ln w="9525">
            <a:solidFill>
              <a:schemeClr val="tx1"/>
            </a:solidFill>
            <a:miter lim="800000"/>
            <a:headEnd/>
            <a:tailEnd/>
          </a:ln>
        </p:spPr>
        <p:txBody>
          <a:bodyPr wrap="none" anchor="ctr"/>
          <a:lstStyle/>
          <a:p>
            <a:pPr algn="ctr"/>
            <a:r>
              <a:rPr lang="en-US" altLang="zh-CN" sz="1800" i="0">
                <a:solidFill>
                  <a:schemeClr val="tx1"/>
                </a:solidFill>
                <a:latin typeface="Arial" pitchFamily="34" charset="0"/>
              </a:rPr>
              <a:t>ALU</a:t>
            </a:r>
          </a:p>
        </p:txBody>
      </p:sp>
      <p:sp>
        <p:nvSpPr>
          <p:cNvPr id="14340" name="AutoShape 23"/>
          <p:cNvSpPr>
            <a:spLocks noChangeArrowheads="1"/>
          </p:cNvSpPr>
          <p:nvPr/>
        </p:nvSpPr>
        <p:spPr bwMode="auto">
          <a:xfrm rot="16200000" flipH="1">
            <a:off x="1788319" y="4831556"/>
            <a:ext cx="287338" cy="504825"/>
          </a:xfrm>
          <a:prstGeom prst="downArrow">
            <a:avLst>
              <a:gd name="adj1" fmla="val 50000"/>
              <a:gd name="adj2" fmla="val 4392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41" name="AutoShape 24"/>
          <p:cNvSpPr>
            <a:spLocks noChangeArrowheads="1"/>
          </p:cNvSpPr>
          <p:nvPr/>
        </p:nvSpPr>
        <p:spPr bwMode="auto">
          <a:xfrm flipV="1">
            <a:off x="1608138" y="3500438"/>
            <a:ext cx="288925" cy="1657350"/>
          </a:xfrm>
          <a:prstGeom prst="downArrow">
            <a:avLst>
              <a:gd name="adj1" fmla="val 50000"/>
              <a:gd name="adj2" fmla="val 143407"/>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42" name="AutoShape 25"/>
          <p:cNvSpPr>
            <a:spLocks noChangeArrowheads="1"/>
          </p:cNvSpPr>
          <p:nvPr/>
        </p:nvSpPr>
        <p:spPr bwMode="auto">
          <a:xfrm rot="10800000">
            <a:off x="4127500" y="2493963"/>
            <a:ext cx="288925" cy="576262"/>
          </a:xfrm>
          <a:prstGeom prst="downArrow">
            <a:avLst>
              <a:gd name="adj1" fmla="val 50000"/>
              <a:gd name="adj2" fmla="val 4986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43" name="Rectangle 26"/>
          <p:cNvSpPr>
            <a:spLocks noRot="1" noChangeArrowheads="1"/>
          </p:cNvSpPr>
          <p:nvPr/>
        </p:nvSpPr>
        <p:spPr bwMode="auto">
          <a:xfrm>
            <a:off x="6760666" y="1344612"/>
            <a:ext cx="15557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i="0" dirty="0">
                <a:latin typeface="华文新魏" pitchFamily="2" charset="-122"/>
                <a:ea typeface="华文新魏" pitchFamily="2" charset="-122"/>
              </a:rPr>
              <a:t>ADD AX,BX</a:t>
            </a:r>
          </a:p>
        </p:txBody>
      </p:sp>
      <p:sp>
        <p:nvSpPr>
          <p:cNvPr id="1533979" name="AutoShape 27"/>
          <p:cNvSpPr>
            <a:spLocks noChangeArrowheads="1"/>
          </p:cNvSpPr>
          <p:nvPr/>
        </p:nvSpPr>
        <p:spPr bwMode="auto">
          <a:xfrm>
            <a:off x="755650" y="1990725"/>
            <a:ext cx="852488" cy="361950"/>
          </a:xfrm>
          <a:prstGeom prst="cube">
            <a:avLst>
              <a:gd name="adj" fmla="val 25245"/>
            </a:avLst>
          </a:prstGeom>
          <a:solidFill>
            <a:srgbClr val="00FFFF"/>
          </a:solidFill>
          <a:ln w="9525">
            <a:solidFill>
              <a:srgbClr val="FF6600"/>
            </a:solidFill>
            <a:miter lim="800000"/>
            <a:headEnd/>
            <a:tailEnd/>
          </a:ln>
        </p:spPr>
        <p:txBody>
          <a:bodyPr wrap="none" anchor="ctr"/>
          <a:lstStyle/>
          <a:p>
            <a:pPr algn="ctr"/>
            <a:r>
              <a:rPr lang="en-US" altLang="zh-CN" sz="1800" i="0">
                <a:solidFill>
                  <a:schemeClr val="tx1"/>
                </a:solidFill>
                <a:latin typeface="Arial" pitchFamily="34" charset="0"/>
              </a:rPr>
              <a:t>PSW</a:t>
            </a:r>
          </a:p>
        </p:txBody>
      </p:sp>
      <p:sp>
        <p:nvSpPr>
          <p:cNvPr id="14345" name="AutoShape 28"/>
          <p:cNvSpPr>
            <a:spLocks noChangeArrowheads="1"/>
          </p:cNvSpPr>
          <p:nvPr/>
        </p:nvSpPr>
        <p:spPr bwMode="auto">
          <a:xfrm rot="5400000">
            <a:off x="1644650" y="2025651"/>
            <a:ext cx="287337" cy="360362"/>
          </a:xfrm>
          <a:prstGeom prst="downArrow">
            <a:avLst>
              <a:gd name="adj1" fmla="val 50000"/>
              <a:gd name="adj2" fmla="val 31354"/>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46" name="AutoShape 29"/>
          <p:cNvSpPr>
            <a:spLocks noChangeArrowheads="1"/>
          </p:cNvSpPr>
          <p:nvPr/>
        </p:nvSpPr>
        <p:spPr bwMode="auto">
          <a:xfrm>
            <a:off x="2195513" y="4005263"/>
            <a:ext cx="1871662" cy="1728787"/>
          </a:xfrm>
          <a:prstGeom prst="cube">
            <a:avLst>
              <a:gd name="adj" fmla="val 9671"/>
            </a:avLst>
          </a:prstGeom>
          <a:solidFill>
            <a:srgbClr val="99CC00"/>
          </a:solidFill>
          <a:ln w="9525">
            <a:solidFill>
              <a:srgbClr val="FF6600"/>
            </a:solidFill>
            <a:miter lim="800000"/>
            <a:headEnd/>
            <a:tailEnd/>
          </a:ln>
        </p:spPr>
        <p:txBody>
          <a:bodyPr wrap="none" anchor="ctr"/>
          <a:lstStyle/>
          <a:p>
            <a:pPr algn="ctr"/>
            <a:endParaRPr lang="zh-CN" altLang="en-US" i="0"/>
          </a:p>
        </p:txBody>
      </p:sp>
      <p:sp>
        <p:nvSpPr>
          <p:cNvPr id="1533982" name="Rectangle 30"/>
          <p:cNvSpPr>
            <a:spLocks noChangeArrowheads="1"/>
          </p:cNvSpPr>
          <p:nvPr/>
        </p:nvSpPr>
        <p:spPr bwMode="auto">
          <a:xfrm>
            <a:off x="2263775" y="4200525"/>
            <a:ext cx="1557338" cy="249238"/>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AX=2</a:t>
            </a:r>
          </a:p>
        </p:txBody>
      </p:sp>
      <p:sp>
        <p:nvSpPr>
          <p:cNvPr id="1533983" name="Rectangle 31"/>
          <p:cNvSpPr>
            <a:spLocks noChangeArrowheads="1"/>
          </p:cNvSpPr>
          <p:nvPr/>
        </p:nvSpPr>
        <p:spPr bwMode="auto">
          <a:xfrm>
            <a:off x="2263775" y="4451350"/>
            <a:ext cx="1557338" cy="249238"/>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BX=4</a:t>
            </a:r>
          </a:p>
        </p:txBody>
      </p:sp>
      <p:sp>
        <p:nvSpPr>
          <p:cNvPr id="14349" name="Rectangle 32"/>
          <p:cNvSpPr>
            <a:spLocks noChangeArrowheads="1"/>
          </p:cNvSpPr>
          <p:nvPr/>
        </p:nvSpPr>
        <p:spPr bwMode="auto">
          <a:xfrm>
            <a:off x="2263775" y="4700588"/>
            <a:ext cx="1557338" cy="250825"/>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CX</a:t>
            </a:r>
          </a:p>
        </p:txBody>
      </p:sp>
      <p:sp>
        <p:nvSpPr>
          <p:cNvPr id="14350" name="Rectangle 33"/>
          <p:cNvSpPr>
            <a:spLocks noChangeArrowheads="1"/>
          </p:cNvSpPr>
          <p:nvPr/>
        </p:nvSpPr>
        <p:spPr bwMode="auto">
          <a:xfrm>
            <a:off x="2263775" y="4951413"/>
            <a:ext cx="1557338" cy="249237"/>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DX</a:t>
            </a:r>
          </a:p>
        </p:txBody>
      </p:sp>
      <p:sp>
        <p:nvSpPr>
          <p:cNvPr id="14351" name="Rectangle 34"/>
          <p:cNvSpPr>
            <a:spLocks noChangeArrowheads="1"/>
          </p:cNvSpPr>
          <p:nvPr/>
        </p:nvSpPr>
        <p:spPr bwMode="auto">
          <a:xfrm>
            <a:off x="2263775" y="5446713"/>
            <a:ext cx="1557338" cy="249237"/>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DR</a:t>
            </a:r>
          </a:p>
        </p:txBody>
      </p:sp>
      <p:sp>
        <p:nvSpPr>
          <p:cNvPr id="1533987" name="AutoShape 35"/>
          <p:cNvSpPr>
            <a:spLocks noChangeArrowheads="1"/>
          </p:cNvSpPr>
          <p:nvPr/>
        </p:nvSpPr>
        <p:spPr bwMode="auto">
          <a:xfrm>
            <a:off x="1487488" y="3068638"/>
            <a:ext cx="1631950" cy="360362"/>
          </a:xfrm>
          <a:prstGeom prst="cube">
            <a:avLst>
              <a:gd name="adj" fmla="val 25245"/>
            </a:avLst>
          </a:prstGeom>
          <a:solidFill>
            <a:srgbClr val="CCFF66"/>
          </a:solidFill>
          <a:ln w="9525">
            <a:solidFill>
              <a:srgbClr val="FF6600"/>
            </a:solidFill>
            <a:miter lim="800000"/>
            <a:headEnd/>
            <a:tailEnd/>
          </a:ln>
        </p:spPr>
        <p:txBody>
          <a:bodyPr wrap="none" anchor="ctr"/>
          <a:lstStyle/>
          <a:p>
            <a:pPr algn="ctr"/>
            <a:r>
              <a:rPr lang="zh-CN" altLang="en-US" sz="1800" i="0">
                <a:solidFill>
                  <a:schemeClr val="tx1"/>
                </a:solidFill>
                <a:latin typeface="Arial" pitchFamily="34" charset="0"/>
              </a:rPr>
              <a:t>左路开关选择</a:t>
            </a:r>
          </a:p>
        </p:txBody>
      </p:sp>
      <p:sp>
        <p:nvSpPr>
          <p:cNvPr id="1533988" name="AutoShape 36"/>
          <p:cNvSpPr>
            <a:spLocks noChangeArrowheads="1"/>
          </p:cNvSpPr>
          <p:nvPr/>
        </p:nvSpPr>
        <p:spPr bwMode="auto">
          <a:xfrm>
            <a:off x="3263900" y="3068638"/>
            <a:ext cx="1631950" cy="360362"/>
          </a:xfrm>
          <a:prstGeom prst="cube">
            <a:avLst>
              <a:gd name="adj" fmla="val 25245"/>
            </a:avLst>
          </a:prstGeom>
          <a:solidFill>
            <a:srgbClr val="CCFF66"/>
          </a:solidFill>
          <a:ln w="9525">
            <a:solidFill>
              <a:srgbClr val="FF6600"/>
            </a:solidFill>
            <a:miter lim="800000"/>
            <a:headEnd/>
            <a:tailEnd/>
          </a:ln>
        </p:spPr>
        <p:txBody>
          <a:bodyPr wrap="none" anchor="ctr"/>
          <a:lstStyle/>
          <a:p>
            <a:pPr algn="ctr"/>
            <a:r>
              <a:rPr lang="zh-CN" altLang="en-US" sz="1800" i="0">
                <a:solidFill>
                  <a:schemeClr val="tx1"/>
                </a:solidFill>
                <a:latin typeface="Arial" pitchFamily="34" charset="0"/>
              </a:rPr>
              <a:t>右路开关选择</a:t>
            </a:r>
          </a:p>
        </p:txBody>
      </p:sp>
      <p:sp>
        <p:nvSpPr>
          <p:cNvPr id="14354" name="AutoShape 37"/>
          <p:cNvSpPr>
            <a:spLocks noChangeArrowheads="1"/>
          </p:cNvSpPr>
          <p:nvPr/>
        </p:nvSpPr>
        <p:spPr bwMode="auto">
          <a:xfrm rot="5400000">
            <a:off x="4164807" y="4761706"/>
            <a:ext cx="287338" cy="504825"/>
          </a:xfrm>
          <a:prstGeom prst="downArrow">
            <a:avLst>
              <a:gd name="adj1" fmla="val 50000"/>
              <a:gd name="adj2" fmla="val 43923"/>
            </a:avLst>
          </a:prstGeom>
          <a:solidFill>
            <a:srgbClr val="FF66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4355" name="AutoShape 38"/>
          <p:cNvSpPr>
            <a:spLocks noChangeArrowheads="1"/>
          </p:cNvSpPr>
          <p:nvPr/>
        </p:nvSpPr>
        <p:spPr bwMode="auto">
          <a:xfrm flipH="1" flipV="1">
            <a:off x="4344988" y="3500438"/>
            <a:ext cx="287337" cy="1584325"/>
          </a:xfrm>
          <a:prstGeom prst="downArrow">
            <a:avLst>
              <a:gd name="adj1" fmla="val 50000"/>
              <a:gd name="adj2" fmla="val 137846"/>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56" name="Rectangle 39"/>
          <p:cNvSpPr>
            <a:spLocks noChangeArrowheads="1"/>
          </p:cNvSpPr>
          <p:nvPr/>
        </p:nvSpPr>
        <p:spPr bwMode="auto">
          <a:xfrm>
            <a:off x="5219700" y="5876925"/>
            <a:ext cx="2179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r>
              <a:rPr lang="zh-CN" altLang="en-US" sz="1800" i="0">
                <a:latin typeface="Arial" pitchFamily="34" charset="0"/>
              </a:rPr>
              <a:t>数据总线</a:t>
            </a:r>
            <a:r>
              <a:rPr lang="en-US" altLang="zh-CN" sz="1800" i="0">
                <a:latin typeface="Arial" pitchFamily="34" charset="0"/>
              </a:rPr>
              <a:t>DBUS</a:t>
            </a:r>
          </a:p>
        </p:txBody>
      </p:sp>
      <p:sp>
        <p:nvSpPr>
          <p:cNvPr id="1533992" name="AutoShape 40"/>
          <p:cNvSpPr>
            <a:spLocks noChangeArrowheads="1"/>
          </p:cNvSpPr>
          <p:nvPr/>
        </p:nvSpPr>
        <p:spPr bwMode="auto">
          <a:xfrm>
            <a:off x="2759075" y="1050925"/>
            <a:ext cx="1428750" cy="434975"/>
          </a:xfrm>
          <a:prstGeom prst="cube">
            <a:avLst>
              <a:gd name="adj" fmla="val 25245"/>
            </a:avLst>
          </a:prstGeom>
          <a:solidFill>
            <a:srgbClr val="00FFFF"/>
          </a:solidFill>
          <a:ln w="9525">
            <a:solidFill>
              <a:srgbClr val="FF6600"/>
            </a:solidFill>
            <a:miter lim="800000"/>
            <a:headEnd/>
            <a:tailEnd/>
          </a:ln>
        </p:spPr>
        <p:txBody>
          <a:bodyPr wrap="none" anchor="ctr"/>
          <a:lstStyle/>
          <a:p>
            <a:pPr algn="ctr"/>
            <a:r>
              <a:rPr lang="zh-CN" altLang="en-US" sz="1800" i="0">
                <a:solidFill>
                  <a:schemeClr val="tx1"/>
                </a:solidFill>
                <a:latin typeface="Arial" pitchFamily="34" charset="0"/>
              </a:rPr>
              <a:t>移位器</a:t>
            </a:r>
          </a:p>
        </p:txBody>
      </p:sp>
      <p:sp>
        <p:nvSpPr>
          <p:cNvPr id="14358" name="AutoShape 41"/>
          <p:cNvSpPr>
            <a:spLocks noChangeArrowheads="1"/>
          </p:cNvSpPr>
          <p:nvPr/>
        </p:nvSpPr>
        <p:spPr bwMode="auto">
          <a:xfrm rot="10800000">
            <a:off x="3335338" y="1485900"/>
            <a:ext cx="288925" cy="431800"/>
          </a:xfrm>
          <a:prstGeom prst="downArrow">
            <a:avLst>
              <a:gd name="adj1" fmla="val 50000"/>
              <a:gd name="adj2" fmla="val 3736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59" name="Rectangle 42"/>
          <p:cNvSpPr>
            <a:spLocks noChangeArrowheads="1"/>
          </p:cNvSpPr>
          <p:nvPr/>
        </p:nvSpPr>
        <p:spPr bwMode="auto">
          <a:xfrm rot="5400000" flipV="1">
            <a:off x="3455988" y="3249612"/>
            <a:ext cx="4248150" cy="142875"/>
          </a:xfrm>
          <a:prstGeom prst="rect">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60" name="AutoShape 43"/>
          <p:cNvSpPr>
            <a:spLocks noChangeArrowheads="1"/>
          </p:cNvSpPr>
          <p:nvPr/>
        </p:nvSpPr>
        <p:spPr bwMode="auto">
          <a:xfrm rot="5400000">
            <a:off x="4715669" y="4580731"/>
            <a:ext cx="287338" cy="1584325"/>
          </a:xfrm>
          <a:prstGeom prst="downArrow">
            <a:avLst>
              <a:gd name="adj1" fmla="val 50000"/>
              <a:gd name="adj2" fmla="val 137845"/>
            </a:avLst>
          </a:prstGeom>
          <a:solidFill>
            <a:srgbClr val="FF66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4361" name="Rectangle 44"/>
          <p:cNvSpPr>
            <a:spLocks noChangeArrowheads="1"/>
          </p:cNvSpPr>
          <p:nvPr/>
        </p:nvSpPr>
        <p:spPr bwMode="auto">
          <a:xfrm flipV="1">
            <a:off x="4140200" y="1196975"/>
            <a:ext cx="1511300" cy="144463"/>
          </a:xfrm>
          <a:prstGeom prst="rect">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62" name="Rectangle 45"/>
          <p:cNvSpPr>
            <a:spLocks noChangeArrowheads="1"/>
          </p:cNvSpPr>
          <p:nvPr/>
        </p:nvSpPr>
        <p:spPr bwMode="auto">
          <a:xfrm flipV="1">
            <a:off x="1187450" y="6237288"/>
            <a:ext cx="7705725" cy="144462"/>
          </a:xfrm>
          <a:prstGeom prst="rect">
            <a:avLst/>
          </a:prstGeom>
          <a:solidFill>
            <a:srgbClr val="339966"/>
          </a:solidFill>
          <a:ln w="12700" algn="ctr">
            <a:solidFill>
              <a:srgbClr val="339966"/>
            </a:solidFill>
            <a:miter lim="800000"/>
            <a:headEnd/>
            <a:tailEnd/>
          </a:ln>
        </p:spPr>
        <p:txBody>
          <a:bodyPr wrap="none" anchor="ctr"/>
          <a:lstStyle/>
          <a:p>
            <a:endParaRPr lang="zh-CN" altLang="en-US" i="0"/>
          </a:p>
        </p:txBody>
      </p:sp>
      <p:sp>
        <p:nvSpPr>
          <p:cNvPr id="14363" name="AutoShape 46"/>
          <p:cNvSpPr>
            <a:spLocks noChangeArrowheads="1"/>
          </p:cNvSpPr>
          <p:nvPr/>
        </p:nvSpPr>
        <p:spPr bwMode="auto">
          <a:xfrm rot="10800000">
            <a:off x="2916238" y="5734050"/>
            <a:ext cx="288925" cy="576263"/>
          </a:xfrm>
          <a:prstGeom prst="downArrow">
            <a:avLst>
              <a:gd name="adj1" fmla="val 50000"/>
              <a:gd name="adj2" fmla="val 49863"/>
            </a:avLst>
          </a:prstGeom>
          <a:solidFill>
            <a:srgbClr val="339966"/>
          </a:solidFill>
          <a:ln w="12700" algn="ctr">
            <a:solidFill>
              <a:srgbClr val="339966"/>
            </a:solidFill>
            <a:miter lim="800000"/>
            <a:headEnd/>
            <a:tailEnd/>
          </a:ln>
        </p:spPr>
        <p:txBody>
          <a:bodyPr wrap="none" anchor="ctr"/>
          <a:lstStyle/>
          <a:p>
            <a:pPr algn="ctr"/>
            <a:endParaRPr lang="zh-CN" altLang="en-US" i="0"/>
          </a:p>
        </p:txBody>
      </p:sp>
      <p:sp>
        <p:nvSpPr>
          <p:cNvPr id="14364" name="AutoShape 47"/>
          <p:cNvSpPr>
            <a:spLocks noChangeArrowheads="1"/>
          </p:cNvSpPr>
          <p:nvPr/>
        </p:nvSpPr>
        <p:spPr bwMode="auto">
          <a:xfrm>
            <a:off x="7251700" y="4437063"/>
            <a:ext cx="287338" cy="1871662"/>
          </a:xfrm>
          <a:prstGeom prst="upDownArrow">
            <a:avLst>
              <a:gd name="adj1" fmla="val 50000"/>
              <a:gd name="adj2" fmla="val 130276"/>
            </a:avLst>
          </a:prstGeom>
          <a:solidFill>
            <a:srgbClr val="339966"/>
          </a:solidFill>
          <a:ln w="28575" algn="ctr">
            <a:solidFill>
              <a:srgbClr val="339966"/>
            </a:solidFill>
            <a:miter lim="800000"/>
            <a:headEnd/>
            <a:tailEnd/>
          </a:ln>
        </p:spPr>
        <p:txBody>
          <a:bodyPr wrap="none" anchor="ctr"/>
          <a:lstStyle/>
          <a:p>
            <a:endParaRPr lang="zh-CN" altLang="en-US" i="0"/>
          </a:p>
        </p:txBody>
      </p:sp>
      <p:sp>
        <p:nvSpPr>
          <p:cNvPr id="14365" name="AutoShape 48"/>
          <p:cNvSpPr>
            <a:spLocks noChangeArrowheads="1"/>
          </p:cNvSpPr>
          <p:nvPr/>
        </p:nvSpPr>
        <p:spPr bwMode="auto">
          <a:xfrm rot="10800000">
            <a:off x="2339975" y="2492375"/>
            <a:ext cx="288925" cy="576263"/>
          </a:xfrm>
          <a:prstGeom prst="downArrow">
            <a:avLst>
              <a:gd name="adj1" fmla="val 50000"/>
              <a:gd name="adj2" fmla="val 4986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4366" name="Rectangle 49"/>
          <p:cNvSpPr>
            <a:spLocks noChangeArrowheads="1"/>
          </p:cNvSpPr>
          <p:nvPr/>
        </p:nvSpPr>
        <p:spPr bwMode="auto">
          <a:xfrm>
            <a:off x="2482850" y="2565400"/>
            <a:ext cx="1296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latin typeface="Arial" pitchFamily="34" charset="0"/>
              </a:rPr>
              <a:t>操作数</a:t>
            </a:r>
            <a:r>
              <a:rPr lang="en-US" altLang="zh-CN" sz="1800" i="0">
                <a:latin typeface="Arial" pitchFamily="34" charset="0"/>
              </a:rPr>
              <a:t>X</a:t>
            </a:r>
          </a:p>
        </p:txBody>
      </p:sp>
      <p:sp>
        <p:nvSpPr>
          <p:cNvPr id="14367" name="Rectangle 50"/>
          <p:cNvSpPr>
            <a:spLocks noChangeArrowheads="1"/>
          </p:cNvSpPr>
          <p:nvPr/>
        </p:nvSpPr>
        <p:spPr bwMode="auto">
          <a:xfrm>
            <a:off x="4283075" y="2565400"/>
            <a:ext cx="1296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latin typeface="Arial" pitchFamily="34" charset="0"/>
              </a:rPr>
              <a:t>操作数</a:t>
            </a:r>
            <a:r>
              <a:rPr lang="en-US" altLang="zh-CN" sz="1800" i="0">
                <a:latin typeface="Arial" pitchFamily="34" charset="0"/>
              </a:rPr>
              <a:t>Y</a:t>
            </a:r>
          </a:p>
        </p:txBody>
      </p:sp>
      <p:sp>
        <p:nvSpPr>
          <p:cNvPr id="1534003" name="AutoShape 51"/>
          <p:cNvSpPr>
            <a:spLocks noChangeArrowheads="1"/>
          </p:cNvSpPr>
          <p:nvPr/>
        </p:nvSpPr>
        <p:spPr bwMode="auto">
          <a:xfrm rot="16200000" flipH="1">
            <a:off x="1799432" y="4831556"/>
            <a:ext cx="287338" cy="504825"/>
          </a:xfrm>
          <a:prstGeom prst="downArrow">
            <a:avLst>
              <a:gd name="adj1" fmla="val 50000"/>
              <a:gd name="adj2" fmla="val 4392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04" name="AutoShape 52"/>
          <p:cNvSpPr>
            <a:spLocks noChangeArrowheads="1"/>
          </p:cNvSpPr>
          <p:nvPr/>
        </p:nvSpPr>
        <p:spPr bwMode="auto">
          <a:xfrm flipV="1">
            <a:off x="1619250" y="3500438"/>
            <a:ext cx="288925" cy="1657350"/>
          </a:xfrm>
          <a:prstGeom prst="downArrow">
            <a:avLst>
              <a:gd name="adj1" fmla="val 50000"/>
              <a:gd name="adj2" fmla="val 143407"/>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05" name="AutoShape 53"/>
          <p:cNvSpPr>
            <a:spLocks noChangeArrowheads="1"/>
          </p:cNvSpPr>
          <p:nvPr/>
        </p:nvSpPr>
        <p:spPr bwMode="auto">
          <a:xfrm rot="10800000">
            <a:off x="2339975" y="2492375"/>
            <a:ext cx="288925" cy="576263"/>
          </a:xfrm>
          <a:prstGeom prst="downArrow">
            <a:avLst>
              <a:gd name="adj1" fmla="val 50000"/>
              <a:gd name="adj2" fmla="val 4986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06" name="AutoShape 54"/>
          <p:cNvSpPr>
            <a:spLocks noChangeArrowheads="1"/>
          </p:cNvSpPr>
          <p:nvPr/>
        </p:nvSpPr>
        <p:spPr bwMode="auto">
          <a:xfrm rot="5400000">
            <a:off x="4175919" y="4761706"/>
            <a:ext cx="287338" cy="504825"/>
          </a:xfrm>
          <a:prstGeom prst="downArrow">
            <a:avLst>
              <a:gd name="adj1" fmla="val 50000"/>
              <a:gd name="adj2" fmla="val 43923"/>
            </a:avLst>
          </a:prstGeom>
          <a:solidFill>
            <a:srgbClr val="FFFF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534007" name="AutoShape 55"/>
          <p:cNvSpPr>
            <a:spLocks noChangeArrowheads="1"/>
          </p:cNvSpPr>
          <p:nvPr/>
        </p:nvSpPr>
        <p:spPr bwMode="auto">
          <a:xfrm flipH="1" flipV="1">
            <a:off x="4356100" y="3500438"/>
            <a:ext cx="287338" cy="1584325"/>
          </a:xfrm>
          <a:prstGeom prst="downArrow">
            <a:avLst>
              <a:gd name="adj1" fmla="val 50000"/>
              <a:gd name="adj2" fmla="val 137845"/>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08" name="AutoShape 56"/>
          <p:cNvSpPr>
            <a:spLocks noChangeArrowheads="1"/>
          </p:cNvSpPr>
          <p:nvPr/>
        </p:nvSpPr>
        <p:spPr bwMode="auto">
          <a:xfrm rot="10800000">
            <a:off x="4138613" y="2492375"/>
            <a:ext cx="288925" cy="576263"/>
          </a:xfrm>
          <a:prstGeom prst="downArrow">
            <a:avLst>
              <a:gd name="adj1" fmla="val 50000"/>
              <a:gd name="adj2" fmla="val 4986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09" name="AutoShape 57"/>
          <p:cNvSpPr>
            <a:spLocks noChangeArrowheads="1"/>
          </p:cNvSpPr>
          <p:nvPr/>
        </p:nvSpPr>
        <p:spPr bwMode="auto">
          <a:xfrm rot="5400000">
            <a:off x="1655763" y="2025650"/>
            <a:ext cx="287337" cy="360363"/>
          </a:xfrm>
          <a:prstGeom prst="downArrow">
            <a:avLst>
              <a:gd name="adj1" fmla="val 50000"/>
              <a:gd name="adj2" fmla="val 31354"/>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10" name="AutoShape 58"/>
          <p:cNvSpPr>
            <a:spLocks noChangeArrowheads="1"/>
          </p:cNvSpPr>
          <p:nvPr/>
        </p:nvSpPr>
        <p:spPr bwMode="auto">
          <a:xfrm rot="10800000">
            <a:off x="3348038" y="1484313"/>
            <a:ext cx="288925" cy="431800"/>
          </a:xfrm>
          <a:prstGeom prst="downArrow">
            <a:avLst>
              <a:gd name="adj1" fmla="val 50000"/>
              <a:gd name="adj2" fmla="val 3736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11" name="Rectangle 59"/>
          <p:cNvSpPr>
            <a:spLocks noChangeArrowheads="1"/>
          </p:cNvSpPr>
          <p:nvPr/>
        </p:nvSpPr>
        <p:spPr bwMode="auto">
          <a:xfrm rot="5400000" flipV="1">
            <a:off x="3455988" y="3249612"/>
            <a:ext cx="4248150" cy="142875"/>
          </a:xfrm>
          <a:prstGeom prst="rect">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12" name="AutoShape 60"/>
          <p:cNvSpPr>
            <a:spLocks noChangeArrowheads="1"/>
          </p:cNvSpPr>
          <p:nvPr/>
        </p:nvSpPr>
        <p:spPr bwMode="auto">
          <a:xfrm rot="5400000">
            <a:off x="4715669" y="4580731"/>
            <a:ext cx="287338" cy="1584325"/>
          </a:xfrm>
          <a:prstGeom prst="downArrow">
            <a:avLst>
              <a:gd name="adj1" fmla="val 50000"/>
              <a:gd name="adj2" fmla="val 137845"/>
            </a:avLst>
          </a:prstGeom>
          <a:solidFill>
            <a:srgbClr val="FFFF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534013" name="Rectangle 61"/>
          <p:cNvSpPr>
            <a:spLocks noChangeArrowheads="1"/>
          </p:cNvSpPr>
          <p:nvPr/>
        </p:nvSpPr>
        <p:spPr bwMode="auto">
          <a:xfrm flipV="1">
            <a:off x="4140200" y="1196975"/>
            <a:ext cx="1511300" cy="144463"/>
          </a:xfrm>
          <a:prstGeom prst="rect">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4014" name="Rectangle 62"/>
          <p:cNvSpPr>
            <a:spLocks noChangeArrowheads="1"/>
          </p:cNvSpPr>
          <p:nvPr/>
        </p:nvSpPr>
        <p:spPr bwMode="auto">
          <a:xfrm>
            <a:off x="2268538" y="4187825"/>
            <a:ext cx="1557337" cy="249238"/>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AX=6</a:t>
            </a:r>
          </a:p>
        </p:txBody>
      </p:sp>
      <p:sp>
        <p:nvSpPr>
          <p:cNvPr id="63"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518845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533987"/>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mph" presetSubtype="0" repeatCount="5000" fill="hold" grpId="1" nodeType="clickEffect">
                                  <p:stCondLst>
                                    <p:cond delay="0"/>
                                  </p:stCondLst>
                                  <p:childTnLst>
                                    <p:animClr clrSpc="hsl" dir="cw">
                                      <p:cBhvr override="childStyle">
                                        <p:cTn id="10" dur="1000" fill="hold"/>
                                        <p:tgtEl>
                                          <p:spTgt spid="1533982"/>
                                        </p:tgtEl>
                                        <p:attrNameLst>
                                          <p:attrName>style.color</p:attrName>
                                        </p:attrNameLst>
                                      </p:cBhvr>
                                      <p:by>
                                        <p:hsl h="-7200000" s="0" l="0"/>
                                      </p:by>
                                    </p:animClr>
                                    <p:animClr clrSpc="hsl" dir="cw">
                                      <p:cBhvr>
                                        <p:cTn id="11" dur="1000" fill="hold"/>
                                        <p:tgtEl>
                                          <p:spTgt spid="1533982"/>
                                        </p:tgtEl>
                                        <p:attrNameLst>
                                          <p:attrName>fillcolor</p:attrName>
                                        </p:attrNameLst>
                                      </p:cBhvr>
                                      <p:by>
                                        <p:hsl h="-7200000" s="0" l="0"/>
                                      </p:by>
                                    </p:animClr>
                                    <p:animClr clrSpc="hsl" dir="cw">
                                      <p:cBhvr>
                                        <p:cTn id="12" dur="1000" fill="hold"/>
                                        <p:tgtEl>
                                          <p:spTgt spid="1533982"/>
                                        </p:tgtEl>
                                        <p:attrNameLst>
                                          <p:attrName>stroke.color</p:attrName>
                                        </p:attrNameLst>
                                      </p:cBhvr>
                                      <p:by>
                                        <p:hsl h="-7200000" s="0" l="0"/>
                                      </p:by>
                                    </p:animClr>
                                    <p:set>
                                      <p:cBhvr>
                                        <p:cTn id="13" dur="1000" fill="hold"/>
                                        <p:tgtEl>
                                          <p:spTgt spid="1533982"/>
                                        </p:tgtEl>
                                        <p:attrNameLst>
                                          <p:attrName>fill.type</p:attrName>
                                        </p:attrNameLst>
                                      </p:cBhvr>
                                      <p:to>
                                        <p:strVal val="solid"/>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5" presetClass="emph" presetSubtype="0" repeatCount="5000" fill="hold" grpId="0" nodeType="clickEffect">
                                  <p:stCondLst>
                                    <p:cond delay="0"/>
                                  </p:stCondLst>
                                  <p:childTnLst>
                                    <p:anim calcmode="discrete" valueType="str">
                                      <p:cBhvr>
                                        <p:cTn id="17" dur="1000" fill="hold"/>
                                        <p:tgtEl>
                                          <p:spTgt spid="1533982"/>
                                        </p:tgtEl>
                                        <p:attrNameLst>
                                          <p:attrName>style.visibility</p:attrName>
                                        </p:attrNameLst>
                                      </p:cBhvr>
                                      <p:tavLst>
                                        <p:tav tm="0">
                                          <p:val>
                                            <p:strVal val="hidden"/>
                                          </p:val>
                                        </p:tav>
                                        <p:tav tm="50000">
                                          <p:val>
                                            <p:strVal val="visible"/>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2" repeatCount="5000" fill="hold" grpId="0" nodeType="clickEffect">
                                  <p:stCondLst>
                                    <p:cond delay="0"/>
                                  </p:stCondLst>
                                  <p:childTnLst>
                                    <p:set>
                                      <p:cBhvr>
                                        <p:cTn id="21" dur="1" fill="hold">
                                          <p:stCondLst>
                                            <p:cond delay="0"/>
                                          </p:stCondLst>
                                        </p:cTn>
                                        <p:tgtEl>
                                          <p:spTgt spid="1534003"/>
                                        </p:tgtEl>
                                        <p:attrNameLst>
                                          <p:attrName>style.visibility</p:attrName>
                                        </p:attrNameLst>
                                      </p:cBhvr>
                                      <p:to>
                                        <p:strVal val="visible"/>
                                      </p:to>
                                    </p:set>
                                    <p:anim calcmode="lin" valueType="num">
                                      <p:cBhvr>
                                        <p:cTn id="22" dur="1000" fill="hold"/>
                                        <p:tgtEl>
                                          <p:spTgt spid="1534003"/>
                                        </p:tgtEl>
                                        <p:attrNameLst>
                                          <p:attrName>ppt_x</p:attrName>
                                        </p:attrNameLst>
                                      </p:cBhvr>
                                      <p:tavLst>
                                        <p:tav tm="0">
                                          <p:val>
                                            <p:strVal val="#ppt_x+#ppt_w/2"/>
                                          </p:val>
                                        </p:tav>
                                        <p:tav tm="100000">
                                          <p:val>
                                            <p:strVal val="#ppt_x"/>
                                          </p:val>
                                        </p:tav>
                                      </p:tavLst>
                                    </p:anim>
                                    <p:anim calcmode="lin" valueType="num">
                                      <p:cBhvr>
                                        <p:cTn id="23" dur="1000" fill="hold"/>
                                        <p:tgtEl>
                                          <p:spTgt spid="1534003"/>
                                        </p:tgtEl>
                                        <p:attrNameLst>
                                          <p:attrName>ppt_y</p:attrName>
                                        </p:attrNameLst>
                                      </p:cBhvr>
                                      <p:tavLst>
                                        <p:tav tm="0">
                                          <p:val>
                                            <p:strVal val="#ppt_y"/>
                                          </p:val>
                                        </p:tav>
                                        <p:tav tm="100000">
                                          <p:val>
                                            <p:strVal val="#ppt_y"/>
                                          </p:val>
                                        </p:tav>
                                      </p:tavLst>
                                    </p:anim>
                                    <p:anim calcmode="lin" valueType="num">
                                      <p:cBhvr>
                                        <p:cTn id="24" dur="1000" fill="hold"/>
                                        <p:tgtEl>
                                          <p:spTgt spid="1534003"/>
                                        </p:tgtEl>
                                        <p:attrNameLst>
                                          <p:attrName>ppt_w</p:attrName>
                                        </p:attrNameLst>
                                      </p:cBhvr>
                                      <p:tavLst>
                                        <p:tav tm="0">
                                          <p:val>
                                            <p:fltVal val="0"/>
                                          </p:val>
                                        </p:tav>
                                        <p:tav tm="100000">
                                          <p:val>
                                            <p:strVal val="#ppt_w"/>
                                          </p:val>
                                        </p:tav>
                                      </p:tavLst>
                                    </p:anim>
                                    <p:anim calcmode="lin" valueType="num">
                                      <p:cBhvr>
                                        <p:cTn id="25" dur="1000" fill="hold"/>
                                        <p:tgtEl>
                                          <p:spTgt spid="1534003"/>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4" repeatCount="5000" fill="hold" grpId="0" nodeType="clickEffect">
                                  <p:stCondLst>
                                    <p:cond delay="0"/>
                                  </p:stCondLst>
                                  <p:childTnLst>
                                    <p:set>
                                      <p:cBhvr>
                                        <p:cTn id="29" dur="1" fill="hold">
                                          <p:stCondLst>
                                            <p:cond delay="0"/>
                                          </p:stCondLst>
                                        </p:cTn>
                                        <p:tgtEl>
                                          <p:spTgt spid="1534004"/>
                                        </p:tgtEl>
                                        <p:attrNameLst>
                                          <p:attrName>style.visibility</p:attrName>
                                        </p:attrNameLst>
                                      </p:cBhvr>
                                      <p:to>
                                        <p:strVal val="visible"/>
                                      </p:to>
                                    </p:set>
                                    <p:anim calcmode="lin" valueType="num">
                                      <p:cBhvr>
                                        <p:cTn id="30" dur="1000" fill="hold"/>
                                        <p:tgtEl>
                                          <p:spTgt spid="1534004"/>
                                        </p:tgtEl>
                                        <p:attrNameLst>
                                          <p:attrName>ppt_x</p:attrName>
                                        </p:attrNameLst>
                                      </p:cBhvr>
                                      <p:tavLst>
                                        <p:tav tm="0">
                                          <p:val>
                                            <p:strVal val="#ppt_x"/>
                                          </p:val>
                                        </p:tav>
                                        <p:tav tm="100000">
                                          <p:val>
                                            <p:strVal val="#ppt_x"/>
                                          </p:val>
                                        </p:tav>
                                      </p:tavLst>
                                    </p:anim>
                                    <p:anim calcmode="lin" valueType="num">
                                      <p:cBhvr>
                                        <p:cTn id="31" dur="1000" fill="hold"/>
                                        <p:tgtEl>
                                          <p:spTgt spid="1534004"/>
                                        </p:tgtEl>
                                        <p:attrNameLst>
                                          <p:attrName>ppt_y</p:attrName>
                                        </p:attrNameLst>
                                      </p:cBhvr>
                                      <p:tavLst>
                                        <p:tav tm="0">
                                          <p:val>
                                            <p:strVal val="#ppt_y+#ppt_h/2"/>
                                          </p:val>
                                        </p:tav>
                                        <p:tav tm="100000">
                                          <p:val>
                                            <p:strVal val="#ppt_y"/>
                                          </p:val>
                                        </p:tav>
                                      </p:tavLst>
                                    </p:anim>
                                    <p:anim calcmode="lin" valueType="num">
                                      <p:cBhvr>
                                        <p:cTn id="32" dur="1000" fill="hold"/>
                                        <p:tgtEl>
                                          <p:spTgt spid="1534004"/>
                                        </p:tgtEl>
                                        <p:attrNameLst>
                                          <p:attrName>ppt_w</p:attrName>
                                        </p:attrNameLst>
                                      </p:cBhvr>
                                      <p:tavLst>
                                        <p:tav tm="0">
                                          <p:val>
                                            <p:strVal val="#ppt_w"/>
                                          </p:val>
                                        </p:tav>
                                        <p:tav tm="100000">
                                          <p:val>
                                            <p:strVal val="#ppt_w"/>
                                          </p:val>
                                        </p:tav>
                                      </p:tavLst>
                                    </p:anim>
                                    <p:anim calcmode="lin" valueType="num">
                                      <p:cBhvr>
                                        <p:cTn id="33" dur="1000" fill="hold"/>
                                        <p:tgtEl>
                                          <p:spTgt spid="1534004"/>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4" repeatCount="5000" fill="hold" grpId="0" nodeType="clickEffect">
                                  <p:stCondLst>
                                    <p:cond delay="0"/>
                                  </p:stCondLst>
                                  <p:childTnLst>
                                    <p:set>
                                      <p:cBhvr>
                                        <p:cTn id="37" dur="1" fill="hold">
                                          <p:stCondLst>
                                            <p:cond delay="0"/>
                                          </p:stCondLst>
                                        </p:cTn>
                                        <p:tgtEl>
                                          <p:spTgt spid="1534005"/>
                                        </p:tgtEl>
                                        <p:attrNameLst>
                                          <p:attrName>style.visibility</p:attrName>
                                        </p:attrNameLst>
                                      </p:cBhvr>
                                      <p:to>
                                        <p:strVal val="visible"/>
                                      </p:to>
                                    </p:set>
                                    <p:anim calcmode="lin" valueType="num">
                                      <p:cBhvr>
                                        <p:cTn id="38" dur="1000" fill="hold"/>
                                        <p:tgtEl>
                                          <p:spTgt spid="1534005"/>
                                        </p:tgtEl>
                                        <p:attrNameLst>
                                          <p:attrName>ppt_x</p:attrName>
                                        </p:attrNameLst>
                                      </p:cBhvr>
                                      <p:tavLst>
                                        <p:tav tm="0">
                                          <p:val>
                                            <p:strVal val="#ppt_x"/>
                                          </p:val>
                                        </p:tav>
                                        <p:tav tm="100000">
                                          <p:val>
                                            <p:strVal val="#ppt_x"/>
                                          </p:val>
                                        </p:tav>
                                      </p:tavLst>
                                    </p:anim>
                                    <p:anim calcmode="lin" valueType="num">
                                      <p:cBhvr>
                                        <p:cTn id="39" dur="1000" fill="hold"/>
                                        <p:tgtEl>
                                          <p:spTgt spid="1534005"/>
                                        </p:tgtEl>
                                        <p:attrNameLst>
                                          <p:attrName>ppt_y</p:attrName>
                                        </p:attrNameLst>
                                      </p:cBhvr>
                                      <p:tavLst>
                                        <p:tav tm="0">
                                          <p:val>
                                            <p:strVal val="#ppt_y+#ppt_h/2"/>
                                          </p:val>
                                        </p:tav>
                                        <p:tav tm="100000">
                                          <p:val>
                                            <p:strVal val="#ppt_y"/>
                                          </p:val>
                                        </p:tav>
                                      </p:tavLst>
                                    </p:anim>
                                    <p:anim calcmode="lin" valueType="num">
                                      <p:cBhvr>
                                        <p:cTn id="40" dur="1000" fill="hold"/>
                                        <p:tgtEl>
                                          <p:spTgt spid="1534005"/>
                                        </p:tgtEl>
                                        <p:attrNameLst>
                                          <p:attrName>ppt_w</p:attrName>
                                        </p:attrNameLst>
                                      </p:cBhvr>
                                      <p:tavLst>
                                        <p:tav tm="0">
                                          <p:val>
                                            <p:strVal val="#ppt_w"/>
                                          </p:val>
                                        </p:tav>
                                        <p:tav tm="100000">
                                          <p:val>
                                            <p:strVal val="#ppt_w"/>
                                          </p:val>
                                        </p:tav>
                                      </p:tavLst>
                                    </p:anim>
                                    <p:anim calcmode="lin" valueType="num">
                                      <p:cBhvr>
                                        <p:cTn id="41" dur="1000" fill="hold"/>
                                        <p:tgtEl>
                                          <p:spTgt spid="1534005"/>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5" presetClass="emph" presetSubtype="0" repeatCount="5000" fill="hold" grpId="0" nodeType="clickEffect">
                                  <p:stCondLst>
                                    <p:cond delay="0"/>
                                  </p:stCondLst>
                                  <p:childTnLst>
                                    <p:anim calcmode="discrete" valueType="str">
                                      <p:cBhvr>
                                        <p:cTn id="45" dur="1000" fill="hold"/>
                                        <p:tgtEl>
                                          <p:spTgt spid="1533988"/>
                                        </p:tgtEl>
                                        <p:attrNameLst>
                                          <p:attrName>style.visibility</p:attrName>
                                        </p:attrNameLst>
                                      </p:cBhvr>
                                      <p:tavLst>
                                        <p:tav tm="0">
                                          <p:val>
                                            <p:strVal val="hidden"/>
                                          </p:val>
                                        </p:tav>
                                        <p:tav tm="50000">
                                          <p:val>
                                            <p:strVal val="visible"/>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mph" presetSubtype="0" repeatCount="5000" fill="hold" grpId="0" nodeType="clickEffect">
                                  <p:stCondLst>
                                    <p:cond delay="0"/>
                                  </p:stCondLst>
                                  <p:childTnLst>
                                    <p:animClr clrSpc="hsl" dir="cw">
                                      <p:cBhvr override="childStyle">
                                        <p:cTn id="49" dur="1000" fill="hold"/>
                                        <p:tgtEl>
                                          <p:spTgt spid="1533983"/>
                                        </p:tgtEl>
                                        <p:attrNameLst>
                                          <p:attrName>style.color</p:attrName>
                                        </p:attrNameLst>
                                      </p:cBhvr>
                                      <p:by>
                                        <p:hsl h="-7200000" s="0" l="0"/>
                                      </p:by>
                                    </p:animClr>
                                    <p:animClr clrSpc="hsl" dir="cw">
                                      <p:cBhvr>
                                        <p:cTn id="50" dur="1000" fill="hold"/>
                                        <p:tgtEl>
                                          <p:spTgt spid="1533983"/>
                                        </p:tgtEl>
                                        <p:attrNameLst>
                                          <p:attrName>fillcolor</p:attrName>
                                        </p:attrNameLst>
                                      </p:cBhvr>
                                      <p:by>
                                        <p:hsl h="-7200000" s="0" l="0"/>
                                      </p:by>
                                    </p:animClr>
                                    <p:animClr clrSpc="hsl" dir="cw">
                                      <p:cBhvr>
                                        <p:cTn id="51" dur="1000" fill="hold"/>
                                        <p:tgtEl>
                                          <p:spTgt spid="1533983"/>
                                        </p:tgtEl>
                                        <p:attrNameLst>
                                          <p:attrName>stroke.color</p:attrName>
                                        </p:attrNameLst>
                                      </p:cBhvr>
                                      <p:by>
                                        <p:hsl h="-7200000" s="0" l="0"/>
                                      </p:by>
                                    </p:animClr>
                                    <p:set>
                                      <p:cBhvr>
                                        <p:cTn id="52" dur="1000" fill="hold"/>
                                        <p:tgtEl>
                                          <p:spTgt spid="1533983"/>
                                        </p:tgtEl>
                                        <p:attrNameLst>
                                          <p:attrName>fill.type</p:attrName>
                                        </p:attrNameLst>
                                      </p:cBhvr>
                                      <p:to>
                                        <p:strVal val="solid"/>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5" presetClass="emph" presetSubtype="0" repeatCount="5000" fill="hold" grpId="1" nodeType="clickEffect">
                                  <p:stCondLst>
                                    <p:cond delay="0"/>
                                  </p:stCondLst>
                                  <p:childTnLst>
                                    <p:anim calcmode="discrete" valueType="str">
                                      <p:cBhvr>
                                        <p:cTn id="56" dur="1000" fill="hold"/>
                                        <p:tgtEl>
                                          <p:spTgt spid="1533983"/>
                                        </p:tgtEl>
                                        <p:attrNameLst>
                                          <p:attrName>style.visibility</p:attrName>
                                        </p:attrNameLst>
                                      </p:cBhvr>
                                      <p:tavLst>
                                        <p:tav tm="0">
                                          <p:val>
                                            <p:strVal val="hidden"/>
                                          </p:val>
                                        </p:tav>
                                        <p:tav tm="50000">
                                          <p:val>
                                            <p:strVal val="visible"/>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8" repeatCount="5000" fill="hold" grpId="0" nodeType="clickEffect">
                                  <p:stCondLst>
                                    <p:cond delay="0"/>
                                  </p:stCondLst>
                                  <p:childTnLst>
                                    <p:set>
                                      <p:cBhvr>
                                        <p:cTn id="60" dur="1" fill="hold">
                                          <p:stCondLst>
                                            <p:cond delay="0"/>
                                          </p:stCondLst>
                                        </p:cTn>
                                        <p:tgtEl>
                                          <p:spTgt spid="1534006"/>
                                        </p:tgtEl>
                                        <p:attrNameLst>
                                          <p:attrName>style.visibility</p:attrName>
                                        </p:attrNameLst>
                                      </p:cBhvr>
                                      <p:to>
                                        <p:strVal val="visible"/>
                                      </p:to>
                                    </p:set>
                                    <p:anim calcmode="lin" valueType="num">
                                      <p:cBhvr>
                                        <p:cTn id="61" dur="1000" fill="hold"/>
                                        <p:tgtEl>
                                          <p:spTgt spid="1534006"/>
                                        </p:tgtEl>
                                        <p:attrNameLst>
                                          <p:attrName>ppt_x</p:attrName>
                                        </p:attrNameLst>
                                      </p:cBhvr>
                                      <p:tavLst>
                                        <p:tav tm="0">
                                          <p:val>
                                            <p:strVal val="#ppt_x-#ppt_w/2"/>
                                          </p:val>
                                        </p:tav>
                                        <p:tav tm="100000">
                                          <p:val>
                                            <p:strVal val="#ppt_x"/>
                                          </p:val>
                                        </p:tav>
                                      </p:tavLst>
                                    </p:anim>
                                    <p:anim calcmode="lin" valueType="num">
                                      <p:cBhvr>
                                        <p:cTn id="62" dur="1000" fill="hold"/>
                                        <p:tgtEl>
                                          <p:spTgt spid="1534006"/>
                                        </p:tgtEl>
                                        <p:attrNameLst>
                                          <p:attrName>ppt_y</p:attrName>
                                        </p:attrNameLst>
                                      </p:cBhvr>
                                      <p:tavLst>
                                        <p:tav tm="0">
                                          <p:val>
                                            <p:strVal val="#ppt_y"/>
                                          </p:val>
                                        </p:tav>
                                        <p:tav tm="100000">
                                          <p:val>
                                            <p:strVal val="#ppt_y"/>
                                          </p:val>
                                        </p:tav>
                                      </p:tavLst>
                                    </p:anim>
                                    <p:anim calcmode="lin" valueType="num">
                                      <p:cBhvr>
                                        <p:cTn id="63" dur="1000" fill="hold"/>
                                        <p:tgtEl>
                                          <p:spTgt spid="1534006"/>
                                        </p:tgtEl>
                                        <p:attrNameLst>
                                          <p:attrName>ppt_w</p:attrName>
                                        </p:attrNameLst>
                                      </p:cBhvr>
                                      <p:tavLst>
                                        <p:tav tm="0">
                                          <p:val>
                                            <p:fltVal val="0"/>
                                          </p:val>
                                        </p:tav>
                                        <p:tav tm="100000">
                                          <p:val>
                                            <p:strVal val="#ppt_w"/>
                                          </p:val>
                                        </p:tav>
                                      </p:tavLst>
                                    </p:anim>
                                    <p:anim calcmode="lin" valueType="num">
                                      <p:cBhvr>
                                        <p:cTn id="64" dur="1000" fill="hold"/>
                                        <p:tgtEl>
                                          <p:spTgt spid="1534006"/>
                                        </p:tgtEl>
                                        <p:attrNameLst>
                                          <p:attrName>ppt_h</p:attrName>
                                        </p:attrNameLst>
                                      </p:cBhvr>
                                      <p:tavLst>
                                        <p:tav tm="0">
                                          <p:val>
                                            <p:strVal val="#ppt_h"/>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4" repeatCount="5000" fill="hold" grpId="0" nodeType="clickEffect">
                                  <p:stCondLst>
                                    <p:cond delay="0"/>
                                  </p:stCondLst>
                                  <p:childTnLst>
                                    <p:set>
                                      <p:cBhvr>
                                        <p:cTn id="68" dur="1" fill="hold">
                                          <p:stCondLst>
                                            <p:cond delay="0"/>
                                          </p:stCondLst>
                                        </p:cTn>
                                        <p:tgtEl>
                                          <p:spTgt spid="1534007"/>
                                        </p:tgtEl>
                                        <p:attrNameLst>
                                          <p:attrName>style.visibility</p:attrName>
                                        </p:attrNameLst>
                                      </p:cBhvr>
                                      <p:to>
                                        <p:strVal val="visible"/>
                                      </p:to>
                                    </p:set>
                                    <p:anim calcmode="lin" valueType="num">
                                      <p:cBhvr>
                                        <p:cTn id="69" dur="1000" fill="hold"/>
                                        <p:tgtEl>
                                          <p:spTgt spid="1534007"/>
                                        </p:tgtEl>
                                        <p:attrNameLst>
                                          <p:attrName>ppt_x</p:attrName>
                                        </p:attrNameLst>
                                      </p:cBhvr>
                                      <p:tavLst>
                                        <p:tav tm="0">
                                          <p:val>
                                            <p:strVal val="#ppt_x"/>
                                          </p:val>
                                        </p:tav>
                                        <p:tav tm="100000">
                                          <p:val>
                                            <p:strVal val="#ppt_x"/>
                                          </p:val>
                                        </p:tav>
                                      </p:tavLst>
                                    </p:anim>
                                    <p:anim calcmode="lin" valueType="num">
                                      <p:cBhvr>
                                        <p:cTn id="70" dur="1000" fill="hold"/>
                                        <p:tgtEl>
                                          <p:spTgt spid="1534007"/>
                                        </p:tgtEl>
                                        <p:attrNameLst>
                                          <p:attrName>ppt_y</p:attrName>
                                        </p:attrNameLst>
                                      </p:cBhvr>
                                      <p:tavLst>
                                        <p:tav tm="0">
                                          <p:val>
                                            <p:strVal val="#ppt_y+#ppt_h/2"/>
                                          </p:val>
                                        </p:tav>
                                        <p:tav tm="100000">
                                          <p:val>
                                            <p:strVal val="#ppt_y"/>
                                          </p:val>
                                        </p:tav>
                                      </p:tavLst>
                                    </p:anim>
                                    <p:anim calcmode="lin" valueType="num">
                                      <p:cBhvr>
                                        <p:cTn id="71" dur="1000" fill="hold"/>
                                        <p:tgtEl>
                                          <p:spTgt spid="1534007"/>
                                        </p:tgtEl>
                                        <p:attrNameLst>
                                          <p:attrName>ppt_w</p:attrName>
                                        </p:attrNameLst>
                                      </p:cBhvr>
                                      <p:tavLst>
                                        <p:tav tm="0">
                                          <p:val>
                                            <p:strVal val="#ppt_w"/>
                                          </p:val>
                                        </p:tav>
                                        <p:tav tm="100000">
                                          <p:val>
                                            <p:strVal val="#ppt_w"/>
                                          </p:val>
                                        </p:tav>
                                      </p:tavLst>
                                    </p:anim>
                                    <p:anim calcmode="lin" valueType="num">
                                      <p:cBhvr>
                                        <p:cTn id="72" dur="1000" fill="hold"/>
                                        <p:tgtEl>
                                          <p:spTgt spid="1534007"/>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repeatCount="5000" fill="hold" grpId="0" nodeType="clickEffect">
                                  <p:stCondLst>
                                    <p:cond delay="0"/>
                                  </p:stCondLst>
                                  <p:childTnLst>
                                    <p:set>
                                      <p:cBhvr>
                                        <p:cTn id="76" dur="1" fill="hold">
                                          <p:stCondLst>
                                            <p:cond delay="0"/>
                                          </p:stCondLst>
                                        </p:cTn>
                                        <p:tgtEl>
                                          <p:spTgt spid="1534008"/>
                                        </p:tgtEl>
                                        <p:attrNameLst>
                                          <p:attrName>style.visibility</p:attrName>
                                        </p:attrNameLst>
                                      </p:cBhvr>
                                      <p:to>
                                        <p:strVal val="visible"/>
                                      </p:to>
                                    </p:set>
                                    <p:anim calcmode="lin" valueType="num">
                                      <p:cBhvr>
                                        <p:cTn id="77" dur="1000" fill="hold"/>
                                        <p:tgtEl>
                                          <p:spTgt spid="1534008"/>
                                        </p:tgtEl>
                                        <p:attrNameLst>
                                          <p:attrName>ppt_x</p:attrName>
                                        </p:attrNameLst>
                                      </p:cBhvr>
                                      <p:tavLst>
                                        <p:tav tm="0">
                                          <p:val>
                                            <p:strVal val="#ppt_x"/>
                                          </p:val>
                                        </p:tav>
                                        <p:tav tm="100000">
                                          <p:val>
                                            <p:strVal val="#ppt_x"/>
                                          </p:val>
                                        </p:tav>
                                      </p:tavLst>
                                    </p:anim>
                                    <p:anim calcmode="lin" valueType="num">
                                      <p:cBhvr>
                                        <p:cTn id="78" dur="1000" fill="hold"/>
                                        <p:tgtEl>
                                          <p:spTgt spid="1534008"/>
                                        </p:tgtEl>
                                        <p:attrNameLst>
                                          <p:attrName>ppt_y</p:attrName>
                                        </p:attrNameLst>
                                      </p:cBhvr>
                                      <p:tavLst>
                                        <p:tav tm="0">
                                          <p:val>
                                            <p:strVal val="#ppt_y+#ppt_h/2"/>
                                          </p:val>
                                        </p:tav>
                                        <p:tav tm="100000">
                                          <p:val>
                                            <p:strVal val="#ppt_y"/>
                                          </p:val>
                                        </p:tav>
                                      </p:tavLst>
                                    </p:anim>
                                    <p:anim calcmode="lin" valueType="num">
                                      <p:cBhvr>
                                        <p:cTn id="79" dur="1000" fill="hold"/>
                                        <p:tgtEl>
                                          <p:spTgt spid="1534008"/>
                                        </p:tgtEl>
                                        <p:attrNameLst>
                                          <p:attrName>ppt_w</p:attrName>
                                        </p:attrNameLst>
                                      </p:cBhvr>
                                      <p:tavLst>
                                        <p:tav tm="0">
                                          <p:val>
                                            <p:strVal val="#ppt_w"/>
                                          </p:val>
                                        </p:tav>
                                        <p:tav tm="100000">
                                          <p:val>
                                            <p:strVal val="#ppt_w"/>
                                          </p:val>
                                        </p:tav>
                                      </p:tavLst>
                                    </p:anim>
                                    <p:anim calcmode="lin" valueType="num">
                                      <p:cBhvr>
                                        <p:cTn id="80" dur="1000" fill="hold"/>
                                        <p:tgtEl>
                                          <p:spTgt spid="1534008"/>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35" presetClass="emph" presetSubtype="0" repeatCount="5000" fill="hold" grpId="0" nodeType="clickEffect">
                                  <p:stCondLst>
                                    <p:cond delay="0"/>
                                  </p:stCondLst>
                                  <p:childTnLst>
                                    <p:anim calcmode="discrete" valueType="str">
                                      <p:cBhvr>
                                        <p:cTn id="84" dur="1000" fill="hold"/>
                                        <p:tgtEl>
                                          <p:spTgt spid="1533974"/>
                                        </p:tgtEl>
                                        <p:attrNameLst>
                                          <p:attrName>style.visibility</p:attrName>
                                        </p:attrNameLst>
                                      </p:cBhvr>
                                      <p:tavLst>
                                        <p:tav tm="0">
                                          <p:val>
                                            <p:strVal val="hidden"/>
                                          </p:val>
                                        </p:tav>
                                        <p:tav tm="50000">
                                          <p:val>
                                            <p:strVal val="visible"/>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2" repeatCount="5000" fill="hold" grpId="0" nodeType="clickEffect">
                                  <p:stCondLst>
                                    <p:cond delay="0"/>
                                  </p:stCondLst>
                                  <p:childTnLst>
                                    <p:set>
                                      <p:cBhvr>
                                        <p:cTn id="88" dur="1" fill="hold">
                                          <p:stCondLst>
                                            <p:cond delay="0"/>
                                          </p:stCondLst>
                                        </p:cTn>
                                        <p:tgtEl>
                                          <p:spTgt spid="1534009"/>
                                        </p:tgtEl>
                                        <p:attrNameLst>
                                          <p:attrName>style.visibility</p:attrName>
                                        </p:attrNameLst>
                                      </p:cBhvr>
                                      <p:to>
                                        <p:strVal val="visible"/>
                                      </p:to>
                                    </p:set>
                                    <p:anim calcmode="lin" valueType="num">
                                      <p:cBhvr>
                                        <p:cTn id="89" dur="1000" fill="hold"/>
                                        <p:tgtEl>
                                          <p:spTgt spid="1534009"/>
                                        </p:tgtEl>
                                        <p:attrNameLst>
                                          <p:attrName>ppt_x</p:attrName>
                                        </p:attrNameLst>
                                      </p:cBhvr>
                                      <p:tavLst>
                                        <p:tav tm="0">
                                          <p:val>
                                            <p:strVal val="#ppt_x+#ppt_w/2"/>
                                          </p:val>
                                        </p:tav>
                                        <p:tav tm="100000">
                                          <p:val>
                                            <p:strVal val="#ppt_x"/>
                                          </p:val>
                                        </p:tav>
                                      </p:tavLst>
                                    </p:anim>
                                    <p:anim calcmode="lin" valueType="num">
                                      <p:cBhvr>
                                        <p:cTn id="90" dur="1000" fill="hold"/>
                                        <p:tgtEl>
                                          <p:spTgt spid="1534009"/>
                                        </p:tgtEl>
                                        <p:attrNameLst>
                                          <p:attrName>ppt_y</p:attrName>
                                        </p:attrNameLst>
                                      </p:cBhvr>
                                      <p:tavLst>
                                        <p:tav tm="0">
                                          <p:val>
                                            <p:strVal val="#ppt_y"/>
                                          </p:val>
                                        </p:tav>
                                        <p:tav tm="100000">
                                          <p:val>
                                            <p:strVal val="#ppt_y"/>
                                          </p:val>
                                        </p:tav>
                                      </p:tavLst>
                                    </p:anim>
                                    <p:anim calcmode="lin" valueType="num">
                                      <p:cBhvr>
                                        <p:cTn id="91" dur="1000" fill="hold"/>
                                        <p:tgtEl>
                                          <p:spTgt spid="1534009"/>
                                        </p:tgtEl>
                                        <p:attrNameLst>
                                          <p:attrName>ppt_w</p:attrName>
                                        </p:attrNameLst>
                                      </p:cBhvr>
                                      <p:tavLst>
                                        <p:tav tm="0">
                                          <p:val>
                                            <p:fltVal val="0"/>
                                          </p:val>
                                        </p:tav>
                                        <p:tav tm="100000">
                                          <p:val>
                                            <p:strVal val="#ppt_w"/>
                                          </p:val>
                                        </p:tav>
                                      </p:tavLst>
                                    </p:anim>
                                    <p:anim calcmode="lin" valueType="num">
                                      <p:cBhvr>
                                        <p:cTn id="92" dur="1000" fill="hold"/>
                                        <p:tgtEl>
                                          <p:spTgt spid="1534009"/>
                                        </p:tgtEl>
                                        <p:attrNameLst>
                                          <p:attrName>ppt_h</p:attrName>
                                        </p:attrNameLst>
                                      </p:cBhvr>
                                      <p:tavLst>
                                        <p:tav tm="0">
                                          <p:val>
                                            <p:strVal val="#ppt_h"/>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5" presetClass="emph" presetSubtype="0" repeatCount="5000" fill="hold" grpId="0" nodeType="clickEffect">
                                  <p:stCondLst>
                                    <p:cond delay="0"/>
                                  </p:stCondLst>
                                  <p:childTnLst>
                                    <p:anim calcmode="discrete" valueType="str">
                                      <p:cBhvr>
                                        <p:cTn id="96" dur="1000" fill="hold"/>
                                        <p:tgtEl>
                                          <p:spTgt spid="1533979"/>
                                        </p:tgtEl>
                                        <p:attrNameLst>
                                          <p:attrName>style.visibility</p:attrName>
                                        </p:attrNameLst>
                                      </p:cBhvr>
                                      <p:tavLst>
                                        <p:tav tm="0">
                                          <p:val>
                                            <p:strVal val="hidden"/>
                                          </p:val>
                                        </p:tav>
                                        <p:tav tm="50000">
                                          <p:val>
                                            <p:strVal val="visible"/>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4" repeatCount="5000" fill="hold" grpId="0" nodeType="clickEffect">
                                  <p:stCondLst>
                                    <p:cond delay="0"/>
                                  </p:stCondLst>
                                  <p:childTnLst>
                                    <p:set>
                                      <p:cBhvr>
                                        <p:cTn id="100" dur="1" fill="hold">
                                          <p:stCondLst>
                                            <p:cond delay="0"/>
                                          </p:stCondLst>
                                        </p:cTn>
                                        <p:tgtEl>
                                          <p:spTgt spid="1534010"/>
                                        </p:tgtEl>
                                        <p:attrNameLst>
                                          <p:attrName>style.visibility</p:attrName>
                                        </p:attrNameLst>
                                      </p:cBhvr>
                                      <p:to>
                                        <p:strVal val="visible"/>
                                      </p:to>
                                    </p:set>
                                    <p:anim calcmode="lin" valueType="num">
                                      <p:cBhvr>
                                        <p:cTn id="101" dur="1000" fill="hold"/>
                                        <p:tgtEl>
                                          <p:spTgt spid="1534010"/>
                                        </p:tgtEl>
                                        <p:attrNameLst>
                                          <p:attrName>ppt_x</p:attrName>
                                        </p:attrNameLst>
                                      </p:cBhvr>
                                      <p:tavLst>
                                        <p:tav tm="0">
                                          <p:val>
                                            <p:strVal val="#ppt_x"/>
                                          </p:val>
                                        </p:tav>
                                        <p:tav tm="100000">
                                          <p:val>
                                            <p:strVal val="#ppt_x"/>
                                          </p:val>
                                        </p:tav>
                                      </p:tavLst>
                                    </p:anim>
                                    <p:anim calcmode="lin" valueType="num">
                                      <p:cBhvr>
                                        <p:cTn id="102" dur="1000" fill="hold"/>
                                        <p:tgtEl>
                                          <p:spTgt spid="1534010"/>
                                        </p:tgtEl>
                                        <p:attrNameLst>
                                          <p:attrName>ppt_y</p:attrName>
                                        </p:attrNameLst>
                                      </p:cBhvr>
                                      <p:tavLst>
                                        <p:tav tm="0">
                                          <p:val>
                                            <p:strVal val="#ppt_y+#ppt_h/2"/>
                                          </p:val>
                                        </p:tav>
                                        <p:tav tm="100000">
                                          <p:val>
                                            <p:strVal val="#ppt_y"/>
                                          </p:val>
                                        </p:tav>
                                      </p:tavLst>
                                    </p:anim>
                                    <p:anim calcmode="lin" valueType="num">
                                      <p:cBhvr>
                                        <p:cTn id="103" dur="1000" fill="hold"/>
                                        <p:tgtEl>
                                          <p:spTgt spid="1534010"/>
                                        </p:tgtEl>
                                        <p:attrNameLst>
                                          <p:attrName>ppt_w</p:attrName>
                                        </p:attrNameLst>
                                      </p:cBhvr>
                                      <p:tavLst>
                                        <p:tav tm="0">
                                          <p:val>
                                            <p:strVal val="#ppt_w"/>
                                          </p:val>
                                        </p:tav>
                                        <p:tav tm="100000">
                                          <p:val>
                                            <p:strVal val="#ppt_w"/>
                                          </p:val>
                                        </p:tav>
                                      </p:tavLst>
                                    </p:anim>
                                    <p:anim calcmode="lin" valueType="num">
                                      <p:cBhvr>
                                        <p:cTn id="104" dur="1000" fill="hold"/>
                                        <p:tgtEl>
                                          <p:spTgt spid="1534010"/>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5" presetClass="emph" presetSubtype="0" repeatCount="5000" fill="hold" grpId="0" nodeType="clickEffect">
                                  <p:stCondLst>
                                    <p:cond delay="0"/>
                                  </p:stCondLst>
                                  <p:childTnLst>
                                    <p:anim calcmode="discrete" valueType="str">
                                      <p:cBhvr>
                                        <p:cTn id="108" dur="1000" fill="hold"/>
                                        <p:tgtEl>
                                          <p:spTgt spid="1533992"/>
                                        </p:tgtEl>
                                        <p:attrNameLst>
                                          <p:attrName>style.visibility</p:attrName>
                                        </p:attrNameLst>
                                      </p:cBhvr>
                                      <p:tavLst>
                                        <p:tav tm="0">
                                          <p:val>
                                            <p:strVal val="hidden"/>
                                          </p:val>
                                        </p:tav>
                                        <p:tav tm="50000">
                                          <p:val>
                                            <p:strVal val="visible"/>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8" repeatCount="5000" fill="hold" grpId="0" nodeType="clickEffect">
                                  <p:stCondLst>
                                    <p:cond delay="0"/>
                                  </p:stCondLst>
                                  <p:childTnLst>
                                    <p:set>
                                      <p:cBhvr>
                                        <p:cTn id="112" dur="1" fill="hold">
                                          <p:stCondLst>
                                            <p:cond delay="0"/>
                                          </p:stCondLst>
                                        </p:cTn>
                                        <p:tgtEl>
                                          <p:spTgt spid="1534013"/>
                                        </p:tgtEl>
                                        <p:attrNameLst>
                                          <p:attrName>style.visibility</p:attrName>
                                        </p:attrNameLst>
                                      </p:cBhvr>
                                      <p:to>
                                        <p:strVal val="visible"/>
                                      </p:to>
                                    </p:set>
                                    <p:anim calcmode="lin" valueType="num">
                                      <p:cBhvr>
                                        <p:cTn id="113" dur="1000" fill="hold"/>
                                        <p:tgtEl>
                                          <p:spTgt spid="1534013"/>
                                        </p:tgtEl>
                                        <p:attrNameLst>
                                          <p:attrName>ppt_x</p:attrName>
                                        </p:attrNameLst>
                                      </p:cBhvr>
                                      <p:tavLst>
                                        <p:tav tm="0">
                                          <p:val>
                                            <p:strVal val="#ppt_x-#ppt_w/2"/>
                                          </p:val>
                                        </p:tav>
                                        <p:tav tm="100000">
                                          <p:val>
                                            <p:strVal val="#ppt_x"/>
                                          </p:val>
                                        </p:tav>
                                      </p:tavLst>
                                    </p:anim>
                                    <p:anim calcmode="lin" valueType="num">
                                      <p:cBhvr>
                                        <p:cTn id="114" dur="1000" fill="hold"/>
                                        <p:tgtEl>
                                          <p:spTgt spid="1534013"/>
                                        </p:tgtEl>
                                        <p:attrNameLst>
                                          <p:attrName>ppt_y</p:attrName>
                                        </p:attrNameLst>
                                      </p:cBhvr>
                                      <p:tavLst>
                                        <p:tav tm="0">
                                          <p:val>
                                            <p:strVal val="#ppt_y"/>
                                          </p:val>
                                        </p:tav>
                                        <p:tav tm="100000">
                                          <p:val>
                                            <p:strVal val="#ppt_y"/>
                                          </p:val>
                                        </p:tav>
                                      </p:tavLst>
                                    </p:anim>
                                    <p:anim calcmode="lin" valueType="num">
                                      <p:cBhvr>
                                        <p:cTn id="115" dur="1000" fill="hold"/>
                                        <p:tgtEl>
                                          <p:spTgt spid="1534013"/>
                                        </p:tgtEl>
                                        <p:attrNameLst>
                                          <p:attrName>ppt_w</p:attrName>
                                        </p:attrNameLst>
                                      </p:cBhvr>
                                      <p:tavLst>
                                        <p:tav tm="0">
                                          <p:val>
                                            <p:fltVal val="0"/>
                                          </p:val>
                                        </p:tav>
                                        <p:tav tm="100000">
                                          <p:val>
                                            <p:strVal val="#ppt_w"/>
                                          </p:val>
                                        </p:tav>
                                      </p:tavLst>
                                    </p:anim>
                                    <p:anim calcmode="lin" valueType="num">
                                      <p:cBhvr>
                                        <p:cTn id="116" dur="1000" fill="hold"/>
                                        <p:tgtEl>
                                          <p:spTgt spid="1534013"/>
                                        </p:tgtEl>
                                        <p:attrNameLst>
                                          <p:attrName>ppt_h</p:attrName>
                                        </p:attrNameLst>
                                      </p:cBhvr>
                                      <p:tavLst>
                                        <p:tav tm="0">
                                          <p:val>
                                            <p:strVal val="#ppt_h"/>
                                          </p:val>
                                        </p:tav>
                                        <p:tav tm="100000">
                                          <p:val>
                                            <p:strVal val="#ppt_h"/>
                                          </p:val>
                                        </p:tav>
                                      </p:tavLst>
                                    </p:anim>
                                  </p:childTnLst>
                                </p:cTn>
                              </p:par>
                            </p:childTnLst>
                          </p:cTn>
                        </p:par>
                        <p:par>
                          <p:cTn id="117" fill="hold" nodeType="afterGroup">
                            <p:stCondLst>
                              <p:cond delay="5000"/>
                            </p:stCondLst>
                            <p:childTnLst>
                              <p:par>
                                <p:cTn id="118" presetID="17" presetClass="entr" presetSubtype="1" repeatCount="5000" fill="hold" grpId="0" nodeType="afterEffect">
                                  <p:stCondLst>
                                    <p:cond delay="0"/>
                                  </p:stCondLst>
                                  <p:childTnLst>
                                    <p:set>
                                      <p:cBhvr>
                                        <p:cTn id="119" dur="1" fill="hold">
                                          <p:stCondLst>
                                            <p:cond delay="0"/>
                                          </p:stCondLst>
                                        </p:cTn>
                                        <p:tgtEl>
                                          <p:spTgt spid="1534011"/>
                                        </p:tgtEl>
                                        <p:attrNameLst>
                                          <p:attrName>style.visibility</p:attrName>
                                        </p:attrNameLst>
                                      </p:cBhvr>
                                      <p:to>
                                        <p:strVal val="visible"/>
                                      </p:to>
                                    </p:set>
                                    <p:anim calcmode="lin" valueType="num">
                                      <p:cBhvr>
                                        <p:cTn id="120" dur="1000" fill="hold"/>
                                        <p:tgtEl>
                                          <p:spTgt spid="1534011"/>
                                        </p:tgtEl>
                                        <p:attrNameLst>
                                          <p:attrName>ppt_x</p:attrName>
                                        </p:attrNameLst>
                                      </p:cBhvr>
                                      <p:tavLst>
                                        <p:tav tm="0">
                                          <p:val>
                                            <p:strVal val="#ppt_x"/>
                                          </p:val>
                                        </p:tav>
                                        <p:tav tm="100000">
                                          <p:val>
                                            <p:strVal val="#ppt_x"/>
                                          </p:val>
                                        </p:tav>
                                      </p:tavLst>
                                    </p:anim>
                                    <p:anim calcmode="lin" valueType="num">
                                      <p:cBhvr>
                                        <p:cTn id="121" dur="1000" fill="hold"/>
                                        <p:tgtEl>
                                          <p:spTgt spid="1534011"/>
                                        </p:tgtEl>
                                        <p:attrNameLst>
                                          <p:attrName>ppt_y</p:attrName>
                                        </p:attrNameLst>
                                      </p:cBhvr>
                                      <p:tavLst>
                                        <p:tav tm="0">
                                          <p:val>
                                            <p:strVal val="#ppt_y-#ppt_h/2"/>
                                          </p:val>
                                        </p:tav>
                                        <p:tav tm="100000">
                                          <p:val>
                                            <p:strVal val="#ppt_y"/>
                                          </p:val>
                                        </p:tav>
                                      </p:tavLst>
                                    </p:anim>
                                    <p:anim calcmode="lin" valueType="num">
                                      <p:cBhvr>
                                        <p:cTn id="122" dur="1000" fill="hold"/>
                                        <p:tgtEl>
                                          <p:spTgt spid="1534011"/>
                                        </p:tgtEl>
                                        <p:attrNameLst>
                                          <p:attrName>ppt_w</p:attrName>
                                        </p:attrNameLst>
                                      </p:cBhvr>
                                      <p:tavLst>
                                        <p:tav tm="0">
                                          <p:val>
                                            <p:strVal val="#ppt_w"/>
                                          </p:val>
                                        </p:tav>
                                        <p:tav tm="100000">
                                          <p:val>
                                            <p:strVal val="#ppt_w"/>
                                          </p:val>
                                        </p:tav>
                                      </p:tavLst>
                                    </p:anim>
                                    <p:anim calcmode="lin" valueType="num">
                                      <p:cBhvr>
                                        <p:cTn id="123" dur="1000" fill="hold"/>
                                        <p:tgtEl>
                                          <p:spTgt spid="1534011"/>
                                        </p:tgtEl>
                                        <p:attrNameLst>
                                          <p:attrName>ppt_h</p:attrName>
                                        </p:attrNameLst>
                                      </p:cBhvr>
                                      <p:tavLst>
                                        <p:tav tm="0">
                                          <p:val>
                                            <p:fltVal val="0"/>
                                          </p:val>
                                        </p:tav>
                                        <p:tav tm="100000">
                                          <p:val>
                                            <p:strVal val="#ppt_h"/>
                                          </p:val>
                                        </p:tav>
                                      </p:tavLst>
                                    </p:anim>
                                  </p:childTnLst>
                                </p:cTn>
                              </p:par>
                            </p:childTnLst>
                          </p:cTn>
                        </p:par>
                        <p:par>
                          <p:cTn id="124" fill="hold" nodeType="afterGroup">
                            <p:stCondLst>
                              <p:cond delay="10000"/>
                            </p:stCondLst>
                            <p:childTnLst>
                              <p:par>
                                <p:cTn id="125" presetID="17" presetClass="entr" presetSubtype="2" repeatCount="5000" fill="hold" grpId="0" nodeType="afterEffect">
                                  <p:stCondLst>
                                    <p:cond delay="0"/>
                                  </p:stCondLst>
                                  <p:childTnLst>
                                    <p:set>
                                      <p:cBhvr>
                                        <p:cTn id="126" dur="1" fill="hold">
                                          <p:stCondLst>
                                            <p:cond delay="0"/>
                                          </p:stCondLst>
                                        </p:cTn>
                                        <p:tgtEl>
                                          <p:spTgt spid="1534012"/>
                                        </p:tgtEl>
                                        <p:attrNameLst>
                                          <p:attrName>style.visibility</p:attrName>
                                        </p:attrNameLst>
                                      </p:cBhvr>
                                      <p:to>
                                        <p:strVal val="visible"/>
                                      </p:to>
                                    </p:set>
                                    <p:anim calcmode="lin" valueType="num">
                                      <p:cBhvr>
                                        <p:cTn id="127" dur="1000" fill="hold"/>
                                        <p:tgtEl>
                                          <p:spTgt spid="1534012"/>
                                        </p:tgtEl>
                                        <p:attrNameLst>
                                          <p:attrName>ppt_x</p:attrName>
                                        </p:attrNameLst>
                                      </p:cBhvr>
                                      <p:tavLst>
                                        <p:tav tm="0">
                                          <p:val>
                                            <p:strVal val="#ppt_x+#ppt_w/2"/>
                                          </p:val>
                                        </p:tav>
                                        <p:tav tm="100000">
                                          <p:val>
                                            <p:strVal val="#ppt_x"/>
                                          </p:val>
                                        </p:tav>
                                      </p:tavLst>
                                    </p:anim>
                                    <p:anim calcmode="lin" valueType="num">
                                      <p:cBhvr>
                                        <p:cTn id="128" dur="1000" fill="hold"/>
                                        <p:tgtEl>
                                          <p:spTgt spid="1534012"/>
                                        </p:tgtEl>
                                        <p:attrNameLst>
                                          <p:attrName>ppt_y</p:attrName>
                                        </p:attrNameLst>
                                      </p:cBhvr>
                                      <p:tavLst>
                                        <p:tav tm="0">
                                          <p:val>
                                            <p:strVal val="#ppt_y"/>
                                          </p:val>
                                        </p:tav>
                                        <p:tav tm="100000">
                                          <p:val>
                                            <p:strVal val="#ppt_y"/>
                                          </p:val>
                                        </p:tav>
                                      </p:tavLst>
                                    </p:anim>
                                    <p:anim calcmode="lin" valueType="num">
                                      <p:cBhvr>
                                        <p:cTn id="129" dur="1000" fill="hold"/>
                                        <p:tgtEl>
                                          <p:spTgt spid="1534012"/>
                                        </p:tgtEl>
                                        <p:attrNameLst>
                                          <p:attrName>ppt_w</p:attrName>
                                        </p:attrNameLst>
                                      </p:cBhvr>
                                      <p:tavLst>
                                        <p:tav tm="0">
                                          <p:val>
                                            <p:fltVal val="0"/>
                                          </p:val>
                                        </p:tav>
                                        <p:tav tm="100000">
                                          <p:val>
                                            <p:strVal val="#ppt_w"/>
                                          </p:val>
                                        </p:tav>
                                      </p:tavLst>
                                    </p:anim>
                                    <p:anim calcmode="lin" valueType="num">
                                      <p:cBhvr>
                                        <p:cTn id="130" dur="1000" fill="hold"/>
                                        <p:tgtEl>
                                          <p:spTgt spid="1534012"/>
                                        </p:tgtEl>
                                        <p:attrNameLst>
                                          <p:attrName>ppt_h</p:attrName>
                                        </p:attrNameLst>
                                      </p:cBhvr>
                                      <p:tavLst>
                                        <p:tav tm="0">
                                          <p:val>
                                            <p:strVal val="#ppt_h"/>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repeatCount="5000" fill="hold" grpId="0" nodeType="clickEffect">
                                  <p:stCondLst>
                                    <p:cond delay="0"/>
                                  </p:stCondLst>
                                  <p:childTnLst>
                                    <p:set>
                                      <p:cBhvr>
                                        <p:cTn id="134" dur="1" fill="hold">
                                          <p:stCondLst>
                                            <p:cond delay="0"/>
                                          </p:stCondLst>
                                        </p:cTn>
                                        <p:tgtEl>
                                          <p:spTgt spid="1534014"/>
                                        </p:tgtEl>
                                        <p:attrNameLst>
                                          <p:attrName>style.visibility</p:attrName>
                                        </p:attrNameLst>
                                      </p:cBhvr>
                                      <p:to>
                                        <p:strVal val="visible"/>
                                      </p:to>
                                    </p:set>
                                    <p:anim calcmode="lin" valueType="num">
                                      <p:cBhvr additive="base">
                                        <p:cTn id="135" dur="1000" fill="hold"/>
                                        <p:tgtEl>
                                          <p:spTgt spid="1534014"/>
                                        </p:tgtEl>
                                        <p:attrNameLst>
                                          <p:attrName>ppt_x</p:attrName>
                                        </p:attrNameLst>
                                      </p:cBhvr>
                                      <p:tavLst>
                                        <p:tav tm="0">
                                          <p:val>
                                            <p:strVal val="#ppt_x"/>
                                          </p:val>
                                        </p:tav>
                                        <p:tav tm="100000">
                                          <p:val>
                                            <p:strVal val="#ppt_x"/>
                                          </p:val>
                                        </p:tav>
                                      </p:tavLst>
                                    </p:anim>
                                    <p:anim calcmode="lin" valueType="num">
                                      <p:cBhvr additive="base">
                                        <p:cTn id="136" dur="1000" fill="hold"/>
                                        <p:tgtEl>
                                          <p:spTgt spid="15340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3974" grpId="0" animBg="1"/>
      <p:bldP spid="1533979" grpId="0" animBg="1"/>
      <p:bldP spid="1533982" grpId="0" animBg="1"/>
      <p:bldP spid="1533982" grpId="1" animBg="1"/>
      <p:bldP spid="1533983" grpId="0" animBg="1"/>
      <p:bldP spid="1533983" grpId="1" animBg="1"/>
      <p:bldP spid="1533987" grpId="0" animBg="1"/>
      <p:bldP spid="1533988" grpId="0" animBg="1"/>
      <p:bldP spid="1533992" grpId="0" animBg="1"/>
      <p:bldP spid="1534003" grpId="0" animBg="1"/>
      <p:bldP spid="1534004" grpId="0" animBg="1"/>
      <p:bldP spid="1534005" grpId="0" animBg="1"/>
      <p:bldP spid="1534006" grpId="0" animBg="1"/>
      <p:bldP spid="1534007" grpId="0" animBg="1"/>
      <p:bldP spid="1534008" grpId="0" animBg="1"/>
      <p:bldP spid="1534009" grpId="0" animBg="1"/>
      <p:bldP spid="1534010" grpId="0" animBg="1"/>
      <p:bldP spid="1534011" grpId="0" animBg="1"/>
      <p:bldP spid="1534012" grpId="0" animBg="1"/>
      <p:bldP spid="1534013" grpId="0" animBg="1"/>
      <p:bldP spid="15340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r>
              <a:rPr lang="zh-CN" altLang="en-US" dirty="0" smtClean="0"/>
              <a:t>取机器指令（微观）</a:t>
            </a:r>
          </a:p>
        </p:txBody>
      </p:sp>
      <p:sp>
        <p:nvSpPr>
          <p:cNvPr id="95236" name="Rectangle 3"/>
          <p:cNvSpPr>
            <a:spLocks noGrp="1" noChangeArrowheads="1"/>
          </p:cNvSpPr>
          <p:nvPr>
            <p:ph type="body" idx="1"/>
          </p:nvPr>
        </p:nvSpPr>
        <p:spPr/>
        <p:txBody>
          <a:bodyPr/>
          <a:lstStyle/>
          <a:p>
            <a:r>
              <a:rPr lang="zh-CN" altLang="en-US" dirty="0" smtClean="0"/>
              <a:t>负责取指令的微指令</a:t>
            </a:r>
            <a:r>
              <a:rPr lang="en-US" altLang="zh-CN" dirty="0" smtClean="0"/>
              <a:t>(</a:t>
            </a:r>
            <a:r>
              <a:rPr lang="zh-CN" altLang="en-US" u="sng" dirty="0" smtClean="0">
                <a:solidFill>
                  <a:srgbClr val="FF0000"/>
                </a:solidFill>
              </a:rPr>
              <a:t>取指微指令</a:t>
            </a:r>
            <a:r>
              <a:rPr lang="en-US" altLang="zh-CN" dirty="0" smtClean="0"/>
              <a:t>)</a:t>
            </a:r>
            <a:r>
              <a:rPr lang="zh-CN" altLang="en-US" dirty="0" smtClean="0"/>
              <a:t>地址送</a:t>
            </a:r>
            <a:r>
              <a:rPr lang="en-US" altLang="zh-CN" dirty="0" err="1" smtClean="0"/>
              <a:t>μAR</a:t>
            </a:r>
            <a:r>
              <a:rPr lang="zh-CN" altLang="en-US" dirty="0" smtClean="0"/>
              <a:t>；</a:t>
            </a:r>
            <a:endParaRPr lang="en-US" altLang="zh-CN" dirty="0" smtClean="0"/>
          </a:p>
          <a:p>
            <a:r>
              <a:rPr lang="zh-CN" altLang="en-US" dirty="0" smtClean="0"/>
              <a:t>启动控制存储器进行读操作；</a:t>
            </a:r>
            <a:endParaRPr lang="en-US" altLang="zh-CN" dirty="0" smtClean="0"/>
          </a:p>
          <a:p>
            <a:r>
              <a:rPr lang="zh-CN" altLang="en-US" dirty="0" smtClean="0"/>
              <a:t>读出的微指令送</a:t>
            </a:r>
            <a:r>
              <a:rPr lang="zh-CN" altLang="en-US" dirty="0" smtClean="0">
                <a:sym typeface="Symbol" pitchFamily="18" charset="2"/>
              </a:rPr>
              <a:t></a:t>
            </a:r>
            <a:r>
              <a:rPr lang="en-US" altLang="zh-CN" dirty="0" smtClean="0"/>
              <a:t>IR</a:t>
            </a:r>
            <a:r>
              <a:rPr lang="zh-CN" altLang="en-US" dirty="0" smtClean="0"/>
              <a:t>，执行微指令</a:t>
            </a:r>
            <a:r>
              <a:rPr lang="en-US" altLang="zh-CN" dirty="0" smtClean="0"/>
              <a:t>,</a:t>
            </a:r>
            <a:r>
              <a:rPr lang="zh-CN" altLang="en-US" dirty="0" smtClean="0"/>
              <a:t>该微指令所生成的控制信号将内存指令读取到</a:t>
            </a:r>
            <a:r>
              <a:rPr lang="en-US" altLang="zh-CN" dirty="0" smtClean="0"/>
              <a:t>IR</a:t>
            </a:r>
            <a:r>
              <a:rPr lang="zh-CN" altLang="en-US" dirty="0" smtClean="0"/>
              <a:t>。</a:t>
            </a:r>
            <a:endParaRPr lang="en-US" altLang="zh-CN" dirty="0" smtClean="0"/>
          </a:p>
          <a:p>
            <a:endParaRPr lang="en-US" altLang="zh-CN" dirty="0" smtClean="0"/>
          </a:p>
        </p:txBody>
      </p:sp>
      <p:sp>
        <p:nvSpPr>
          <p:cNvPr id="12"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4512320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r>
              <a:rPr lang="zh-CN" altLang="en-US" dirty="0" smtClean="0"/>
              <a:t>执行内存指令（微观）</a:t>
            </a:r>
          </a:p>
        </p:txBody>
      </p:sp>
      <p:sp>
        <p:nvSpPr>
          <p:cNvPr id="96260" name="Rectangle 3"/>
          <p:cNvSpPr>
            <a:spLocks noGrp="1" noChangeArrowheads="1"/>
          </p:cNvSpPr>
          <p:nvPr>
            <p:ph type="body" idx="1"/>
          </p:nvPr>
        </p:nvSpPr>
        <p:spPr/>
        <p:txBody>
          <a:bodyPr/>
          <a:lstStyle/>
          <a:p>
            <a:r>
              <a:rPr lang="zh-CN" altLang="en-US" dirty="0" smtClean="0"/>
              <a:t>根据</a:t>
            </a:r>
            <a:r>
              <a:rPr lang="en-US" altLang="zh-CN" dirty="0" smtClean="0"/>
              <a:t>IR</a:t>
            </a:r>
            <a:r>
              <a:rPr lang="zh-CN" altLang="en-US" dirty="0" smtClean="0"/>
              <a:t>中指令，由地址转移逻辑产生微程序入口地址送</a:t>
            </a:r>
            <a:r>
              <a:rPr lang="zh-CN" altLang="en-US" dirty="0" smtClean="0">
                <a:sym typeface="Symbol" pitchFamily="18" charset="2"/>
              </a:rPr>
              <a:t></a:t>
            </a:r>
            <a:r>
              <a:rPr lang="en-US" altLang="zh-CN" dirty="0" smtClean="0"/>
              <a:t>AR</a:t>
            </a:r>
          </a:p>
          <a:p>
            <a:r>
              <a:rPr lang="en-US" altLang="zh-CN" dirty="0" smtClean="0"/>
              <a:t>1</a:t>
            </a:r>
            <a:r>
              <a:rPr lang="en-US" altLang="zh-CN" dirty="0"/>
              <a:t>.</a:t>
            </a:r>
            <a:r>
              <a:rPr lang="zh-CN" altLang="en-US" dirty="0" smtClean="0"/>
              <a:t>访问控存得到微指令送</a:t>
            </a:r>
            <a:r>
              <a:rPr lang="zh-CN" altLang="en-US" dirty="0" smtClean="0">
                <a:sym typeface="Symbol" pitchFamily="18" charset="2"/>
              </a:rPr>
              <a:t></a:t>
            </a:r>
            <a:r>
              <a:rPr lang="en-US" altLang="zh-CN" dirty="0" smtClean="0"/>
              <a:t>IR</a:t>
            </a:r>
            <a:r>
              <a:rPr lang="zh-CN" altLang="en-US" dirty="0" smtClean="0"/>
              <a:t>、</a:t>
            </a:r>
            <a:r>
              <a:rPr lang="en-US" altLang="zh-CN" dirty="0" smtClean="0"/>
              <a:t>(</a:t>
            </a:r>
            <a:r>
              <a:rPr lang="zh-CN" altLang="en-US" dirty="0" smtClean="0"/>
              <a:t>下址字段送</a:t>
            </a:r>
            <a:r>
              <a:rPr lang="zh-CN" altLang="en-US" dirty="0" smtClean="0">
                <a:sym typeface="Symbol" pitchFamily="18" charset="2"/>
              </a:rPr>
              <a:t></a:t>
            </a:r>
            <a:r>
              <a:rPr lang="en-US" altLang="zh-CN" dirty="0" smtClean="0"/>
              <a:t>AR)</a:t>
            </a:r>
            <a:r>
              <a:rPr lang="zh-CN" altLang="en-US" dirty="0" smtClean="0"/>
              <a:t>；</a:t>
            </a:r>
          </a:p>
          <a:p>
            <a:r>
              <a:rPr lang="en-US" altLang="zh-CN" dirty="0" smtClean="0"/>
              <a:t>2.</a:t>
            </a:r>
            <a:r>
              <a:rPr lang="zh-CN" altLang="en-US" dirty="0" smtClean="0"/>
              <a:t>微指令控制字段控制信号送控点，完成一组微操作；</a:t>
            </a:r>
          </a:p>
          <a:p>
            <a:r>
              <a:rPr lang="en-US" altLang="zh-CN" dirty="0" smtClean="0"/>
              <a:t>3.</a:t>
            </a:r>
            <a:r>
              <a:rPr lang="zh-CN" altLang="en-US" dirty="0" smtClean="0"/>
              <a:t>同时地址转移逻辑形成下条微指令地址；</a:t>
            </a:r>
            <a:endParaRPr lang="en-US" altLang="zh-CN" dirty="0" smtClean="0"/>
          </a:p>
          <a:p>
            <a:r>
              <a:rPr lang="zh-CN" altLang="en-US" dirty="0" smtClean="0"/>
              <a:t>跳转到步骤</a:t>
            </a:r>
            <a:r>
              <a:rPr lang="en-US" altLang="zh-CN" dirty="0" smtClean="0"/>
              <a:t>1</a:t>
            </a:r>
            <a:r>
              <a:rPr lang="zh-CN" altLang="en-US" dirty="0" smtClean="0"/>
              <a:t>，反复取微指令，执行微指令从而实现指令的功能。</a:t>
            </a:r>
          </a:p>
        </p:txBody>
      </p:sp>
      <p:sp>
        <p:nvSpPr>
          <p:cNvPr id="9"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812019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01"/>
          <p:cNvSpPr>
            <a:spLocks noChangeArrowheads="1"/>
          </p:cNvSpPr>
          <p:nvPr/>
        </p:nvSpPr>
        <p:spPr bwMode="auto">
          <a:xfrm>
            <a:off x="5051425" y="1823939"/>
            <a:ext cx="1493838" cy="3571875"/>
          </a:xfrm>
          <a:prstGeom prst="rect">
            <a:avLst/>
          </a:prstGeom>
          <a:solidFill>
            <a:srgbClr val="FF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p>
        </p:txBody>
      </p:sp>
      <p:sp>
        <p:nvSpPr>
          <p:cNvPr id="1721534" name="Rectangle 190"/>
          <p:cNvSpPr>
            <a:spLocks noChangeArrowheads="1"/>
          </p:cNvSpPr>
          <p:nvPr/>
        </p:nvSpPr>
        <p:spPr bwMode="auto">
          <a:xfrm>
            <a:off x="5051425" y="2184301"/>
            <a:ext cx="1512888" cy="357188"/>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69" name="Rectangle 125"/>
          <p:cNvSpPr>
            <a:spLocks noChangeArrowheads="1"/>
          </p:cNvSpPr>
          <p:nvPr/>
        </p:nvSpPr>
        <p:spPr bwMode="auto">
          <a:xfrm>
            <a:off x="5038725" y="1835051"/>
            <a:ext cx="1512888" cy="357188"/>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98310" name="Rectangle 6"/>
          <p:cNvSpPr>
            <a:spLocks noGrp="1" noChangeArrowheads="1"/>
          </p:cNvSpPr>
          <p:nvPr>
            <p:ph type="title"/>
          </p:nvPr>
        </p:nvSpPr>
        <p:spPr/>
        <p:txBody>
          <a:bodyPr/>
          <a:lstStyle/>
          <a:p>
            <a:pPr eaLnBrk="1" hangingPunct="1"/>
            <a:r>
              <a:rPr lang="zh-CN" altLang="en-US" dirty="0" smtClean="0">
                <a:cs typeface="Arial" pitchFamily="34" charset="0"/>
              </a:rPr>
              <a:t>微程序存放示意图</a:t>
            </a:r>
          </a:p>
        </p:txBody>
      </p:sp>
      <p:sp>
        <p:nvSpPr>
          <p:cNvPr id="98311" name="Rectangle 86"/>
          <p:cNvSpPr>
            <a:spLocks noChangeArrowheads="1"/>
          </p:cNvSpPr>
          <p:nvPr/>
        </p:nvSpPr>
        <p:spPr bwMode="auto">
          <a:xfrm>
            <a:off x="6554788" y="5397401"/>
            <a:ext cx="971550" cy="357188"/>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zh-CN" altLang="en-US" sz="1400">
                <a:solidFill>
                  <a:schemeClr val="tx1"/>
                </a:solidFill>
                <a:ea typeface="华文新魏" pitchFamily="2" charset="-122"/>
              </a:rPr>
              <a:t>下址字段</a:t>
            </a:r>
          </a:p>
        </p:txBody>
      </p:sp>
      <p:sp>
        <p:nvSpPr>
          <p:cNvPr id="98312" name="Rectangle 84"/>
          <p:cNvSpPr>
            <a:spLocks noChangeArrowheads="1"/>
          </p:cNvSpPr>
          <p:nvPr/>
        </p:nvSpPr>
        <p:spPr bwMode="auto">
          <a:xfrm>
            <a:off x="4414838" y="5397401"/>
            <a:ext cx="6683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zh-CN" altLang="en-US" sz="1400">
                <a:solidFill>
                  <a:schemeClr val="tx1"/>
                </a:solidFill>
                <a:ea typeface="华文新魏" pitchFamily="2" charset="-122"/>
              </a:rPr>
              <a:t>地址</a:t>
            </a:r>
          </a:p>
        </p:txBody>
      </p:sp>
      <p:sp>
        <p:nvSpPr>
          <p:cNvPr id="98313" name="Rectangle 83"/>
          <p:cNvSpPr>
            <a:spLocks noChangeArrowheads="1"/>
          </p:cNvSpPr>
          <p:nvPr/>
        </p:nvSpPr>
        <p:spPr bwMode="auto">
          <a:xfrm>
            <a:off x="6554788" y="5041801"/>
            <a:ext cx="971550" cy="355600"/>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a:t>
            </a:r>
          </a:p>
        </p:txBody>
      </p:sp>
      <p:sp>
        <p:nvSpPr>
          <p:cNvPr id="98314" name="Rectangle 81"/>
          <p:cNvSpPr>
            <a:spLocks noChangeArrowheads="1"/>
          </p:cNvSpPr>
          <p:nvPr/>
        </p:nvSpPr>
        <p:spPr bwMode="auto">
          <a:xfrm>
            <a:off x="4414838" y="5041801"/>
            <a:ext cx="668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宋体" pitchFamily="2" charset="-122"/>
                <a:ea typeface="华文新魏" pitchFamily="2" charset="-122"/>
              </a:rPr>
              <a:t>…</a:t>
            </a:r>
            <a:endParaRPr lang="en-US" altLang="zh-CN" sz="1400">
              <a:solidFill>
                <a:schemeClr val="tx1"/>
              </a:solidFill>
              <a:ea typeface="华文新魏" pitchFamily="2" charset="-122"/>
            </a:endParaRPr>
          </a:p>
        </p:txBody>
      </p:sp>
      <p:sp>
        <p:nvSpPr>
          <p:cNvPr id="98315" name="Rectangle 80"/>
          <p:cNvSpPr>
            <a:spLocks noChangeArrowheads="1"/>
          </p:cNvSpPr>
          <p:nvPr/>
        </p:nvSpPr>
        <p:spPr bwMode="auto">
          <a:xfrm>
            <a:off x="6554788" y="4684614"/>
            <a:ext cx="971550" cy="357187"/>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endParaRPr lang="zh-CN" altLang="zh-CN" sz="1400">
              <a:solidFill>
                <a:schemeClr val="tx1"/>
              </a:solidFill>
              <a:latin typeface="Franklin Gothic Heavy" pitchFamily="34" charset="0"/>
              <a:ea typeface="华文新魏" pitchFamily="2" charset="-122"/>
            </a:endParaRPr>
          </a:p>
        </p:txBody>
      </p:sp>
      <p:sp>
        <p:nvSpPr>
          <p:cNvPr id="98316" name="Rectangle 78"/>
          <p:cNvSpPr>
            <a:spLocks noChangeArrowheads="1"/>
          </p:cNvSpPr>
          <p:nvPr/>
        </p:nvSpPr>
        <p:spPr bwMode="auto">
          <a:xfrm>
            <a:off x="4414838" y="4684614"/>
            <a:ext cx="6683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1000</a:t>
            </a:r>
          </a:p>
        </p:txBody>
      </p:sp>
      <p:sp>
        <p:nvSpPr>
          <p:cNvPr id="98317" name="Rectangle 77"/>
          <p:cNvSpPr>
            <a:spLocks noChangeArrowheads="1"/>
          </p:cNvSpPr>
          <p:nvPr/>
        </p:nvSpPr>
        <p:spPr bwMode="auto">
          <a:xfrm>
            <a:off x="6554788" y="4329014"/>
            <a:ext cx="971550" cy="355600"/>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18" name="Rectangle 75"/>
          <p:cNvSpPr>
            <a:spLocks noChangeArrowheads="1"/>
          </p:cNvSpPr>
          <p:nvPr/>
        </p:nvSpPr>
        <p:spPr bwMode="auto">
          <a:xfrm>
            <a:off x="4414838" y="4329014"/>
            <a:ext cx="668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0111</a:t>
            </a:r>
          </a:p>
        </p:txBody>
      </p:sp>
      <p:sp>
        <p:nvSpPr>
          <p:cNvPr id="98319" name="Rectangle 74"/>
          <p:cNvSpPr>
            <a:spLocks noChangeArrowheads="1"/>
          </p:cNvSpPr>
          <p:nvPr/>
        </p:nvSpPr>
        <p:spPr bwMode="auto">
          <a:xfrm>
            <a:off x="6554788" y="3971826"/>
            <a:ext cx="971550" cy="357188"/>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20" name="Rectangle 72"/>
          <p:cNvSpPr>
            <a:spLocks noChangeArrowheads="1"/>
          </p:cNvSpPr>
          <p:nvPr/>
        </p:nvSpPr>
        <p:spPr bwMode="auto">
          <a:xfrm>
            <a:off x="4414838" y="3971826"/>
            <a:ext cx="6683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0110</a:t>
            </a:r>
          </a:p>
        </p:txBody>
      </p:sp>
      <p:sp>
        <p:nvSpPr>
          <p:cNvPr id="98321" name="Rectangle 71"/>
          <p:cNvSpPr>
            <a:spLocks noChangeArrowheads="1"/>
          </p:cNvSpPr>
          <p:nvPr/>
        </p:nvSpPr>
        <p:spPr bwMode="auto">
          <a:xfrm>
            <a:off x="6554788" y="3616226"/>
            <a:ext cx="971550" cy="355600"/>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22" name="Rectangle 69"/>
          <p:cNvSpPr>
            <a:spLocks noChangeArrowheads="1"/>
          </p:cNvSpPr>
          <p:nvPr/>
        </p:nvSpPr>
        <p:spPr bwMode="auto">
          <a:xfrm>
            <a:off x="4414838" y="3616226"/>
            <a:ext cx="668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0101</a:t>
            </a:r>
          </a:p>
        </p:txBody>
      </p:sp>
      <p:sp>
        <p:nvSpPr>
          <p:cNvPr id="98323" name="Rectangle 68"/>
          <p:cNvSpPr>
            <a:spLocks noChangeArrowheads="1"/>
          </p:cNvSpPr>
          <p:nvPr/>
        </p:nvSpPr>
        <p:spPr bwMode="auto">
          <a:xfrm>
            <a:off x="6554788" y="3259039"/>
            <a:ext cx="971550" cy="357187"/>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24" name="Rectangle 66"/>
          <p:cNvSpPr>
            <a:spLocks noChangeArrowheads="1"/>
          </p:cNvSpPr>
          <p:nvPr/>
        </p:nvSpPr>
        <p:spPr bwMode="auto">
          <a:xfrm>
            <a:off x="4414838" y="3259039"/>
            <a:ext cx="6683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0100</a:t>
            </a:r>
          </a:p>
        </p:txBody>
      </p:sp>
      <p:sp>
        <p:nvSpPr>
          <p:cNvPr id="98325" name="Rectangle 65"/>
          <p:cNvSpPr>
            <a:spLocks noChangeArrowheads="1"/>
          </p:cNvSpPr>
          <p:nvPr/>
        </p:nvSpPr>
        <p:spPr bwMode="auto">
          <a:xfrm>
            <a:off x="6554788" y="2903439"/>
            <a:ext cx="971550" cy="355600"/>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26" name="Rectangle 63"/>
          <p:cNvSpPr>
            <a:spLocks noChangeArrowheads="1"/>
          </p:cNvSpPr>
          <p:nvPr/>
        </p:nvSpPr>
        <p:spPr bwMode="auto">
          <a:xfrm>
            <a:off x="4414838" y="2903439"/>
            <a:ext cx="668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0011</a:t>
            </a:r>
          </a:p>
        </p:txBody>
      </p:sp>
      <p:sp>
        <p:nvSpPr>
          <p:cNvPr id="98327" name="Rectangle 62"/>
          <p:cNvSpPr>
            <a:spLocks noChangeArrowheads="1"/>
          </p:cNvSpPr>
          <p:nvPr/>
        </p:nvSpPr>
        <p:spPr bwMode="auto">
          <a:xfrm>
            <a:off x="6554788" y="2546251"/>
            <a:ext cx="971550" cy="357188"/>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28" name="Rectangle 60"/>
          <p:cNvSpPr>
            <a:spLocks noChangeArrowheads="1"/>
          </p:cNvSpPr>
          <p:nvPr/>
        </p:nvSpPr>
        <p:spPr bwMode="auto">
          <a:xfrm>
            <a:off x="4414838" y="2546251"/>
            <a:ext cx="6683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0010</a:t>
            </a:r>
          </a:p>
        </p:txBody>
      </p:sp>
      <p:sp>
        <p:nvSpPr>
          <p:cNvPr id="98329" name="Rectangle 59"/>
          <p:cNvSpPr>
            <a:spLocks noChangeArrowheads="1"/>
          </p:cNvSpPr>
          <p:nvPr/>
        </p:nvSpPr>
        <p:spPr bwMode="auto">
          <a:xfrm>
            <a:off x="6554788" y="2190651"/>
            <a:ext cx="971550" cy="355600"/>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30" name="Rectangle 57"/>
          <p:cNvSpPr>
            <a:spLocks noChangeArrowheads="1"/>
          </p:cNvSpPr>
          <p:nvPr/>
        </p:nvSpPr>
        <p:spPr bwMode="auto">
          <a:xfrm>
            <a:off x="4414838" y="2190651"/>
            <a:ext cx="668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0001</a:t>
            </a:r>
          </a:p>
        </p:txBody>
      </p:sp>
      <p:sp>
        <p:nvSpPr>
          <p:cNvPr id="98331" name="Rectangle 56"/>
          <p:cNvSpPr>
            <a:spLocks noChangeArrowheads="1"/>
          </p:cNvSpPr>
          <p:nvPr/>
        </p:nvSpPr>
        <p:spPr bwMode="auto">
          <a:xfrm>
            <a:off x="6554788" y="1833464"/>
            <a:ext cx="971550" cy="357187"/>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XXXX</a:t>
            </a:r>
          </a:p>
        </p:txBody>
      </p:sp>
      <p:sp>
        <p:nvSpPr>
          <p:cNvPr id="98332" name="Rectangle 54"/>
          <p:cNvSpPr>
            <a:spLocks noChangeArrowheads="1"/>
          </p:cNvSpPr>
          <p:nvPr/>
        </p:nvSpPr>
        <p:spPr bwMode="auto">
          <a:xfrm>
            <a:off x="4414838" y="1833464"/>
            <a:ext cx="6683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0000</a:t>
            </a:r>
          </a:p>
        </p:txBody>
      </p:sp>
      <p:sp>
        <p:nvSpPr>
          <p:cNvPr id="98333" name="Rectangle 85"/>
          <p:cNvSpPr>
            <a:spLocks noChangeArrowheads="1"/>
          </p:cNvSpPr>
          <p:nvPr/>
        </p:nvSpPr>
        <p:spPr bwMode="auto">
          <a:xfrm>
            <a:off x="5041900" y="5397401"/>
            <a:ext cx="1512888" cy="357188"/>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zh-CN" altLang="en-US" sz="1400">
                <a:solidFill>
                  <a:schemeClr val="tx1"/>
                </a:solidFill>
                <a:ea typeface="华文新魏" pitchFamily="2" charset="-122"/>
              </a:rPr>
              <a:t>操作控制字段</a:t>
            </a:r>
          </a:p>
        </p:txBody>
      </p:sp>
      <p:sp>
        <p:nvSpPr>
          <p:cNvPr id="98334" name="Rectangle 82"/>
          <p:cNvSpPr>
            <a:spLocks noChangeArrowheads="1"/>
          </p:cNvSpPr>
          <p:nvPr/>
        </p:nvSpPr>
        <p:spPr bwMode="auto">
          <a:xfrm>
            <a:off x="5041900" y="5041801"/>
            <a:ext cx="1512888" cy="3556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nSpc>
                <a:spcPct val="120000"/>
              </a:lnSpc>
              <a:spcBef>
                <a:spcPct val="20000"/>
              </a:spcBef>
              <a:buClr>
                <a:schemeClr val="accent2"/>
              </a:buClr>
              <a:buFont typeface="Wingdings" pitchFamily="2" charset="2"/>
              <a:buNone/>
            </a:pPr>
            <a:r>
              <a:rPr lang="en-US" altLang="zh-CN" sz="1400">
                <a:solidFill>
                  <a:schemeClr val="tx1"/>
                </a:solidFill>
                <a:latin typeface="宋体" pitchFamily="2" charset="-122"/>
                <a:ea typeface="华文新魏" pitchFamily="2" charset="-122"/>
              </a:rPr>
              <a:t>…</a:t>
            </a:r>
            <a:endParaRPr lang="en-US" altLang="zh-CN" sz="1400">
              <a:solidFill>
                <a:schemeClr val="tx1"/>
              </a:solidFill>
              <a:ea typeface="华文新魏" pitchFamily="2" charset="-122"/>
            </a:endParaRPr>
          </a:p>
        </p:txBody>
      </p:sp>
      <p:sp>
        <p:nvSpPr>
          <p:cNvPr id="98335" name="Rectangle 79"/>
          <p:cNvSpPr>
            <a:spLocks noChangeArrowheads="1"/>
          </p:cNvSpPr>
          <p:nvPr/>
        </p:nvSpPr>
        <p:spPr bwMode="auto">
          <a:xfrm>
            <a:off x="5041900" y="4684614"/>
            <a:ext cx="1512888" cy="357187"/>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20" name="Rectangle 76"/>
          <p:cNvSpPr>
            <a:spLocks noChangeArrowheads="1"/>
          </p:cNvSpPr>
          <p:nvPr/>
        </p:nvSpPr>
        <p:spPr bwMode="auto">
          <a:xfrm>
            <a:off x="5041900" y="4329014"/>
            <a:ext cx="1512888" cy="3556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17" name="Rectangle 73"/>
          <p:cNvSpPr>
            <a:spLocks noChangeArrowheads="1"/>
          </p:cNvSpPr>
          <p:nvPr/>
        </p:nvSpPr>
        <p:spPr bwMode="auto">
          <a:xfrm>
            <a:off x="5041900" y="3971826"/>
            <a:ext cx="1512888" cy="357188"/>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14" name="Rectangle 70"/>
          <p:cNvSpPr>
            <a:spLocks noChangeArrowheads="1"/>
          </p:cNvSpPr>
          <p:nvPr/>
        </p:nvSpPr>
        <p:spPr bwMode="auto">
          <a:xfrm>
            <a:off x="5041900" y="3616226"/>
            <a:ext cx="1512888" cy="3556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11" name="Rectangle 67"/>
          <p:cNvSpPr>
            <a:spLocks noChangeArrowheads="1"/>
          </p:cNvSpPr>
          <p:nvPr/>
        </p:nvSpPr>
        <p:spPr bwMode="auto">
          <a:xfrm>
            <a:off x="5041900" y="3259039"/>
            <a:ext cx="1512888" cy="357187"/>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08" name="Rectangle 64"/>
          <p:cNvSpPr>
            <a:spLocks noChangeArrowheads="1"/>
          </p:cNvSpPr>
          <p:nvPr/>
        </p:nvSpPr>
        <p:spPr bwMode="auto">
          <a:xfrm>
            <a:off x="5041900" y="2903439"/>
            <a:ext cx="1512888" cy="3556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1721405" name="Rectangle 61"/>
          <p:cNvSpPr>
            <a:spLocks noChangeArrowheads="1"/>
          </p:cNvSpPr>
          <p:nvPr/>
        </p:nvSpPr>
        <p:spPr bwMode="auto">
          <a:xfrm>
            <a:off x="5041900" y="2546251"/>
            <a:ext cx="1512888" cy="357188"/>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l">
              <a:lnSpc>
                <a:spcPct val="120000"/>
              </a:lnSpc>
              <a:spcBef>
                <a:spcPct val="20000"/>
              </a:spcBef>
              <a:buClr>
                <a:schemeClr val="accent2"/>
              </a:buClr>
              <a:buFont typeface="Wingdings" pitchFamily="2" charset="2"/>
              <a:buNone/>
            </a:pPr>
            <a:endParaRPr lang="zh-CN" altLang="zh-CN" sz="1400">
              <a:solidFill>
                <a:schemeClr val="tx1"/>
              </a:solidFill>
              <a:ea typeface="华文新魏" pitchFamily="2" charset="-122"/>
            </a:endParaRPr>
          </a:p>
        </p:txBody>
      </p:sp>
      <p:sp>
        <p:nvSpPr>
          <p:cNvPr id="98342" name="Line 100"/>
          <p:cNvSpPr>
            <a:spLocks noChangeShapeType="1"/>
          </p:cNvSpPr>
          <p:nvPr/>
        </p:nvSpPr>
        <p:spPr bwMode="auto">
          <a:xfrm>
            <a:off x="5041900" y="1833464"/>
            <a:ext cx="0" cy="39211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43" name="Line 98"/>
          <p:cNvSpPr>
            <a:spLocks noChangeShapeType="1"/>
          </p:cNvSpPr>
          <p:nvPr/>
        </p:nvSpPr>
        <p:spPr bwMode="auto">
          <a:xfrm>
            <a:off x="5056188" y="5757764"/>
            <a:ext cx="2468562" cy="15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44" name="Rectangle 151"/>
          <p:cNvSpPr>
            <a:spLocks noChangeArrowheads="1"/>
          </p:cNvSpPr>
          <p:nvPr/>
        </p:nvSpPr>
        <p:spPr bwMode="auto">
          <a:xfrm>
            <a:off x="1435497" y="5259289"/>
            <a:ext cx="1984375" cy="455612"/>
          </a:xfrm>
          <a:prstGeom prst="rect">
            <a:avLst/>
          </a:prstGeom>
          <a:solidFill>
            <a:srgbClr val="99FFCC"/>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gn="l">
              <a:lnSpc>
                <a:spcPct val="120000"/>
              </a:lnSpc>
            </a:pPr>
            <a:r>
              <a:rPr lang="en-US" altLang="zh-CN" sz="1800">
                <a:solidFill>
                  <a:schemeClr val="tx1"/>
                </a:solidFill>
                <a:latin typeface="Times New Roman" pitchFamily="18" charset="0"/>
                <a:ea typeface="华康简宋" charset="-122"/>
                <a:cs typeface="Times New Roman" pitchFamily="18" charset="0"/>
              </a:rPr>
              <a:t>HALT</a:t>
            </a:r>
          </a:p>
        </p:txBody>
      </p:sp>
      <p:sp>
        <p:nvSpPr>
          <p:cNvPr id="98345" name="Rectangle 152"/>
          <p:cNvSpPr>
            <a:spLocks noChangeArrowheads="1"/>
          </p:cNvSpPr>
          <p:nvPr/>
        </p:nvSpPr>
        <p:spPr bwMode="auto">
          <a:xfrm>
            <a:off x="889397" y="5259289"/>
            <a:ext cx="5461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nSpc>
                <a:spcPct val="120000"/>
              </a:lnSpc>
            </a:pPr>
            <a:r>
              <a:rPr lang="en-US" altLang="zh-CN" sz="2000">
                <a:solidFill>
                  <a:schemeClr val="tx1"/>
                </a:solidFill>
                <a:latin typeface="Times New Roman" pitchFamily="18" charset="0"/>
                <a:ea typeface="华康简宋" charset="-122"/>
                <a:cs typeface="Times New Roman" pitchFamily="18" charset="0"/>
              </a:rPr>
              <a:t>64</a:t>
            </a:r>
          </a:p>
        </p:txBody>
      </p:sp>
      <p:sp>
        <p:nvSpPr>
          <p:cNvPr id="98346" name="Rectangle 153"/>
          <p:cNvSpPr>
            <a:spLocks noChangeArrowheads="1"/>
          </p:cNvSpPr>
          <p:nvPr/>
        </p:nvSpPr>
        <p:spPr bwMode="auto">
          <a:xfrm>
            <a:off x="1435497" y="4803676"/>
            <a:ext cx="1984375" cy="455613"/>
          </a:xfrm>
          <a:prstGeom prst="rect">
            <a:avLst/>
          </a:prstGeom>
          <a:solidFill>
            <a:srgbClr val="99FFCC"/>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gn="l">
              <a:lnSpc>
                <a:spcPct val="120000"/>
              </a:lnSpc>
            </a:pPr>
            <a:r>
              <a:rPr lang="en-US" altLang="zh-CN" sz="1800">
                <a:solidFill>
                  <a:schemeClr val="tx1"/>
                </a:solidFill>
                <a:latin typeface="Times New Roman" pitchFamily="18" charset="0"/>
                <a:ea typeface="华康简宋" charset="-122"/>
                <a:cs typeface="Times New Roman" pitchFamily="18" charset="0"/>
              </a:rPr>
              <a:t>STA  (R</a:t>
            </a:r>
            <a:r>
              <a:rPr lang="en-US" altLang="zh-CN" sz="1800" baseline="-30000">
                <a:solidFill>
                  <a:schemeClr val="tx1"/>
                </a:solidFill>
                <a:latin typeface="Times New Roman" pitchFamily="18" charset="0"/>
                <a:ea typeface="华康简宋" charset="-122"/>
                <a:cs typeface="Times New Roman" pitchFamily="18" charset="0"/>
              </a:rPr>
              <a:t>1</a:t>
            </a:r>
            <a:r>
              <a:rPr lang="en-US" altLang="zh-CN" sz="1800">
                <a:solidFill>
                  <a:schemeClr val="tx1"/>
                </a:solidFill>
                <a:latin typeface="Times New Roman" pitchFamily="18" charset="0"/>
                <a:ea typeface="华康简宋" charset="-122"/>
                <a:cs typeface="Times New Roman" pitchFamily="18" charset="0"/>
              </a:rPr>
              <a:t>) </a:t>
            </a:r>
            <a:r>
              <a:rPr lang="zh-CN" altLang="en-US" sz="1800">
                <a:solidFill>
                  <a:schemeClr val="tx1"/>
                </a:solidFill>
                <a:latin typeface="Times New Roman" pitchFamily="18" charset="0"/>
                <a:ea typeface="华康简宋" charset="-122"/>
                <a:cs typeface="Times New Roman" pitchFamily="18" charset="0"/>
              </a:rPr>
              <a:t>，</a:t>
            </a:r>
            <a:r>
              <a:rPr lang="en-US" altLang="zh-CN" sz="1800">
                <a:solidFill>
                  <a:schemeClr val="tx1"/>
                </a:solidFill>
                <a:latin typeface="Times New Roman" pitchFamily="18" charset="0"/>
                <a:ea typeface="华康简宋" charset="-122"/>
                <a:cs typeface="Times New Roman" pitchFamily="18" charset="0"/>
              </a:rPr>
              <a:t>R</a:t>
            </a:r>
            <a:r>
              <a:rPr lang="en-US" altLang="zh-CN" sz="1800" baseline="-30000">
                <a:solidFill>
                  <a:schemeClr val="tx1"/>
                </a:solidFill>
                <a:latin typeface="Times New Roman" pitchFamily="18" charset="0"/>
                <a:ea typeface="华康简宋" charset="-122"/>
                <a:cs typeface="Times New Roman" pitchFamily="18" charset="0"/>
              </a:rPr>
              <a:t>0</a:t>
            </a:r>
            <a:endParaRPr lang="en-US" altLang="zh-CN" sz="1800">
              <a:solidFill>
                <a:schemeClr val="tx1"/>
              </a:solidFill>
              <a:latin typeface="Times New Roman" pitchFamily="18" charset="0"/>
              <a:ea typeface="华康简宋" charset="-122"/>
              <a:cs typeface="Times New Roman" pitchFamily="18" charset="0"/>
            </a:endParaRPr>
          </a:p>
        </p:txBody>
      </p:sp>
      <p:sp>
        <p:nvSpPr>
          <p:cNvPr id="98347" name="Rectangle 154"/>
          <p:cNvSpPr>
            <a:spLocks noChangeArrowheads="1"/>
          </p:cNvSpPr>
          <p:nvPr/>
        </p:nvSpPr>
        <p:spPr bwMode="auto">
          <a:xfrm>
            <a:off x="889397" y="4803676"/>
            <a:ext cx="5461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nSpc>
                <a:spcPct val="120000"/>
              </a:lnSpc>
            </a:pPr>
            <a:r>
              <a:rPr lang="en-US" altLang="zh-CN" sz="2000">
                <a:solidFill>
                  <a:schemeClr val="tx1"/>
                </a:solidFill>
                <a:latin typeface="Times New Roman" pitchFamily="18" charset="0"/>
                <a:ea typeface="华康简宋" charset="-122"/>
                <a:cs typeface="Times New Roman" pitchFamily="18" charset="0"/>
              </a:rPr>
              <a:t>63</a:t>
            </a:r>
          </a:p>
        </p:txBody>
      </p:sp>
      <p:sp>
        <p:nvSpPr>
          <p:cNvPr id="98348" name="Rectangle 155"/>
          <p:cNvSpPr>
            <a:spLocks noChangeArrowheads="1"/>
          </p:cNvSpPr>
          <p:nvPr/>
        </p:nvSpPr>
        <p:spPr bwMode="auto">
          <a:xfrm>
            <a:off x="1435497" y="4348064"/>
            <a:ext cx="1984375" cy="455612"/>
          </a:xfrm>
          <a:prstGeom prst="rect">
            <a:avLst/>
          </a:prstGeom>
          <a:solidFill>
            <a:srgbClr val="99FFCC"/>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gn="l">
              <a:lnSpc>
                <a:spcPct val="120000"/>
              </a:lnSpc>
            </a:pPr>
            <a:r>
              <a:rPr lang="en-US" altLang="zh-CN" sz="1800">
                <a:solidFill>
                  <a:schemeClr val="tx1"/>
                </a:solidFill>
                <a:latin typeface="Times New Roman" pitchFamily="18" charset="0"/>
                <a:ea typeface="华康简宋" charset="-122"/>
                <a:cs typeface="Times New Roman" pitchFamily="18" charset="0"/>
              </a:rPr>
              <a:t>JO  75</a:t>
            </a:r>
          </a:p>
        </p:txBody>
      </p:sp>
      <p:sp>
        <p:nvSpPr>
          <p:cNvPr id="98349" name="Rectangle 156"/>
          <p:cNvSpPr>
            <a:spLocks noChangeArrowheads="1"/>
          </p:cNvSpPr>
          <p:nvPr/>
        </p:nvSpPr>
        <p:spPr bwMode="auto">
          <a:xfrm>
            <a:off x="889397" y="4348064"/>
            <a:ext cx="5461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nSpc>
                <a:spcPct val="120000"/>
              </a:lnSpc>
            </a:pPr>
            <a:r>
              <a:rPr lang="en-US" altLang="zh-CN" sz="2000">
                <a:solidFill>
                  <a:schemeClr val="tx1"/>
                </a:solidFill>
                <a:latin typeface="Times New Roman" pitchFamily="18" charset="0"/>
                <a:ea typeface="华康简宋" charset="-122"/>
                <a:cs typeface="Times New Roman" pitchFamily="18" charset="0"/>
              </a:rPr>
              <a:t>62</a:t>
            </a:r>
          </a:p>
        </p:txBody>
      </p:sp>
      <p:sp>
        <p:nvSpPr>
          <p:cNvPr id="98350" name="Rectangle 157"/>
          <p:cNvSpPr>
            <a:spLocks noChangeArrowheads="1"/>
          </p:cNvSpPr>
          <p:nvPr/>
        </p:nvSpPr>
        <p:spPr bwMode="auto">
          <a:xfrm>
            <a:off x="1435497" y="3892451"/>
            <a:ext cx="1984375" cy="455613"/>
          </a:xfrm>
          <a:prstGeom prst="rect">
            <a:avLst/>
          </a:prstGeom>
          <a:solidFill>
            <a:srgbClr val="99FFCC"/>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gn="l">
              <a:lnSpc>
                <a:spcPct val="120000"/>
              </a:lnSpc>
            </a:pPr>
            <a:r>
              <a:rPr lang="en-US" altLang="zh-CN" sz="1800">
                <a:solidFill>
                  <a:schemeClr val="tx1"/>
                </a:solidFill>
                <a:latin typeface="Times New Roman" pitchFamily="18" charset="0"/>
                <a:ea typeface="华康简宋" charset="-122"/>
                <a:cs typeface="Times New Roman" pitchFamily="18" charset="0"/>
              </a:rPr>
              <a:t>ADD  R</a:t>
            </a:r>
            <a:r>
              <a:rPr lang="en-US" altLang="zh-CN" sz="1800" baseline="-30000">
                <a:solidFill>
                  <a:schemeClr val="tx1"/>
                </a:solidFill>
                <a:latin typeface="Times New Roman" pitchFamily="18" charset="0"/>
                <a:ea typeface="华康简宋" charset="-122"/>
                <a:cs typeface="Times New Roman" pitchFamily="18" charset="0"/>
              </a:rPr>
              <a:t>0</a:t>
            </a:r>
            <a:r>
              <a:rPr lang="zh-CN" altLang="en-US" sz="1800">
                <a:solidFill>
                  <a:schemeClr val="tx1"/>
                </a:solidFill>
                <a:latin typeface="Times New Roman" pitchFamily="18" charset="0"/>
                <a:ea typeface="华康简宋" charset="-122"/>
                <a:cs typeface="Times New Roman" pitchFamily="18" charset="0"/>
              </a:rPr>
              <a:t>，</a:t>
            </a:r>
            <a:r>
              <a:rPr lang="en-US" altLang="zh-CN" sz="1800">
                <a:solidFill>
                  <a:schemeClr val="tx1"/>
                </a:solidFill>
                <a:latin typeface="Times New Roman" pitchFamily="18" charset="0"/>
                <a:ea typeface="华康简宋" charset="-122"/>
                <a:cs typeface="Times New Roman" pitchFamily="18" charset="0"/>
              </a:rPr>
              <a:t>(81)</a:t>
            </a:r>
          </a:p>
        </p:txBody>
      </p:sp>
      <p:sp>
        <p:nvSpPr>
          <p:cNvPr id="98351" name="Rectangle 158"/>
          <p:cNvSpPr>
            <a:spLocks noChangeArrowheads="1"/>
          </p:cNvSpPr>
          <p:nvPr/>
        </p:nvSpPr>
        <p:spPr bwMode="auto">
          <a:xfrm>
            <a:off x="889397" y="3892451"/>
            <a:ext cx="5461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nSpc>
                <a:spcPct val="120000"/>
              </a:lnSpc>
            </a:pPr>
            <a:r>
              <a:rPr lang="en-US" altLang="zh-CN" sz="2000">
                <a:solidFill>
                  <a:schemeClr val="tx1"/>
                </a:solidFill>
                <a:latin typeface="Times New Roman" pitchFamily="18" charset="0"/>
                <a:ea typeface="华康简宋" charset="-122"/>
                <a:cs typeface="Times New Roman" pitchFamily="18" charset="0"/>
              </a:rPr>
              <a:t>61</a:t>
            </a:r>
          </a:p>
        </p:txBody>
      </p:sp>
      <p:sp>
        <p:nvSpPr>
          <p:cNvPr id="1721503" name="Rectangle 159"/>
          <p:cNvSpPr>
            <a:spLocks noChangeArrowheads="1"/>
          </p:cNvSpPr>
          <p:nvPr/>
        </p:nvSpPr>
        <p:spPr bwMode="auto">
          <a:xfrm>
            <a:off x="1435497" y="3436839"/>
            <a:ext cx="1984375" cy="455612"/>
          </a:xfrm>
          <a:prstGeom prst="rect">
            <a:avLst/>
          </a:prstGeom>
          <a:solidFill>
            <a:srgbClr val="99FFCC"/>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gn="l">
              <a:lnSpc>
                <a:spcPct val="120000"/>
              </a:lnSpc>
            </a:pPr>
            <a:r>
              <a:rPr lang="en-US" altLang="zh-CN" sz="1800">
                <a:solidFill>
                  <a:schemeClr val="tx1"/>
                </a:solidFill>
                <a:latin typeface="Times New Roman" pitchFamily="18" charset="0"/>
                <a:ea typeface="华康简宋" charset="-122"/>
                <a:cs typeface="Times New Roman" pitchFamily="18" charset="0"/>
              </a:rPr>
              <a:t>LAD  R</a:t>
            </a:r>
            <a:r>
              <a:rPr lang="en-US" altLang="zh-CN" sz="1800" baseline="-30000">
                <a:solidFill>
                  <a:schemeClr val="tx1"/>
                </a:solidFill>
                <a:latin typeface="Times New Roman" pitchFamily="18" charset="0"/>
                <a:ea typeface="华康简宋" charset="-122"/>
                <a:cs typeface="Times New Roman" pitchFamily="18" charset="0"/>
              </a:rPr>
              <a:t>0</a:t>
            </a:r>
            <a:r>
              <a:rPr lang="zh-CN" altLang="en-US" sz="1800">
                <a:solidFill>
                  <a:schemeClr val="tx1"/>
                </a:solidFill>
                <a:latin typeface="Times New Roman" pitchFamily="18" charset="0"/>
                <a:ea typeface="华康简宋" charset="-122"/>
                <a:cs typeface="Times New Roman" pitchFamily="18" charset="0"/>
              </a:rPr>
              <a:t>，</a:t>
            </a:r>
            <a:r>
              <a:rPr lang="en-US" altLang="zh-CN" sz="1800">
                <a:solidFill>
                  <a:schemeClr val="tx1"/>
                </a:solidFill>
                <a:latin typeface="Times New Roman" pitchFamily="18" charset="0"/>
                <a:ea typeface="华康简宋" charset="-122"/>
                <a:cs typeface="Times New Roman" pitchFamily="18" charset="0"/>
              </a:rPr>
              <a:t>(80)</a:t>
            </a:r>
          </a:p>
        </p:txBody>
      </p:sp>
      <p:sp>
        <p:nvSpPr>
          <p:cNvPr id="98353" name="Rectangle 160"/>
          <p:cNvSpPr>
            <a:spLocks noChangeArrowheads="1"/>
          </p:cNvSpPr>
          <p:nvPr/>
        </p:nvSpPr>
        <p:spPr bwMode="auto">
          <a:xfrm>
            <a:off x="889397" y="3436839"/>
            <a:ext cx="5461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p>
            <a:pPr marL="469900" indent="-469900">
              <a:lnSpc>
                <a:spcPct val="120000"/>
              </a:lnSpc>
            </a:pPr>
            <a:r>
              <a:rPr lang="en-US" altLang="zh-CN" sz="2000">
                <a:solidFill>
                  <a:schemeClr val="tx1"/>
                </a:solidFill>
                <a:latin typeface="Times New Roman" pitchFamily="18" charset="0"/>
                <a:ea typeface="华康简宋" charset="-122"/>
                <a:cs typeface="Times New Roman" pitchFamily="18" charset="0"/>
              </a:rPr>
              <a:t>60</a:t>
            </a:r>
          </a:p>
        </p:txBody>
      </p:sp>
      <p:sp>
        <p:nvSpPr>
          <p:cNvPr id="98354" name="Line 161"/>
          <p:cNvSpPr>
            <a:spLocks noChangeShapeType="1"/>
          </p:cNvSpPr>
          <p:nvPr/>
        </p:nvSpPr>
        <p:spPr bwMode="auto">
          <a:xfrm>
            <a:off x="889397" y="3436839"/>
            <a:ext cx="25304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5" name="Line 162"/>
          <p:cNvSpPr>
            <a:spLocks noChangeShapeType="1"/>
          </p:cNvSpPr>
          <p:nvPr/>
        </p:nvSpPr>
        <p:spPr bwMode="auto">
          <a:xfrm>
            <a:off x="889397" y="5714901"/>
            <a:ext cx="25304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6" name="Line 163"/>
          <p:cNvSpPr>
            <a:spLocks noChangeShapeType="1"/>
          </p:cNvSpPr>
          <p:nvPr/>
        </p:nvSpPr>
        <p:spPr bwMode="auto">
          <a:xfrm>
            <a:off x="889397" y="3436839"/>
            <a:ext cx="0" cy="2278062"/>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7" name="Line 164"/>
          <p:cNvSpPr>
            <a:spLocks noChangeShapeType="1"/>
          </p:cNvSpPr>
          <p:nvPr/>
        </p:nvSpPr>
        <p:spPr bwMode="auto">
          <a:xfrm>
            <a:off x="3419872" y="3436839"/>
            <a:ext cx="0" cy="2278062"/>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8" name="Line 165"/>
          <p:cNvSpPr>
            <a:spLocks noChangeShapeType="1"/>
          </p:cNvSpPr>
          <p:nvPr/>
        </p:nvSpPr>
        <p:spPr bwMode="auto">
          <a:xfrm>
            <a:off x="889397" y="3892451"/>
            <a:ext cx="2530475" cy="0"/>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9" name="Line 166"/>
          <p:cNvSpPr>
            <a:spLocks noChangeShapeType="1"/>
          </p:cNvSpPr>
          <p:nvPr/>
        </p:nvSpPr>
        <p:spPr bwMode="auto">
          <a:xfrm>
            <a:off x="1435497" y="3436839"/>
            <a:ext cx="0" cy="2278062"/>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0" name="Line 167"/>
          <p:cNvSpPr>
            <a:spLocks noChangeShapeType="1"/>
          </p:cNvSpPr>
          <p:nvPr/>
        </p:nvSpPr>
        <p:spPr bwMode="auto">
          <a:xfrm>
            <a:off x="889397" y="4348064"/>
            <a:ext cx="2530475" cy="0"/>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1" name="Line 168"/>
          <p:cNvSpPr>
            <a:spLocks noChangeShapeType="1"/>
          </p:cNvSpPr>
          <p:nvPr/>
        </p:nvSpPr>
        <p:spPr bwMode="auto">
          <a:xfrm>
            <a:off x="889397" y="4803676"/>
            <a:ext cx="2530475" cy="0"/>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2" name="Line 169"/>
          <p:cNvSpPr>
            <a:spLocks noChangeShapeType="1"/>
          </p:cNvSpPr>
          <p:nvPr/>
        </p:nvSpPr>
        <p:spPr bwMode="auto">
          <a:xfrm>
            <a:off x="889397" y="5259289"/>
            <a:ext cx="2530475" cy="0"/>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3" name="Rectangle 175"/>
          <p:cNvSpPr>
            <a:spLocks noChangeArrowheads="1"/>
          </p:cNvSpPr>
          <p:nvPr/>
        </p:nvSpPr>
        <p:spPr bwMode="auto">
          <a:xfrm>
            <a:off x="5441950" y="1412776"/>
            <a:ext cx="1768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zh-CN" altLang="en-US" sz="2000">
                <a:solidFill>
                  <a:srgbClr val="0000FF"/>
                </a:solidFill>
                <a:latin typeface="Franklin Gothic Heavy" pitchFamily="34" charset="0"/>
                <a:ea typeface="华文新魏" pitchFamily="2" charset="-122"/>
              </a:rPr>
              <a:t>控制存储器</a:t>
            </a:r>
            <a:r>
              <a:rPr lang="en-US" altLang="zh-CN" sz="2000">
                <a:solidFill>
                  <a:srgbClr val="0000FF"/>
                </a:solidFill>
                <a:latin typeface="Franklin Gothic Heavy" pitchFamily="34" charset="0"/>
              </a:rPr>
              <a:t>CS</a:t>
            </a:r>
          </a:p>
        </p:txBody>
      </p:sp>
      <p:sp>
        <p:nvSpPr>
          <p:cNvPr id="98364" name="AutoShape 179"/>
          <p:cNvSpPr>
            <a:spLocks/>
          </p:cNvSpPr>
          <p:nvPr/>
        </p:nvSpPr>
        <p:spPr bwMode="auto">
          <a:xfrm>
            <a:off x="7569200" y="1823939"/>
            <a:ext cx="88900" cy="319087"/>
          </a:xfrm>
          <a:prstGeom prst="rightBrace">
            <a:avLst>
              <a:gd name="adj1" fmla="val 29911"/>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98365" name="AutoShape 180"/>
          <p:cNvSpPr>
            <a:spLocks/>
          </p:cNvSpPr>
          <p:nvPr/>
        </p:nvSpPr>
        <p:spPr bwMode="auto">
          <a:xfrm>
            <a:off x="7591425" y="2208114"/>
            <a:ext cx="46038" cy="1000125"/>
          </a:xfrm>
          <a:prstGeom prst="rightBrace">
            <a:avLst>
              <a:gd name="adj1" fmla="val 181033"/>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98366" name="AutoShape 181"/>
          <p:cNvSpPr>
            <a:spLocks/>
          </p:cNvSpPr>
          <p:nvPr/>
        </p:nvSpPr>
        <p:spPr bwMode="auto">
          <a:xfrm>
            <a:off x="7570788" y="3641626"/>
            <a:ext cx="60325" cy="666750"/>
          </a:xfrm>
          <a:prstGeom prst="rightBrace">
            <a:avLst>
              <a:gd name="adj1" fmla="val 92105"/>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98367" name="AutoShape 182"/>
          <p:cNvSpPr>
            <a:spLocks/>
          </p:cNvSpPr>
          <p:nvPr/>
        </p:nvSpPr>
        <p:spPr bwMode="auto">
          <a:xfrm>
            <a:off x="7564438" y="3276501"/>
            <a:ext cx="88900" cy="319088"/>
          </a:xfrm>
          <a:prstGeom prst="rightBrace">
            <a:avLst>
              <a:gd name="adj1" fmla="val 29911"/>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98368" name="AutoShape 183"/>
          <p:cNvSpPr>
            <a:spLocks/>
          </p:cNvSpPr>
          <p:nvPr/>
        </p:nvSpPr>
        <p:spPr bwMode="auto">
          <a:xfrm>
            <a:off x="7559675" y="4357589"/>
            <a:ext cx="88900" cy="319087"/>
          </a:xfrm>
          <a:prstGeom prst="rightBrace">
            <a:avLst>
              <a:gd name="adj1" fmla="val 29911"/>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i="0"/>
          </a:p>
        </p:txBody>
      </p:sp>
      <p:sp>
        <p:nvSpPr>
          <p:cNvPr id="98369" name="Rectangle 184"/>
          <p:cNvSpPr>
            <a:spLocks noChangeArrowheads="1"/>
          </p:cNvSpPr>
          <p:nvPr/>
        </p:nvSpPr>
        <p:spPr bwMode="auto">
          <a:xfrm>
            <a:off x="7637463" y="1827114"/>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400" i="0">
                <a:solidFill>
                  <a:srgbClr val="000000"/>
                </a:solidFill>
              </a:rPr>
              <a:t>取指微指令</a:t>
            </a:r>
          </a:p>
        </p:txBody>
      </p:sp>
      <p:sp>
        <p:nvSpPr>
          <p:cNvPr id="98370" name="Rectangle 185"/>
          <p:cNvSpPr>
            <a:spLocks noChangeArrowheads="1"/>
          </p:cNvSpPr>
          <p:nvPr/>
        </p:nvSpPr>
        <p:spPr bwMode="auto">
          <a:xfrm>
            <a:off x="7632700" y="2551014"/>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400" i="0">
                <a:solidFill>
                  <a:srgbClr val="000000"/>
                </a:solidFill>
              </a:rPr>
              <a:t>加法微程序</a:t>
            </a:r>
          </a:p>
        </p:txBody>
      </p:sp>
      <p:sp>
        <p:nvSpPr>
          <p:cNvPr id="98371" name="Rectangle 186"/>
          <p:cNvSpPr>
            <a:spLocks noChangeArrowheads="1"/>
          </p:cNvSpPr>
          <p:nvPr/>
        </p:nvSpPr>
        <p:spPr bwMode="auto">
          <a:xfrm>
            <a:off x="7627938" y="3274914"/>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400" i="0">
                <a:solidFill>
                  <a:srgbClr val="000000"/>
                </a:solidFill>
              </a:rPr>
              <a:t>取数微程序</a:t>
            </a:r>
          </a:p>
        </p:txBody>
      </p:sp>
      <p:sp>
        <p:nvSpPr>
          <p:cNvPr id="98372" name="Rectangle 187"/>
          <p:cNvSpPr>
            <a:spLocks noChangeArrowheads="1"/>
          </p:cNvSpPr>
          <p:nvPr/>
        </p:nvSpPr>
        <p:spPr bwMode="auto">
          <a:xfrm>
            <a:off x="7637463" y="3827364"/>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400" i="0">
                <a:solidFill>
                  <a:srgbClr val="000000"/>
                </a:solidFill>
              </a:rPr>
              <a:t>存数微程序</a:t>
            </a:r>
          </a:p>
        </p:txBody>
      </p:sp>
      <p:sp>
        <p:nvSpPr>
          <p:cNvPr id="98373" name="Rectangle 188"/>
          <p:cNvSpPr>
            <a:spLocks noChangeArrowheads="1"/>
          </p:cNvSpPr>
          <p:nvPr/>
        </p:nvSpPr>
        <p:spPr bwMode="auto">
          <a:xfrm>
            <a:off x="7632700" y="4336951"/>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400" i="0">
                <a:solidFill>
                  <a:srgbClr val="000000"/>
                </a:solidFill>
              </a:rPr>
              <a:t>转移微程序</a:t>
            </a:r>
          </a:p>
        </p:txBody>
      </p:sp>
      <p:pic>
        <p:nvPicPr>
          <p:cNvPr id="1721535" name="Picture 191"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2588" y="1855689"/>
            <a:ext cx="3508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46" name="Picture 202"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7825" y="3293964"/>
            <a:ext cx="35083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47" name="Picture 203"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2113" y="1850926"/>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48" name="Picture 204"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7350" y="2217639"/>
            <a:ext cx="35083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49" name="Picture 205"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2588" y="2584351"/>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0" name="Picture 206"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7825" y="2936776"/>
            <a:ext cx="3508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1" name="Picture 207"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638" y="1860451"/>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2" name="Picture 208"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9413" y="4348064"/>
            <a:ext cx="3508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3" name="Picture 209"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6875" y="1855689"/>
            <a:ext cx="35083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4" name="Picture 210"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38" y="3660676"/>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5" name="Picture 211"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4175" y="3998814"/>
            <a:ext cx="35083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6" name="Picture 212"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2113" y="1850926"/>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8" name="Picture 214"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35" y="3520976"/>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59" name="Picture 215"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985" y="3973414"/>
            <a:ext cx="3508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60" name="Picture 216"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510" y="4440139"/>
            <a:ext cx="35083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1561" name="Picture 217" descr="Gel - Gel2 arrow MS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35" y="4892576"/>
            <a:ext cx="3508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1566" name="Rectangle 222"/>
          <p:cNvSpPr>
            <a:spLocks noChangeArrowheads="1"/>
          </p:cNvSpPr>
          <p:nvPr/>
        </p:nvSpPr>
        <p:spPr bwMode="auto">
          <a:xfrm>
            <a:off x="6542088" y="4322664"/>
            <a:ext cx="971550" cy="355600"/>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0000</a:t>
            </a:r>
          </a:p>
        </p:txBody>
      </p:sp>
      <p:sp>
        <p:nvSpPr>
          <p:cNvPr id="1721567" name="Rectangle 223"/>
          <p:cNvSpPr>
            <a:spLocks noChangeArrowheads="1"/>
          </p:cNvSpPr>
          <p:nvPr/>
        </p:nvSpPr>
        <p:spPr bwMode="auto">
          <a:xfrm>
            <a:off x="6542088" y="3965476"/>
            <a:ext cx="971550" cy="357188"/>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0000</a:t>
            </a:r>
          </a:p>
        </p:txBody>
      </p:sp>
      <p:sp>
        <p:nvSpPr>
          <p:cNvPr id="1721568" name="Rectangle 224"/>
          <p:cNvSpPr>
            <a:spLocks noChangeArrowheads="1"/>
          </p:cNvSpPr>
          <p:nvPr/>
        </p:nvSpPr>
        <p:spPr bwMode="auto">
          <a:xfrm>
            <a:off x="6542088" y="3609876"/>
            <a:ext cx="971550" cy="355600"/>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0110</a:t>
            </a:r>
          </a:p>
        </p:txBody>
      </p:sp>
      <p:sp>
        <p:nvSpPr>
          <p:cNvPr id="1721569" name="Rectangle 225"/>
          <p:cNvSpPr>
            <a:spLocks noChangeArrowheads="1"/>
          </p:cNvSpPr>
          <p:nvPr/>
        </p:nvSpPr>
        <p:spPr bwMode="auto">
          <a:xfrm>
            <a:off x="6542088" y="3252689"/>
            <a:ext cx="971550" cy="357187"/>
          </a:xfrm>
          <a:prstGeom prst="rect">
            <a:avLst/>
          </a:prstGeom>
          <a:solidFill>
            <a:srgbClr val="CC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0000</a:t>
            </a:r>
          </a:p>
        </p:txBody>
      </p:sp>
      <p:sp>
        <p:nvSpPr>
          <p:cNvPr id="1721570" name="Rectangle 226"/>
          <p:cNvSpPr>
            <a:spLocks noChangeArrowheads="1"/>
          </p:cNvSpPr>
          <p:nvPr/>
        </p:nvSpPr>
        <p:spPr bwMode="auto">
          <a:xfrm>
            <a:off x="6542088" y="2897089"/>
            <a:ext cx="971550" cy="355600"/>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0000</a:t>
            </a:r>
          </a:p>
        </p:txBody>
      </p:sp>
      <p:sp>
        <p:nvSpPr>
          <p:cNvPr id="1721571" name="Rectangle 227"/>
          <p:cNvSpPr>
            <a:spLocks noChangeArrowheads="1"/>
          </p:cNvSpPr>
          <p:nvPr/>
        </p:nvSpPr>
        <p:spPr bwMode="auto">
          <a:xfrm>
            <a:off x="6542088" y="2539901"/>
            <a:ext cx="971550" cy="357188"/>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0011</a:t>
            </a:r>
          </a:p>
        </p:txBody>
      </p:sp>
      <p:sp>
        <p:nvSpPr>
          <p:cNvPr id="1721572" name="Rectangle 228"/>
          <p:cNvSpPr>
            <a:spLocks noChangeArrowheads="1"/>
          </p:cNvSpPr>
          <p:nvPr/>
        </p:nvSpPr>
        <p:spPr bwMode="auto">
          <a:xfrm>
            <a:off x="6542088" y="2184301"/>
            <a:ext cx="971550" cy="355600"/>
          </a:xfrm>
          <a:prstGeom prst="rect">
            <a:avLst/>
          </a:prstGeom>
          <a:solidFill>
            <a:srgbClr val="99FF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lgn="ctr">
              <a:lnSpc>
                <a:spcPct val="120000"/>
              </a:lnSpc>
              <a:spcBef>
                <a:spcPct val="20000"/>
              </a:spcBef>
              <a:buClr>
                <a:schemeClr val="accent2"/>
              </a:buClr>
              <a:buFont typeface="Wingdings" pitchFamily="2" charset="2"/>
              <a:buNone/>
            </a:pPr>
            <a:r>
              <a:rPr lang="en-US" altLang="zh-CN" sz="1400">
                <a:solidFill>
                  <a:schemeClr val="tx1"/>
                </a:solidFill>
                <a:latin typeface="Franklin Gothic Heavy" pitchFamily="34" charset="0"/>
                <a:ea typeface="华文新魏" pitchFamily="2" charset="-122"/>
              </a:rPr>
              <a:t>0010</a:t>
            </a:r>
          </a:p>
        </p:txBody>
      </p:sp>
      <p:sp>
        <p:nvSpPr>
          <p:cNvPr id="98397" name="Rectangle 218"/>
          <p:cNvSpPr>
            <a:spLocks noChangeArrowheads="1"/>
          </p:cNvSpPr>
          <p:nvPr/>
        </p:nvSpPr>
        <p:spPr bwMode="auto">
          <a:xfrm>
            <a:off x="1573610" y="2990751"/>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zh-CN" altLang="en-US" sz="2000">
                <a:solidFill>
                  <a:srgbClr val="0000FF"/>
                </a:solidFill>
                <a:latin typeface="Franklin Gothic Heavy" pitchFamily="34" charset="0"/>
                <a:ea typeface="华文新魏" pitchFamily="2" charset="-122"/>
              </a:rPr>
              <a:t>主存储</a:t>
            </a:r>
            <a:endParaRPr lang="zh-CN" altLang="en-US" sz="2000">
              <a:solidFill>
                <a:srgbClr val="0000FF"/>
              </a:solidFill>
              <a:latin typeface="Franklin Gothic Heavy" pitchFamily="34" charset="0"/>
            </a:endParaRPr>
          </a:p>
        </p:txBody>
      </p:sp>
      <p:grpSp>
        <p:nvGrpSpPr>
          <p:cNvPr id="98398" name="Group 123"/>
          <p:cNvGrpSpPr>
            <a:grpSpLocks/>
          </p:cNvGrpSpPr>
          <p:nvPr/>
        </p:nvGrpSpPr>
        <p:grpSpPr bwMode="auto">
          <a:xfrm>
            <a:off x="5057775" y="1833464"/>
            <a:ext cx="2468563" cy="3563937"/>
            <a:chOff x="2898" y="1151"/>
            <a:chExt cx="2149" cy="2245"/>
          </a:xfrm>
        </p:grpSpPr>
        <p:sp>
          <p:nvSpPr>
            <p:cNvPr id="98401" name="Line 87"/>
            <p:cNvSpPr>
              <a:spLocks noChangeShapeType="1"/>
            </p:cNvSpPr>
            <p:nvPr/>
          </p:nvSpPr>
          <p:spPr bwMode="auto">
            <a:xfrm>
              <a:off x="2898" y="1151"/>
              <a:ext cx="2149"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2" name="Line 88"/>
            <p:cNvSpPr>
              <a:spLocks noChangeShapeType="1"/>
            </p:cNvSpPr>
            <p:nvPr/>
          </p:nvSpPr>
          <p:spPr bwMode="auto">
            <a:xfrm>
              <a:off x="2898" y="1376"/>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3" name="Line 89"/>
            <p:cNvSpPr>
              <a:spLocks noChangeShapeType="1"/>
            </p:cNvSpPr>
            <p:nvPr/>
          </p:nvSpPr>
          <p:spPr bwMode="auto">
            <a:xfrm>
              <a:off x="2898" y="1600"/>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4" name="Line 90"/>
            <p:cNvSpPr>
              <a:spLocks noChangeShapeType="1"/>
            </p:cNvSpPr>
            <p:nvPr/>
          </p:nvSpPr>
          <p:spPr bwMode="auto">
            <a:xfrm>
              <a:off x="2898" y="1825"/>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5" name="Line 91"/>
            <p:cNvSpPr>
              <a:spLocks noChangeShapeType="1"/>
            </p:cNvSpPr>
            <p:nvPr/>
          </p:nvSpPr>
          <p:spPr bwMode="auto">
            <a:xfrm>
              <a:off x="2898" y="2049"/>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6" name="Line 92"/>
            <p:cNvSpPr>
              <a:spLocks noChangeShapeType="1"/>
            </p:cNvSpPr>
            <p:nvPr/>
          </p:nvSpPr>
          <p:spPr bwMode="auto">
            <a:xfrm>
              <a:off x="2898" y="2274"/>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7" name="Line 93"/>
            <p:cNvSpPr>
              <a:spLocks noChangeShapeType="1"/>
            </p:cNvSpPr>
            <p:nvPr/>
          </p:nvSpPr>
          <p:spPr bwMode="auto">
            <a:xfrm>
              <a:off x="2898" y="2498"/>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8" name="Line 94"/>
            <p:cNvSpPr>
              <a:spLocks noChangeShapeType="1"/>
            </p:cNvSpPr>
            <p:nvPr/>
          </p:nvSpPr>
          <p:spPr bwMode="auto">
            <a:xfrm>
              <a:off x="2898" y="2723"/>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09" name="Line 95"/>
            <p:cNvSpPr>
              <a:spLocks noChangeShapeType="1"/>
            </p:cNvSpPr>
            <p:nvPr/>
          </p:nvSpPr>
          <p:spPr bwMode="auto">
            <a:xfrm>
              <a:off x="2898" y="2947"/>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10" name="Line 96"/>
            <p:cNvSpPr>
              <a:spLocks noChangeShapeType="1"/>
            </p:cNvSpPr>
            <p:nvPr/>
          </p:nvSpPr>
          <p:spPr bwMode="auto">
            <a:xfrm>
              <a:off x="2898" y="3172"/>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411" name="Line 97"/>
            <p:cNvSpPr>
              <a:spLocks noChangeShapeType="1"/>
            </p:cNvSpPr>
            <p:nvPr/>
          </p:nvSpPr>
          <p:spPr bwMode="auto">
            <a:xfrm>
              <a:off x="2898" y="3396"/>
              <a:ext cx="21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98399" name="Line 101"/>
          <p:cNvSpPr>
            <a:spLocks noChangeShapeType="1"/>
          </p:cNvSpPr>
          <p:nvPr/>
        </p:nvSpPr>
        <p:spPr bwMode="auto">
          <a:xfrm>
            <a:off x="6554788" y="1833464"/>
            <a:ext cx="0" cy="39211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pPr algn="ctr"/>
            <a:endParaRPr lang="zh-CN" altLang="en-US"/>
          </a:p>
        </p:txBody>
      </p:sp>
      <p:sp>
        <p:nvSpPr>
          <p:cNvPr id="98400" name="Line 102"/>
          <p:cNvSpPr>
            <a:spLocks noChangeShapeType="1"/>
          </p:cNvSpPr>
          <p:nvPr/>
        </p:nvSpPr>
        <p:spPr bwMode="auto">
          <a:xfrm>
            <a:off x="7526338" y="1833464"/>
            <a:ext cx="0" cy="392112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lstStyle/>
          <a:p>
            <a:pPr algn="ctr"/>
            <a:endParaRPr lang="zh-CN" altLang="en-US"/>
          </a:p>
        </p:txBody>
      </p:sp>
      <p:sp>
        <p:nvSpPr>
          <p:cNvPr id="10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55335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21558"/>
                                        </p:tgtEl>
                                        <p:attrNameLst>
                                          <p:attrName>style.visibility</p:attrName>
                                        </p:attrNameLst>
                                      </p:cBhvr>
                                      <p:to>
                                        <p:strVal val="visible"/>
                                      </p:to>
                                    </p:set>
                                    <p:anim calcmode="lin" valueType="num">
                                      <p:cBhvr additive="base">
                                        <p:cTn id="7" dur="500" fill="hold"/>
                                        <p:tgtEl>
                                          <p:spTgt spid="1721558"/>
                                        </p:tgtEl>
                                        <p:attrNameLst>
                                          <p:attrName>ppt_x</p:attrName>
                                        </p:attrNameLst>
                                      </p:cBhvr>
                                      <p:tavLst>
                                        <p:tav tm="0">
                                          <p:val>
                                            <p:strVal val="#ppt_x"/>
                                          </p:val>
                                        </p:tav>
                                        <p:tav tm="100000">
                                          <p:val>
                                            <p:strVal val="#ppt_x"/>
                                          </p:val>
                                        </p:tav>
                                      </p:tavLst>
                                    </p:anim>
                                    <p:anim calcmode="lin" valueType="num">
                                      <p:cBhvr additive="base">
                                        <p:cTn id="8" dur="500" fill="hold"/>
                                        <p:tgtEl>
                                          <p:spTgt spid="17215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5" presetClass="emph" presetSubtype="0" repeatCount="10000" fill="hold" nodeType="clickEffect">
                                  <p:stCondLst>
                                    <p:cond delay="0"/>
                                  </p:stCondLst>
                                  <p:childTnLst>
                                    <p:anim calcmode="discrete" valueType="str">
                                      <p:cBhvr>
                                        <p:cTn id="12" dur="1000" fill="hold"/>
                                        <p:tgtEl>
                                          <p:spTgt spid="1721558"/>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5" presetClass="emph" presetSubtype="0" repeatCount="5000" fill="hold" grpId="0" nodeType="clickEffect">
                                  <p:stCondLst>
                                    <p:cond delay="0"/>
                                  </p:stCondLst>
                                  <p:childTnLst>
                                    <p:anim calcmode="discrete" valueType="str">
                                      <p:cBhvr>
                                        <p:cTn id="16" dur="1000" fill="hold"/>
                                        <p:tgtEl>
                                          <p:spTgt spid="1721503"/>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721535"/>
                                        </p:tgtEl>
                                        <p:attrNameLst>
                                          <p:attrName>style.visibility</p:attrName>
                                        </p:attrNameLst>
                                      </p:cBhvr>
                                      <p:to>
                                        <p:strVal val="visible"/>
                                      </p:to>
                                    </p:set>
                                    <p:anim calcmode="lin" valueType="num">
                                      <p:cBhvr additive="base">
                                        <p:cTn id="21" dur="500" fill="hold"/>
                                        <p:tgtEl>
                                          <p:spTgt spid="1721535"/>
                                        </p:tgtEl>
                                        <p:attrNameLst>
                                          <p:attrName>ppt_x</p:attrName>
                                        </p:attrNameLst>
                                      </p:cBhvr>
                                      <p:tavLst>
                                        <p:tav tm="0">
                                          <p:val>
                                            <p:strVal val="#ppt_x"/>
                                          </p:val>
                                        </p:tav>
                                        <p:tav tm="100000">
                                          <p:val>
                                            <p:strVal val="#ppt_x"/>
                                          </p:val>
                                        </p:tav>
                                      </p:tavLst>
                                    </p:anim>
                                    <p:anim calcmode="lin" valueType="num">
                                      <p:cBhvr additive="base">
                                        <p:cTn id="22" dur="500" fill="hold"/>
                                        <p:tgtEl>
                                          <p:spTgt spid="172153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5" presetClass="emph" presetSubtype="0" repeatCount="10000" fill="hold" nodeType="clickEffect">
                                  <p:stCondLst>
                                    <p:cond delay="0"/>
                                  </p:stCondLst>
                                  <p:childTnLst>
                                    <p:anim calcmode="discrete" valueType="str">
                                      <p:cBhvr>
                                        <p:cTn id="26" dur="1000" fill="hold"/>
                                        <p:tgtEl>
                                          <p:spTgt spid="1721535"/>
                                        </p:tgtEl>
                                        <p:attrNameLst>
                                          <p:attrName>style.visibility</p:attrName>
                                        </p:attrNameLst>
                                      </p:cBhvr>
                                      <p:tavLst>
                                        <p:tav tm="0">
                                          <p:val>
                                            <p:strVal val="hidden"/>
                                          </p:val>
                                        </p:tav>
                                        <p:tav tm="50000">
                                          <p:val>
                                            <p:strVal val="visible"/>
                                          </p:val>
                                        </p:tav>
                                      </p:tavLst>
                                    </p:anim>
                                  </p:childTnLst>
                                </p:cTn>
                              </p:par>
                              <p:par>
                                <p:cTn id="27" presetID="35" presetClass="emph" presetSubtype="0" repeatCount="10000" fill="hold" grpId="0" nodeType="withEffect">
                                  <p:stCondLst>
                                    <p:cond delay="0"/>
                                  </p:stCondLst>
                                  <p:childTnLst>
                                    <p:anim calcmode="discrete" valueType="str">
                                      <p:cBhvr>
                                        <p:cTn id="28" dur="1000" fill="hold"/>
                                        <p:tgtEl>
                                          <p:spTgt spid="1721469"/>
                                        </p:tgtEl>
                                        <p:attrNameLst>
                                          <p:attrName>style.visibility</p:attrName>
                                        </p:attrNameLst>
                                      </p:cBhvr>
                                      <p:tavLst>
                                        <p:tav tm="0">
                                          <p:val>
                                            <p:strVal val="hidden"/>
                                          </p:val>
                                        </p:tav>
                                        <p:tav tm="50000">
                                          <p:val>
                                            <p:strVal val="visible"/>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xit" presetSubtype="4" fill="hold" nodeType="clickEffect">
                                  <p:stCondLst>
                                    <p:cond delay="0"/>
                                  </p:stCondLst>
                                  <p:childTnLst>
                                    <p:animEffect transition="out" filter="wipe(down)">
                                      <p:cBhvr>
                                        <p:cTn id="32" dur="500"/>
                                        <p:tgtEl>
                                          <p:spTgt spid="1721558"/>
                                        </p:tgtEl>
                                      </p:cBhvr>
                                    </p:animEffect>
                                    <p:set>
                                      <p:cBhvr>
                                        <p:cTn id="33" dur="1" fill="hold">
                                          <p:stCondLst>
                                            <p:cond delay="499"/>
                                          </p:stCondLst>
                                        </p:cTn>
                                        <p:tgtEl>
                                          <p:spTgt spid="172155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1721559"/>
                                        </p:tgtEl>
                                        <p:attrNameLst>
                                          <p:attrName>style.visibility</p:attrName>
                                        </p:attrNameLst>
                                      </p:cBhvr>
                                      <p:to>
                                        <p:strVal val="visible"/>
                                      </p:to>
                                    </p:set>
                                    <p:anim calcmode="lin" valueType="num">
                                      <p:cBhvr additive="base">
                                        <p:cTn id="38" dur="500" fill="hold"/>
                                        <p:tgtEl>
                                          <p:spTgt spid="1721559"/>
                                        </p:tgtEl>
                                        <p:attrNameLst>
                                          <p:attrName>ppt_x</p:attrName>
                                        </p:attrNameLst>
                                      </p:cBhvr>
                                      <p:tavLst>
                                        <p:tav tm="0">
                                          <p:val>
                                            <p:strVal val="#ppt_x"/>
                                          </p:val>
                                        </p:tav>
                                        <p:tav tm="100000">
                                          <p:val>
                                            <p:strVal val="#ppt_x"/>
                                          </p:val>
                                        </p:tav>
                                      </p:tavLst>
                                    </p:anim>
                                    <p:anim calcmode="lin" valueType="num">
                                      <p:cBhvr additive="base">
                                        <p:cTn id="39" dur="500" fill="hold"/>
                                        <p:tgtEl>
                                          <p:spTgt spid="1721559"/>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xit" presetSubtype="4" fill="hold" nodeType="clickEffect">
                                  <p:stCondLst>
                                    <p:cond delay="0"/>
                                  </p:stCondLst>
                                  <p:childTnLst>
                                    <p:animEffect transition="out" filter="wipe(down)">
                                      <p:cBhvr>
                                        <p:cTn id="43" dur="500"/>
                                        <p:tgtEl>
                                          <p:spTgt spid="1721535"/>
                                        </p:tgtEl>
                                      </p:cBhvr>
                                    </p:animEffect>
                                    <p:set>
                                      <p:cBhvr>
                                        <p:cTn id="44" dur="1" fill="hold">
                                          <p:stCondLst>
                                            <p:cond delay="499"/>
                                          </p:stCondLst>
                                        </p:cTn>
                                        <p:tgtEl>
                                          <p:spTgt spid="1721535"/>
                                        </p:tgtEl>
                                        <p:attrNameLst>
                                          <p:attrName>style.visibility</p:attrName>
                                        </p:attrNameLst>
                                      </p:cBhvr>
                                      <p:to>
                                        <p:strVal val="hidden"/>
                                      </p:to>
                                    </p:set>
                                  </p:childTnLst>
                                </p:cTn>
                              </p:par>
                              <p:par>
                                <p:cTn id="45" presetID="2" presetClass="entr" presetSubtype="4" fill="hold" nodeType="withEffect">
                                  <p:stCondLst>
                                    <p:cond delay="0"/>
                                  </p:stCondLst>
                                  <p:childTnLst>
                                    <p:set>
                                      <p:cBhvr>
                                        <p:cTn id="46" dur="1" fill="hold">
                                          <p:stCondLst>
                                            <p:cond delay="0"/>
                                          </p:stCondLst>
                                        </p:cTn>
                                        <p:tgtEl>
                                          <p:spTgt spid="1721546"/>
                                        </p:tgtEl>
                                        <p:attrNameLst>
                                          <p:attrName>style.visibility</p:attrName>
                                        </p:attrNameLst>
                                      </p:cBhvr>
                                      <p:to>
                                        <p:strVal val="visible"/>
                                      </p:to>
                                    </p:set>
                                    <p:anim calcmode="lin" valueType="num">
                                      <p:cBhvr additive="base">
                                        <p:cTn id="47" dur="500" fill="hold"/>
                                        <p:tgtEl>
                                          <p:spTgt spid="1721546"/>
                                        </p:tgtEl>
                                        <p:attrNameLst>
                                          <p:attrName>ppt_x</p:attrName>
                                        </p:attrNameLst>
                                      </p:cBhvr>
                                      <p:tavLst>
                                        <p:tav tm="0">
                                          <p:val>
                                            <p:strVal val="#ppt_x"/>
                                          </p:val>
                                        </p:tav>
                                        <p:tav tm="100000">
                                          <p:val>
                                            <p:strVal val="#ppt_x"/>
                                          </p:val>
                                        </p:tav>
                                      </p:tavLst>
                                    </p:anim>
                                    <p:anim calcmode="lin" valueType="num">
                                      <p:cBhvr additive="base">
                                        <p:cTn id="48" dur="500" fill="hold"/>
                                        <p:tgtEl>
                                          <p:spTgt spid="172154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35" presetClass="emph" presetSubtype="0" repeatCount="10000" fill="hold" nodeType="clickEffect">
                                  <p:stCondLst>
                                    <p:cond delay="0"/>
                                  </p:stCondLst>
                                  <p:childTnLst>
                                    <p:anim calcmode="discrete" valueType="str">
                                      <p:cBhvr>
                                        <p:cTn id="52" dur="1000" fill="hold"/>
                                        <p:tgtEl>
                                          <p:spTgt spid="1721546"/>
                                        </p:tgtEl>
                                        <p:attrNameLst>
                                          <p:attrName>style.visibility</p:attrName>
                                        </p:attrNameLst>
                                      </p:cBhvr>
                                      <p:tavLst>
                                        <p:tav tm="0">
                                          <p:val>
                                            <p:strVal val="hidden"/>
                                          </p:val>
                                        </p:tav>
                                        <p:tav tm="50000">
                                          <p:val>
                                            <p:strVal val="visible"/>
                                          </p:val>
                                        </p:tav>
                                      </p:tavLst>
                                    </p:anim>
                                  </p:childTnLst>
                                </p:cTn>
                              </p:par>
                              <p:par>
                                <p:cTn id="53" presetID="35" presetClass="emph" presetSubtype="0" repeatCount="10000" fill="hold" grpId="0" nodeType="withEffect">
                                  <p:stCondLst>
                                    <p:cond delay="0"/>
                                  </p:stCondLst>
                                  <p:childTnLst>
                                    <p:anim calcmode="discrete" valueType="str">
                                      <p:cBhvr>
                                        <p:cTn id="54" dur="1000" fill="hold"/>
                                        <p:tgtEl>
                                          <p:spTgt spid="1721411"/>
                                        </p:tgtEl>
                                        <p:attrNameLst>
                                          <p:attrName>style.visibility</p:attrName>
                                        </p:attrNameLst>
                                      </p:cBhvr>
                                      <p:tavLst>
                                        <p:tav tm="0">
                                          <p:val>
                                            <p:strVal val="hidden"/>
                                          </p:val>
                                        </p:tav>
                                        <p:tav tm="50000">
                                          <p:val>
                                            <p:strVal val="visible"/>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repeatCount="4000" fill="hold" grpId="0" nodeType="clickEffect">
                                  <p:stCondLst>
                                    <p:cond delay="0"/>
                                  </p:stCondLst>
                                  <p:childTnLst>
                                    <p:set>
                                      <p:cBhvr>
                                        <p:cTn id="58" dur="1" fill="hold">
                                          <p:stCondLst>
                                            <p:cond delay="0"/>
                                          </p:stCondLst>
                                        </p:cTn>
                                        <p:tgtEl>
                                          <p:spTgt spid="1721569"/>
                                        </p:tgtEl>
                                        <p:attrNameLst>
                                          <p:attrName>style.visibility</p:attrName>
                                        </p:attrNameLst>
                                      </p:cBhvr>
                                      <p:to>
                                        <p:strVal val="visible"/>
                                      </p:to>
                                    </p:set>
                                    <p:anim calcmode="lin" valueType="num">
                                      <p:cBhvr additive="base">
                                        <p:cTn id="59" dur="500" fill="hold"/>
                                        <p:tgtEl>
                                          <p:spTgt spid="1721569"/>
                                        </p:tgtEl>
                                        <p:attrNameLst>
                                          <p:attrName>ppt_x</p:attrName>
                                        </p:attrNameLst>
                                      </p:cBhvr>
                                      <p:tavLst>
                                        <p:tav tm="0">
                                          <p:val>
                                            <p:strVal val="1+#ppt_w/2"/>
                                          </p:val>
                                        </p:tav>
                                        <p:tav tm="100000">
                                          <p:val>
                                            <p:strVal val="#ppt_x"/>
                                          </p:val>
                                        </p:tav>
                                      </p:tavLst>
                                    </p:anim>
                                    <p:anim calcmode="lin" valueType="num">
                                      <p:cBhvr additive="base">
                                        <p:cTn id="60" dur="500" fill="hold"/>
                                        <p:tgtEl>
                                          <p:spTgt spid="1721569"/>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35" presetClass="emph" presetSubtype="0" repeatCount="10000" fill="hold" nodeType="clickEffect">
                                  <p:stCondLst>
                                    <p:cond delay="0"/>
                                  </p:stCondLst>
                                  <p:childTnLst>
                                    <p:anim calcmode="discrete" valueType="str">
                                      <p:cBhvr>
                                        <p:cTn id="64" dur="1000" fill="hold"/>
                                        <p:tgtEl>
                                          <p:spTgt spid="1721559"/>
                                        </p:tgtEl>
                                        <p:attrNameLst>
                                          <p:attrName>style.visibility</p:attrName>
                                        </p:attrNameLst>
                                      </p:cBhvr>
                                      <p:tavLst>
                                        <p:tav tm="0">
                                          <p:val>
                                            <p:strVal val="hidden"/>
                                          </p:val>
                                        </p:tav>
                                        <p:tav tm="50000">
                                          <p:val>
                                            <p:strVal val="visible"/>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xit" presetSubtype="4" fill="hold" nodeType="clickEffect">
                                  <p:stCondLst>
                                    <p:cond delay="0"/>
                                  </p:stCondLst>
                                  <p:childTnLst>
                                    <p:animEffect transition="out" filter="wipe(down)">
                                      <p:cBhvr>
                                        <p:cTn id="68" dur="500"/>
                                        <p:tgtEl>
                                          <p:spTgt spid="1721546"/>
                                        </p:tgtEl>
                                      </p:cBhvr>
                                    </p:animEffect>
                                    <p:set>
                                      <p:cBhvr>
                                        <p:cTn id="69" dur="1" fill="hold">
                                          <p:stCondLst>
                                            <p:cond delay="499"/>
                                          </p:stCondLst>
                                        </p:cTn>
                                        <p:tgtEl>
                                          <p:spTgt spid="1721546"/>
                                        </p:tgtEl>
                                        <p:attrNameLst>
                                          <p:attrName>style.visibility</p:attrName>
                                        </p:attrNameLst>
                                      </p:cBhvr>
                                      <p:to>
                                        <p:strVal val="hidden"/>
                                      </p:to>
                                    </p:set>
                                  </p:childTnLst>
                                </p:cTn>
                              </p:par>
                              <p:par>
                                <p:cTn id="70" presetID="2" presetClass="entr" presetSubtype="4" fill="hold" nodeType="withEffect">
                                  <p:stCondLst>
                                    <p:cond delay="0"/>
                                  </p:stCondLst>
                                  <p:childTnLst>
                                    <p:set>
                                      <p:cBhvr>
                                        <p:cTn id="71" dur="1" fill="hold">
                                          <p:stCondLst>
                                            <p:cond delay="0"/>
                                          </p:stCondLst>
                                        </p:cTn>
                                        <p:tgtEl>
                                          <p:spTgt spid="1721547"/>
                                        </p:tgtEl>
                                        <p:attrNameLst>
                                          <p:attrName>style.visibility</p:attrName>
                                        </p:attrNameLst>
                                      </p:cBhvr>
                                      <p:to>
                                        <p:strVal val="visible"/>
                                      </p:to>
                                    </p:set>
                                    <p:anim calcmode="lin" valueType="num">
                                      <p:cBhvr additive="base">
                                        <p:cTn id="72" dur="500" fill="hold"/>
                                        <p:tgtEl>
                                          <p:spTgt spid="1721547"/>
                                        </p:tgtEl>
                                        <p:attrNameLst>
                                          <p:attrName>ppt_x</p:attrName>
                                        </p:attrNameLst>
                                      </p:cBhvr>
                                      <p:tavLst>
                                        <p:tav tm="0">
                                          <p:val>
                                            <p:strVal val="#ppt_x"/>
                                          </p:val>
                                        </p:tav>
                                        <p:tav tm="100000">
                                          <p:val>
                                            <p:strVal val="#ppt_x"/>
                                          </p:val>
                                        </p:tav>
                                      </p:tavLst>
                                    </p:anim>
                                    <p:anim calcmode="lin" valueType="num">
                                      <p:cBhvr additive="base">
                                        <p:cTn id="73" dur="500" fill="hold"/>
                                        <p:tgtEl>
                                          <p:spTgt spid="1721547"/>
                                        </p:tgtEl>
                                        <p:attrNameLst>
                                          <p:attrName>ppt_y</p:attrName>
                                        </p:attrNameLst>
                                      </p:cBhvr>
                                      <p:tavLst>
                                        <p:tav tm="0">
                                          <p:val>
                                            <p:strVal val="1+#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35" presetClass="emph" presetSubtype="0" repeatCount="10000" fill="hold" nodeType="clickEffect">
                                  <p:stCondLst>
                                    <p:cond delay="0"/>
                                  </p:stCondLst>
                                  <p:childTnLst>
                                    <p:anim calcmode="discrete" valueType="str">
                                      <p:cBhvr>
                                        <p:cTn id="77" dur="1000" fill="hold"/>
                                        <p:tgtEl>
                                          <p:spTgt spid="1721547"/>
                                        </p:tgtEl>
                                        <p:attrNameLst>
                                          <p:attrName>style.visibility</p:attrName>
                                        </p:attrNameLst>
                                      </p:cBhvr>
                                      <p:tavLst>
                                        <p:tav tm="0">
                                          <p:val>
                                            <p:strVal val="hidden"/>
                                          </p:val>
                                        </p:tav>
                                        <p:tav tm="50000">
                                          <p:val>
                                            <p:strVal val="visible"/>
                                          </p:val>
                                        </p:tav>
                                      </p:tavLst>
                                    </p:anim>
                                  </p:childTnLst>
                                </p:cTn>
                              </p:par>
                              <p:par>
                                <p:cTn id="78" presetID="35" presetClass="emph" presetSubtype="0" repeatCount="10000" fill="hold" nodeType="withEffect">
                                  <p:stCondLst>
                                    <p:cond delay="0"/>
                                  </p:stCondLst>
                                  <p:childTnLst>
                                    <p:anim calcmode="discrete" valueType="str">
                                      <p:cBhvr>
                                        <p:cTn id="79" dur="1000" fill="hold"/>
                                        <p:tgtEl>
                                          <p:spTgt spid="172146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xit" presetSubtype="4" fill="hold" nodeType="clickEffect">
                                  <p:stCondLst>
                                    <p:cond delay="0"/>
                                  </p:stCondLst>
                                  <p:childTnLst>
                                    <p:animEffect transition="out" filter="wipe(down)">
                                      <p:cBhvr>
                                        <p:cTn id="83" dur="500"/>
                                        <p:tgtEl>
                                          <p:spTgt spid="1721559"/>
                                        </p:tgtEl>
                                      </p:cBhvr>
                                    </p:animEffect>
                                    <p:set>
                                      <p:cBhvr>
                                        <p:cTn id="84" dur="1" fill="hold">
                                          <p:stCondLst>
                                            <p:cond delay="499"/>
                                          </p:stCondLst>
                                        </p:cTn>
                                        <p:tgtEl>
                                          <p:spTgt spid="1721559"/>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nodeType="clickEffect">
                                  <p:stCondLst>
                                    <p:cond delay="0"/>
                                  </p:stCondLst>
                                  <p:childTnLst>
                                    <p:set>
                                      <p:cBhvr>
                                        <p:cTn id="88" dur="1" fill="hold">
                                          <p:stCondLst>
                                            <p:cond delay="0"/>
                                          </p:stCondLst>
                                        </p:cTn>
                                        <p:tgtEl>
                                          <p:spTgt spid="1721560"/>
                                        </p:tgtEl>
                                        <p:attrNameLst>
                                          <p:attrName>style.visibility</p:attrName>
                                        </p:attrNameLst>
                                      </p:cBhvr>
                                      <p:to>
                                        <p:strVal val="visible"/>
                                      </p:to>
                                    </p:set>
                                    <p:anim calcmode="lin" valueType="num">
                                      <p:cBhvr additive="base">
                                        <p:cTn id="89" dur="500" fill="hold"/>
                                        <p:tgtEl>
                                          <p:spTgt spid="1721560"/>
                                        </p:tgtEl>
                                        <p:attrNameLst>
                                          <p:attrName>ppt_x</p:attrName>
                                        </p:attrNameLst>
                                      </p:cBhvr>
                                      <p:tavLst>
                                        <p:tav tm="0">
                                          <p:val>
                                            <p:strVal val="#ppt_x"/>
                                          </p:val>
                                        </p:tav>
                                        <p:tav tm="100000">
                                          <p:val>
                                            <p:strVal val="#ppt_x"/>
                                          </p:val>
                                        </p:tav>
                                      </p:tavLst>
                                    </p:anim>
                                    <p:anim calcmode="lin" valueType="num">
                                      <p:cBhvr additive="base">
                                        <p:cTn id="90" dur="500" fill="hold"/>
                                        <p:tgtEl>
                                          <p:spTgt spid="1721560"/>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xit" presetSubtype="4" fill="hold" nodeType="clickEffect">
                                  <p:stCondLst>
                                    <p:cond delay="0"/>
                                  </p:stCondLst>
                                  <p:childTnLst>
                                    <p:animEffect transition="out" filter="wipe(down)">
                                      <p:cBhvr>
                                        <p:cTn id="94" dur="500"/>
                                        <p:tgtEl>
                                          <p:spTgt spid="1721547"/>
                                        </p:tgtEl>
                                      </p:cBhvr>
                                    </p:animEffect>
                                    <p:set>
                                      <p:cBhvr>
                                        <p:cTn id="95" dur="1" fill="hold">
                                          <p:stCondLst>
                                            <p:cond delay="499"/>
                                          </p:stCondLst>
                                        </p:cTn>
                                        <p:tgtEl>
                                          <p:spTgt spid="1721547"/>
                                        </p:tgtEl>
                                        <p:attrNameLst>
                                          <p:attrName>style.visibility</p:attrName>
                                        </p:attrNameLst>
                                      </p:cBhvr>
                                      <p:to>
                                        <p:strVal val="hidden"/>
                                      </p:to>
                                    </p:set>
                                  </p:childTnLst>
                                </p:cTn>
                              </p:par>
                              <p:par>
                                <p:cTn id="96" presetID="2" presetClass="entr" presetSubtype="4" fill="hold" nodeType="withEffect">
                                  <p:stCondLst>
                                    <p:cond delay="0"/>
                                  </p:stCondLst>
                                  <p:childTnLst>
                                    <p:set>
                                      <p:cBhvr>
                                        <p:cTn id="97" dur="1" fill="hold">
                                          <p:stCondLst>
                                            <p:cond delay="0"/>
                                          </p:stCondLst>
                                        </p:cTn>
                                        <p:tgtEl>
                                          <p:spTgt spid="1721548"/>
                                        </p:tgtEl>
                                        <p:attrNameLst>
                                          <p:attrName>style.visibility</p:attrName>
                                        </p:attrNameLst>
                                      </p:cBhvr>
                                      <p:to>
                                        <p:strVal val="visible"/>
                                      </p:to>
                                    </p:set>
                                    <p:anim calcmode="lin" valueType="num">
                                      <p:cBhvr additive="base">
                                        <p:cTn id="98" dur="500" fill="hold"/>
                                        <p:tgtEl>
                                          <p:spTgt spid="1721548"/>
                                        </p:tgtEl>
                                        <p:attrNameLst>
                                          <p:attrName>ppt_x</p:attrName>
                                        </p:attrNameLst>
                                      </p:cBhvr>
                                      <p:tavLst>
                                        <p:tav tm="0">
                                          <p:val>
                                            <p:strVal val="#ppt_x"/>
                                          </p:val>
                                        </p:tav>
                                        <p:tav tm="100000">
                                          <p:val>
                                            <p:strVal val="#ppt_x"/>
                                          </p:val>
                                        </p:tav>
                                      </p:tavLst>
                                    </p:anim>
                                    <p:anim calcmode="lin" valueType="num">
                                      <p:cBhvr additive="base">
                                        <p:cTn id="99" dur="500" fill="hold"/>
                                        <p:tgtEl>
                                          <p:spTgt spid="1721548"/>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5" presetClass="emph" presetSubtype="0" repeatCount="10000" fill="hold" nodeType="clickEffect">
                                  <p:stCondLst>
                                    <p:cond delay="0"/>
                                  </p:stCondLst>
                                  <p:childTnLst>
                                    <p:anim calcmode="discrete" valueType="str">
                                      <p:cBhvr>
                                        <p:cTn id="103" dur="1000" fill="hold"/>
                                        <p:tgtEl>
                                          <p:spTgt spid="1721548"/>
                                        </p:tgtEl>
                                        <p:attrNameLst>
                                          <p:attrName>style.visibility</p:attrName>
                                        </p:attrNameLst>
                                      </p:cBhvr>
                                      <p:tavLst>
                                        <p:tav tm="0">
                                          <p:val>
                                            <p:strVal val="hidden"/>
                                          </p:val>
                                        </p:tav>
                                        <p:tav tm="50000">
                                          <p:val>
                                            <p:strVal val="visible"/>
                                          </p:val>
                                        </p:tav>
                                      </p:tavLst>
                                    </p:anim>
                                  </p:childTnLst>
                                </p:cTn>
                              </p:par>
                              <p:par>
                                <p:cTn id="104" presetID="35" presetClass="emph" presetSubtype="0" repeatCount="10000" fill="hold" grpId="0" nodeType="withEffect">
                                  <p:stCondLst>
                                    <p:cond delay="0"/>
                                  </p:stCondLst>
                                  <p:childTnLst>
                                    <p:anim calcmode="discrete" valueType="str">
                                      <p:cBhvr>
                                        <p:cTn id="105" dur="1000" fill="hold"/>
                                        <p:tgtEl>
                                          <p:spTgt spid="1721534"/>
                                        </p:tgtEl>
                                        <p:attrNameLst>
                                          <p:attrName>style.visibility</p:attrName>
                                        </p:attrNameLst>
                                      </p:cBhvr>
                                      <p:tavLst>
                                        <p:tav tm="0">
                                          <p:val>
                                            <p:strVal val="hidden"/>
                                          </p:val>
                                        </p:tav>
                                        <p:tav tm="50000">
                                          <p:val>
                                            <p:strVal val="visible"/>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2" repeatCount="4000" fill="hold" grpId="0" nodeType="clickEffect">
                                  <p:stCondLst>
                                    <p:cond delay="0"/>
                                  </p:stCondLst>
                                  <p:childTnLst>
                                    <p:set>
                                      <p:cBhvr>
                                        <p:cTn id="109" dur="1" fill="hold">
                                          <p:stCondLst>
                                            <p:cond delay="0"/>
                                          </p:stCondLst>
                                        </p:cTn>
                                        <p:tgtEl>
                                          <p:spTgt spid="1721572"/>
                                        </p:tgtEl>
                                        <p:attrNameLst>
                                          <p:attrName>style.visibility</p:attrName>
                                        </p:attrNameLst>
                                      </p:cBhvr>
                                      <p:to>
                                        <p:strVal val="visible"/>
                                      </p:to>
                                    </p:set>
                                    <p:anim calcmode="lin" valueType="num">
                                      <p:cBhvr additive="base">
                                        <p:cTn id="110" dur="500" fill="hold"/>
                                        <p:tgtEl>
                                          <p:spTgt spid="1721572"/>
                                        </p:tgtEl>
                                        <p:attrNameLst>
                                          <p:attrName>ppt_x</p:attrName>
                                        </p:attrNameLst>
                                      </p:cBhvr>
                                      <p:tavLst>
                                        <p:tav tm="0">
                                          <p:val>
                                            <p:strVal val="1+#ppt_w/2"/>
                                          </p:val>
                                        </p:tav>
                                        <p:tav tm="100000">
                                          <p:val>
                                            <p:strVal val="#ppt_x"/>
                                          </p:val>
                                        </p:tav>
                                      </p:tavLst>
                                    </p:anim>
                                    <p:anim calcmode="lin" valueType="num">
                                      <p:cBhvr additive="base">
                                        <p:cTn id="111" dur="500" fill="hold"/>
                                        <p:tgtEl>
                                          <p:spTgt spid="1721572"/>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xit" presetSubtype="4" fill="hold" nodeType="clickEffect">
                                  <p:stCondLst>
                                    <p:cond delay="0"/>
                                  </p:stCondLst>
                                  <p:childTnLst>
                                    <p:animEffect transition="out" filter="wipe(down)">
                                      <p:cBhvr>
                                        <p:cTn id="115" dur="500"/>
                                        <p:tgtEl>
                                          <p:spTgt spid="1721548"/>
                                        </p:tgtEl>
                                      </p:cBhvr>
                                    </p:animEffect>
                                    <p:set>
                                      <p:cBhvr>
                                        <p:cTn id="116" dur="1" fill="hold">
                                          <p:stCondLst>
                                            <p:cond delay="499"/>
                                          </p:stCondLst>
                                        </p:cTn>
                                        <p:tgtEl>
                                          <p:spTgt spid="1721548"/>
                                        </p:tgtEl>
                                        <p:attrNameLst>
                                          <p:attrName>style.visibility</p:attrName>
                                        </p:attrNameLst>
                                      </p:cBhvr>
                                      <p:to>
                                        <p:strVal val="hidden"/>
                                      </p:to>
                                    </p:set>
                                  </p:childTnLst>
                                </p:cTn>
                              </p:par>
                              <p:par>
                                <p:cTn id="117" presetID="2" presetClass="entr" presetSubtype="4" fill="hold" nodeType="withEffect">
                                  <p:stCondLst>
                                    <p:cond delay="0"/>
                                  </p:stCondLst>
                                  <p:childTnLst>
                                    <p:set>
                                      <p:cBhvr>
                                        <p:cTn id="118" dur="1" fill="hold">
                                          <p:stCondLst>
                                            <p:cond delay="0"/>
                                          </p:stCondLst>
                                        </p:cTn>
                                        <p:tgtEl>
                                          <p:spTgt spid="1721549"/>
                                        </p:tgtEl>
                                        <p:attrNameLst>
                                          <p:attrName>style.visibility</p:attrName>
                                        </p:attrNameLst>
                                      </p:cBhvr>
                                      <p:to>
                                        <p:strVal val="visible"/>
                                      </p:to>
                                    </p:set>
                                    <p:anim calcmode="lin" valueType="num">
                                      <p:cBhvr additive="base">
                                        <p:cTn id="119" dur="500" fill="hold"/>
                                        <p:tgtEl>
                                          <p:spTgt spid="1721549"/>
                                        </p:tgtEl>
                                        <p:attrNameLst>
                                          <p:attrName>ppt_x</p:attrName>
                                        </p:attrNameLst>
                                      </p:cBhvr>
                                      <p:tavLst>
                                        <p:tav tm="0">
                                          <p:val>
                                            <p:strVal val="#ppt_x"/>
                                          </p:val>
                                        </p:tav>
                                        <p:tav tm="100000">
                                          <p:val>
                                            <p:strVal val="#ppt_x"/>
                                          </p:val>
                                        </p:tav>
                                      </p:tavLst>
                                    </p:anim>
                                    <p:anim calcmode="lin" valueType="num">
                                      <p:cBhvr additive="base">
                                        <p:cTn id="120" dur="500" fill="hold"/>
                                        <p:tgtEl>
                                          <p:spTgt spid="1721549"/>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5" presetClass="emph" presetSubtype="0" repeatCount="10000" fill="hold" nodeType="clickEffect">
                                  <p:stCondLst>
                                    <p:cond delay="0"/>
                                  </p:stCondLst>
                                  <p:childTnLst>
                                    <p:anim calcmode="discrete" valueType="str">
                                      <p:cBhvr>
                                        <p:cTn id="124" dur="1000" fill="hold"/>
                                        <p:tgtEl>
                                          <p:spTgt spid="1721549"/>
                                        </p:tgtEl>
                                        <p:attrNameLst>
                                          <p:attrName>style.visibility</p:attrName>
                                        </p:attrNameLst>
                                      </p:cBhvr>
                                      <p:tavLst>
                                        <p:tav tm="0">
                                          <p:val>
                                            <p:strVal val="hidden"/>
                                          </p:val>
                                        </p:tav>
                                        <p:tav tm="50000">
                                          <p:val>
                                            <p:strVal val="visible"/>
                                          </p:val>
                                        </p:tav>
                                      </p:tavLst>
                                    </p:anim>
                                  </p:childTnLst>
                                </p:cTn>
                              </p:par>
                              <p:par>
                                <p:cTn id="125" presetID="35" presetClass="emph" presetSubtype="0" repeatCount="10000" fill="hold" grpId="0" nodeType="withEffect">
                                  <p:stCondLst>
                                    <p:cond delay="0"/>
                                  </p:stCondLst>
                                  <p:childTnLst>
                                    <p:anim calcmode="discrete" valueType="str">
                                      <p:cBhvr>
                                        <p:cTn id="126" dur="1000" fill="hold"/>
                                        <p:tgtEl>
                                          <p:spTgt spid="1721405"/>
                                        </p:tgtEl>
                                        <p:attrNameLst>
                                          <p:attrName>style.visibility</p:attrName>
                                        </p:attrNameLst>
                                      </p:cBhvr>
                                      <p:tavLst>
                                        <p:tav tm="0">
                                          <p:val>
                                            <p:strVal val="hidden"/>
                                          </p:val>
                                        </p:tav>
                                        <p:tav tm="50000">
                                          <p:val>
                                            <p:strVal val="visible"/>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2" repeatCount="4000" fill="hold" grpId="0" nodeType="clickEffect">
                                  <p:stCondLst>
                                    <p:cond delay="0"/>
                                  </p:stCondLst>
                                  <p:childTnLst>
                                    <p:set>
                                      <p:cBhvr>
                                        <p:cTn id="130" dur="1" fill="hold">
                                          <p:stCondLst>
                                            <p:cond delay="0"/>
                                          </p:stCondLst>
                                        </p:cTn>
                                        <p:tgtEl>
                                          <p:spTgt spid="1721571"/>
                                        </p:tgtEl>
                                        <p:attrNameLst>
                                          <p:attrName>style.visibility</p:attrName>
                                        </p:attrNameLst>
                                      </p:cBhvr>
                                      <p:to>
                                        <p:strVal val="visible"/>
                                      </p:to>
                                    </p:set>
                                    <p:anim calcmode="lin" valueType="num">
                                      <p:cBhvr additive="base">
                                        <p:cTn id="131" dur="500" fill="hold"/>
                                        <p:tgtEl>
                                          <p:spTgt spid="1721571"/>
                                        </p:tgtEl>
                                        <p:attrNameLst>
                                          <p:attrName>ppt_x</p:attrName>
                                        </p:attrNameLst>
                                      </p:cBhvr>
                                      <p:tavLst>
                                        <p:tav tm="0">
                                          <p:val>
                                            <p:strVal val="1+#ppt_w/2"/>
                                          </p:val>
                                        </p:tav>
                                        <p:tav tm="100000">
                                          <p:val>
                                            <p:strVal val="#ppt_x"/>
                                          </p:val>
                                        </p:tav>
                                      </p:tavLst>
                                    </p:anim>
                                    <p:anim calcmode="lin" valueType="num">
                                      <p:cBhvr additive="base">
                                        <p:cTn id="132" dur="500" fill="hold"/>
                                        <p:tgtEl>
                                          <p:spTgt spid="1721571"/>
                                        </p:tgtEl>
                                        <p:attrNameLst>
                                          <p:attrName>ppt_y</p:attrName>
                                        </p:attrNameLst>
                                      </p:cBhvr>
                                      <p:tavLst>
                                        <p:tav tm="0">
                                          <p:val>
                                            <p:strVal val="#ppt_y"/>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xit" presetSubtype="4" fill="hold" nodeType="clickEffect">
                                  <p:stCondLst>
                                    <p:cond delay="0"/>
                                  </p:stCondLst>
                                  <p:childTnLst>
                                    <p:animEffect transition="out" filter="wipe(down)">
                                      <p:cBhvr>
                                        <p:cTn id="136" dur="500"/>
                                        <p:tgtEl>
                                          <p:spTgt spid="1721549"/>
                                        </p:tgtEl>
                                      </p:cBhvr>
                                    </p:animEffect>
                                    <p:set>
                                      <p:cBhvr>
                                        <p:cTn id="137" dur="1" fill="hold">
                                          <p:stCondLst>
                                            <p:cond delay="499"/>
                                          </p:stCondLst>
                                        </p:cTn>
                                        <p:tgtEl>
                                          <p:spTgt spid="1721549"/>
                                        </p:tgtEl>
                                        <p:attrNameLst>
                                          <p:attrName>style.visibility</p:attrName>
                                        </p:attrNameLst>
                                      </p:cBhvr>
                                      <p:to>
                                        <p:strVal val="hidden"/>
                                      </p:to>
                                    </p:set>
                                  </p:childTnLst>
                                </p:cTn>
                              </p:par>
                              <p:par>
                                <p:cTn id="138" presetID="2" presetClass="entr" presetSubtype="4" fill="hold" nodeType="withEffect">
                                  <p:stCondLst>
                                    <p:cond delay="0"/>
                                  </p:stCondLst>
                                  <p:childTnLst>
                                    <p:set>
                                      <p:cBhvr>
                                        <p:cTn id="139" dur="1" fill="hold">
                                          <p:stCondLst>
                                            <p:cond delay="0"/>
                                          </p:stCondLst>
                                        </p:cTn>
                                        <p:tgtEl>
                                          <p:spTgt spid="1721550"/>
                                        </p:tgtEl>
                                        <p:attrNameLst>
                                          <p:attrName>style.visibility</p:attrName>
                                        </p:attrNameLst>
                                      </p:cBhvr>
                                      <p:to>
                                        <p:strVal val="visible"/>
                                      </p:to>
                                    </p:set>
                                    <p:anim calcmode="lin" valueType="num">
                                      <p:cBhvr additive="base">
                                        <p:cTn id="140" dur="500" fill="hold"/>
                                        <p:tgtEl>
                                          <p:spTgt spid="1721550"/>
                                        </p:tgtEl>
                                        <p:attrNameLst>
                                          <p:attrName>ppt_x</p:attrName>
                                        </p:attrNameLst>
                                      </p:cBhvr>
                                      <p:tavLst>
                                        <p:tav tm="0">
                                          <p:val>
                                            <p:strVal val="#ppt_x"/>
                                          </p:val>
                                        </p:tav>
                                        <p:tav tm="100000">
                                          <p:val>
                                            <p:strVal val="#ppt_x"/>
                                          </p:val>
                                        </p:tav>
                                      </p:tavLst>
                                    </p:anim>
                                    <p:anim calcmode="lin" valueType="num">
                                      <p:cBhvr additive="base">
                                        <p:cTn id="141" dur="500" fill="hold"/>
                                        <p:tgtEl>
                                          <p:spTgt spid="1721550"/>
                                        </p:tgtEl>
                                        <p:attrNameLst>
                                          <p:attrName>ppt_y</p:attrName>
                                        </p:attrNameLst>
                                      </p:cBhvr>
                                      <p:tavLst>
                                        <p:tav tm="0">
                                          <p:val>
                                            <p:strVal val="1+#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35" presetClass="emph" presetSubtype="0" repeatCount="10000" fill="hold" nodeType="clickEffect">
                                  <p:stCondLst>
                                    <p:cond delay="0"/>
                                  </p:stCondLst>
                                  <p:childTnLst>
                                    <p:anim calcmode="discrete" valueType="str">
                                      <p:cBhvr>
                                        <p:cTn id="145" dur="1000" fill="hold"/>
                                        <p:tgtEl>
                                          <p:spTgt spid="1721550"/>
                                        </p:tgtEl>
                                        <p:attrNameLst>
                                          <p:attrName>style.visibility</p:attrName>
                                        </p:attrNameLst>
                                      </p:cBhvr>
                                      <p:tavLst>
                                        <p:tav tm="0">
                                          <p:val>
                                            <p:strVal val="hidden"/>
                                          </p:val>
                                        </p:tav>
                                        <p:tav tm="50000">
                                          <p:val>
                                            <p:strVal val="visible"/>
                                          </p:val>
                                        </p:tav>
                                      </p:tavLst>
                                    </p:anim>
                                  </p:childTnLst>
                                </p:cTn>
                              </p:par>
                              <p:par>
                                <p:cTn id="146" presetID="35" presetClass="emph" presetSubtype="0" repeatCount="10000" fill="hold" grpId="0" nodeType="withEffect">
                                  <p:stCondLst>
                                    <p:cond delay="0"/>
                                  </p:stCondLst>
                                  <p:childTnLst>
                                    <p:anim calcmode="discrete" valueType="str">
                                      <p:cBhvr>
                                        <p:cTn id="147" dur="1000" fill="hold"/>
                                        <p:tgtEl>
                                          <p:spTgt spid="1721408"/>
                                        </p:tgtEl>
                                        <p:attrNameLst>
                                          <p:attrName>style.visibility</p:attrName>
                                        </p:attrNameLst>
                                      </p:cBhvr>
                                      <p:tavLst>
                                        <p:tav tm="0">
                                          <p:val>
                                            <p:strVal val="hidden"/>
                                          </p:val>
                                        </p:tav>
                                        <p:tav tm="50000">
                                          <p:val>
                                            <p:strVal val="visible"/>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 presetClass="entr" presetSubtype="2" repeatCount="4000" fill="hold" grpId="0" nodeType="clickEffect">
                                  <p:stCondLst>
                                    <p:cond delay="0"/>
                                  </p:stCondLst>
                                  <p:childTnLst>
                                    <p:set>
                                      <p:cBhvr>
                                        <p:cTn id="151" dur="1" fill="hold">
                                          <p:stCondLst>
                                            <p:cond delay="0"/>
                                          </p:stCondLst>
                                        </p:cTn>
                                        <p:tgtEl>
                                          <p:spTgt spid="1721570"/>
                                        </p:tgtEl>
                                        <p:attrNameLst>
                                          <p:attrName>style.visibility</p:attrName>
                                        </p:attrNameLst>
                                      </p:cBhvr>
                                      <p:to>
                                        <p:strVal val="visible"/>
                                      </p:to>
                                    </p:set>
                                    <p:anim calcmode="lin" valueType="num">
                                      <p:cBhvr additive="base">
                                        <p:cTn id="152" dur="500" fill="hold"/>
                                        <p:tgtEl>
                                          <p:spTgt spid="1721570"/>
                                        </p:tgtEl>
                                        <p:attrNameLst>
                                          <p:attrName>ppt_x</p:attrName>
                                        </p:attrNameLst>
                                      </p:cBhvr>
                                      <p:tavLst>
                                        <p:tav tm="0">
                                          <p:val>
                                            <p:strVal val="1+#ppt_w/2"/>
                                          </p:val>
                                        </p:tav>
                                        <p:tav tm="100000">
                                          <p:val>
                                            <p:strVal val="#ppt_x"/>
                                          </p:val>
                                        </p:tav>
                                      </p:tavLst>
                                    </p:anim>
                                    <p:anim calcmode="lin" valueType="num">
                                      <p:cBhvr additive="base">
                                        <p:cTn id="153" dur="500" fill="hold"/>
                                        <p:tgtEl>
                                          <p:spTgt spid="1721570"/>
                                        </p:tgtEl>
                                        <p:attrNameLst>
                                          <p:attrName>ppt_y</p:attrName>
                                        </p:attrNameLst>
                                      </p:cBhvr>
                                      <p:tavLst>
                                        <p:tav tm="0">
                                          <p:val>
                                            <p:strVal val="#ppt_y"/>
                                          </p:val>
                                        </p:tav>
                                        <p:tav tm="100000">
                                          <p:val>
                                            <p:strVal val="#ppt_y"/>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35" presetClass="emph" presetSubtype="0" repeatCount="10000" fill="hold" nodeType="clickEffect">
                                  <p:stCondLst>
                                    <p:cond delay="0"/>
                                  </p:stCondLst>
                                  <p:childTnLst>
                                    <p:anim calcmode="discrete" valueType="str">
                                      <p:cBhvr>
                                        <p:cTn id="157" dur="1000" fill="hold"/>
                                        <p:tgtEl>
                                          <p:spTgt spid="1721560"/>
                                        </p:tgtEl>
                                        <p:attrNameLst>
                                          <p:attrName>style.visibility</p:attrName>
                                        </p:attrNameLst>
                                      </p:cBhvr>
                                      <p:tavLst>
                                        <p:tav tm="0">
                                          <p:val>
                                            <p:strVal val="hidden"/>
                                          </p:val>
                                        </p:tav>
                                        <p:tav tm="50000">
                                          <p:val>
                                            <p:strVal val="visible"/>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4" fill="hold" nodeType="clickEffect">
                                  <p:stCondLst>
                                    <p:cond delay="0"/>
                                  </p:stCondLst>
                                  <p:childTnLst>
                                    <p:animEffect transition="out" filter="wipe(down)">
                                      <p:cBhvr>
                                        <p:cTn id="161" dur="500"/>
                                        <p:tgtEl>
                                          <p:spTgt spid="1721550"/>
                                        </p:tgtEl>
                                      </p:cBhvr>
                                    </p:animEffect>
                                    <p:set>
                                      <p:cBhvr>
                                        <p:cTn id="162" dur="1" fill="hold">
                                          <p:stCondLst>
                                            <p:cond delay="499"/>
                                          </p:stCondLst>
                                        </p:cTn>
                                        <p:tgtEl>
                                          <p:spTgt spid="1721550"/>
                                        </p:tgtEl>
                                        <p:attrNameLst>
                                          <p:attrName>style.visibility</p:attrName>
                                        </p:attrNameLst>
                                      </p:cBhvr>
                                      <p:to>
                                        <p:strVal val="hidden"/>
                                      </p:to>
                                    </p:set>
                                  </p:childTnLst>
                                </p:cTn>
                              </p:par>
                              <p:par>
                                <p:cTn id="163" presetID="2" presetClass="entr" presetSubtype="4" fill="hold" nodeType="withEffect">
                                  <p:stCondLst>
                                    <p:cond delay="0"/>
                                  </p:stCondLst>
                                  <p:childTnLst>
                                    <p:set>
                                      <p:cBhvr>
                                        <p:cTn id="164" dur="1" fill="hold">
                                          <p:stCondLst>
                                            <p:cond delay="0"/>
                                          </p:stCondLst>
                                        </p:cTn>
                                        <p:tgtEl>
                                          <p:spTgt spid="1721551"/>
                                        </p:tgtEl>
                                        <p:attrNameLst>
                                          <p:attrName>style.visibility</p:attrName>
                                        </p:attrNameLst>
                                      </p:cBhvr>
                                      <p:to>
                                        <p:strVal val="visible"/>
                                      </p:to>
                                    </p:set>
                                    <p:anim calcmode="lin" valueType="num">
                                      <p:cBhvr additive="base">
                                        <p:cTn id="165" dur="500" fill="hold"/>
                                        <p:tgtEl>
                                          <p:spTgt spid="1721551"/>
                                        </p:tgtEl>
                                        <p:attrNameLst>
                                          <p:attrName>ppt_x</p:attrName>
                                        </p:attrNameLst>
                                      </p:cBhvr>
                                      <p:tavLst>
                                        <p:tav tm="0">
                                          <p:val>
                                            <p:strVal val="#ppt_x"/>
                                          </p:val>
                                        </p:tav>
                                        <p:tav tm="100000">
                                          <p:val>
                                            <p:strVal val="#ppt_x"/>
                                          </p:val>
                                        </p:tav>
                                      </p:tavLst>
                                    </p:anim>
                                    <p:anim calcmode="lin" valueType="num">
                                      <p:cBhvr additive="base">
                                        <p:cTn id="166" dur="500" fill="hold"/>
                                        <p:tgtEl>
                                          <p:spTgt spid="1721551"/>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35" presetClass="emph" presetSubtype="0" repeatCount="10000" fill="hold" nodeType="clickEffect">
                                  <p:stCondLst>
                                    <p:cond delay="0"/>
                                  </p:stCondLst>
                                  <p:childTnLst>
                                    <p:anim calcmode="discrete" valueType="str">
                                      <p:cBhvr>
                                        <p:cTn id="170" dur="1000" fill="hold"/>
                                        <p:tgtEl>
                                          <p:spTgt spid="1721551"/>
                                        </p:tgtEl>
                                        <p:attrNameLst>
                                          <p:attrName>style.visibility</p:attrName>
                                        </p:attrNameLst>
                                      </p:cBhvr>
                                      <p:tavLst>
                                        <p:tav tm="0">
                                          <p:val>
                                            <p:strVal val="hidden"/>
                                          </p:val>
                                        </p:tav>
                                        <p:tav tm="50000">
                                          <p:val>
                                            <p:strVal val="visible"/>
                                          </p:val>
                                        </p:tav>
                                      </p:tavLst>
                                    </p:anim>
                                  </p:childTnLst>
                                </p:cTn>
                              </p:par>
                              <p:par>
                                <p:cTn id="171" presetID="35" presetClass="emph" presetSubtype="0" repeatCount="10000" fill="hold" grpId="1" nodeType="withEffect">
                                  <p:stCondLst>
                                    <p:cond delay="0"/>
                                  </p:stCondLst>
                                  <p:childTnLst>
                                    <p:anim calcmode="discrete" valueType="str">
                                      <p:cBhvr>
                                        <p:cTn id="172" dur="1000" fill="hold"/>
                                        <p:tgtEl>
                                          <p:spTgt spid="1721469"/>
                                        </p:tgtEl>
                                        <p:attrNameLst>
                                          <p:attrName>style.visibility</p:attrName>
                                        </p:attrNameLst>
                                      </p:cBhvr>
                                      <p:tavLst>
                                        <p:tav tm="0">
                                          <p:val>
                                            <p:strVal val="hidden"/>
                                          </p:val>
                                        </p:tav>
                                        <p:tav tm="50000">
                                          <p:val>
                                            <p:strVal val="visible"/>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xit" presetSubtype="4" fill="hold" nodeType="clickEffect">
                                  <p:stCondLst>
                                    <p:cond delay="0"/>
                                  </p:stCondLst>
                                  <p:childTnLst>
                                    <p:animEffect transition="out" filter="wipe(down)">
                                      <p:cBhvr>
                                        <p:cTn id="176" dur="500"/>
                                        <p:tgtEl>
                                          <p:spTgt spid="1721560"/>
                                        </p:tgtEl>
                                      </p:cBhvr>
                                    </p:animEffect>
                                    <p:set>
                                      <p:cBhvr>
                                        <p:cTn id="177" dur="1" fill="hold">
                                          <p:stCondLst>
                                            <p:cond delay="499"/>
                                          </p:stCondLst>
                                        </p:cTn>
                                        <p:tgtEl>
                                          <p:spTgt spid="1721560"/>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 presetClass="entr" presetSubtype="4" fill="hold" nodeType="clickEffect">
                                  <p:stCondLst>
                                    <p:cond delay="0"/>
                                  </p:stCondLst>
                                  <p:childTnLst>
                                    <p:set>
                                      <p:cBhvr>
                                        <p:cTn id="181" dur="1" fill="hold">
                                          <p:stCondLst>
                                            <p:cond delay="0"/>
                                          </p:stCondLst>
                                        </p:cTn>
                                        <p:tgtEl>
                                          <p:spTgt spid="1721561"/>
                                        </p:tgtEl>
                                        <p:attrNameLst>
                                          <p:attrName>style.visibility</p:attrName>
                                        </p:attrNameLst>
                                      </p:cBhvr>
                                      <p:to>
                                        <p:strVal val="visible"/>
                                      </p:to>
                                    </p:set>
                                    <p:anim calcmode="lin" valueType="num">
                                      <p:cBhvr additive="base">
                                        <p:cTn id="182" dur="500" fill="hold"/>
                                        <p:tgtEl>
                                          <p:spTgt spid="1721561"/>
                                        </p:tgtEl>
                                        <p:attrNameLst>
                                          <p:attrName>ppt_x</p:attrName>
                                        </p:attrNameLst>
                                      </p:cBhvr>
                                      <p:tavLst>
                                        <p:tav tm="0">
                                          <p:val>
                                            <p:strVal val="#ppt_x"/>
                                          </p:val>
                                        </p:tav>
                                        <p:tav tm="100000">
                                          <p:val>
                                            <p:strVal val="#ppt_x"/>
                                          </p:val>
                                        </p:tav>
                                      </p:tavLst>
                                    </p:anim>
                                    <p:anim calcmode="lin" valueType="num">
                                      <p:cBhvr additive="base">
                                        <p:cTn id="183" dur="500" fill="hold"/>
                                        <p:tgtEl>
                                          <p:spTgt spid="1721561"/>
                                        </p:tgtEl>
                                        <p:attrNameLst>
                                          <p:attrName>ppt_y</p:attrName>
                                        </p:attrNameLst>
                                      </p:cBhvr>
                                      <p:tavLst>
                                        <p:tav tm="0">
                                          <p:val>
                                            <p:strVal val="1+#ppt_h/2"/>
                                          </p:val>
                                        </p:tav>
                                        <p:tav tm="100000">
                                          <p:val>
                                            <p:strVal val="#ppt_y"/>
                                          </p:val>
                                        </p:tav>
                                      </p:tavLst>
                                    </p:anim>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2" presetClass="exit" presetSubtype="4" fill="hold" nodeType="clickEffect">
                                  <p:stCondLst>
                                    <p:cond delay="0"/>
                                  </p:stCondLst>
                                  <p:childTnLst>
                                    <p:animEffect transition="out" filter="wipe(down)">
                                      <p:cBhvr>
                                        <p:cTn id="187" dur="500"/>
                                        <p:tgtEl>
                                          <p:spTgt spid="1721551"/>
                                        </p:tgtEl>
                                      </p:cBhvr>
                                    </p:animEffect>
                                    <p:set>
                                      <p:cBhvr>
                                        <p:cTn id="188" dur="1" fill="hold">
                                          <p:stCondLst>
                                            <p:cond delay="499"/>
                                          </p:stCondLst>
                                        </p:cTn>
                                        <p:tgtEl>
                                          <p:spTgt spid="1721551"/>
                                        </p:tgtEl>
                                        <p:attrNameLst>
                                          <p:attrName>style.visibility</p:attrName>
                                        </p:attrNameLst>
                                      </p:cBhvr>
                                      <p:to>
                                        <p:strVal val="hidden"/>
                                      </p:to>
                                    </p:set>
                                  </p:childTnLst>
                                </p:cTn>
                              </p:par>
                              <p:par>
                                <p:cTn id="189" presetID="2" presetClass="entr" presetSubtype="4" fill="hold" nodeType="withEffect">
                                  <p:stCondLst>
                                    <p:cond delay="0"/>
                                  </p:stCondLst>
                                  <p:childTnLst>
                                    <p:set>
                                      <p:cBhvr>
                                        <p:cTn id="190" dur="1" fill="hold">
                                          <p:stCondLst>
                                            <p:cond delay="0"/>
                                          </p:stCondLst>
                                        </p:cTn>
                                        <p:tgtEl>
                                          <p:spTgt spid="1721552"/>
                                        </p:tgtEl>
                                        <p:attrNameLst>
                                          <p:attrName>style.visibility</p:attrName>
                                        </p:attrNameLst>
                                      </p:cBhvr>
                                      <p:to>
                                        <p:strVal val="visible"/>
                                      </p:to>
                                    </p:set>
                                    <p:anim calcmode="lin" valueType="num">
                                      <p:cBhvr additive="base">
                                        <p:cTn id="191" dur="500" fill="hold"/>
                                        <p:tgtEl>
                                          <p:spTgt spid="1721552"/>
                                        </p:tgtEl>
                                        <p:attrNameLst>
                                          <p:attrName>ppt_x</p:attrName>
                                        </p:attrNameLst>
                                      </p:cBhvr>
                                      <p:tavLst>
                                        <p:tav tm="0">
                                          <p:val>
                                            <p:strVal val="#ppt_x"/>
                                          </p:val>
                                        </p:tav>
                                        <p:tav tm="100000">
                                          <p:val>
                                            <p:strVal val="#ppt_x"/>
                                          </p:val>
                                        </p:tav>
                                      </p:tavLst>
                                    </p:anim>
                                    <p:anim calcmode="lin" valueType="num">
                                      <p:cBhvr additive="base">
                                        <p:cTn id="192" dur="500" fill="hold"/>
                                        <p:tgtEl>
                                          <p:spTgt spid="1721552"/>
                                        </p:tgtEl>
                                        <p:attrNameLst>
                                          <p:attrName>ppt_y</p:attrName>
                                        </p:attrNameLst>
                                      </p:cBhvr>
                                      <p:tavLst>
                                        <p:tav tm="0">
                                          <p:val>
                                            <p:strVal val="1+#ppt_h/2"/>
                                          </p:val>
                                        </p:tav>
                                        <p:tav tm="100000">
                                          <p:val>
                                            <p:strVal val="#ppt_y"/>
                                          </p:val>
                                        </p:tav>
                                      </p:tavLst>
                                    </p:anim>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5" presetClass="emph" presetSubtype="0" repeatCount="10000" fill="hold" nodeType="clickEffect">
                                  <p:stCondLst>
                                    <p:cond delay="0"/>
                                  </p:stCondLst>
                                  <p:childTnLst>
                                    <p:anim calcmode="discrete" valueType="str">
                                      <p:cBhvr>
                                        <p:cTn id="196" dur="1000" fill="hold"/>
                                        <p:tgtEl>
                                          <p:spTgt spid="1721552"/>
                                        </p:tgtEl>
                                        <p:attrNameLst>
                                          <p:attrName>style.visibility</p:attrName>
                                        </p:attrNameLst>
                                      </p:cBhvr>
                                      <p:tavLst>
                                        <p:tav tm="0">
                                          <p:val>
                                            <p:strVal val="hidden"/>
                                          </p:val>
                                        </p:tav>
                                        <p:tav tm="50000">
                                          <p:val>
                                            <p:strVal val="visible"/>
                                          </p:val>
                                        </p:tav>
                                      </p:tavLst>
                                    </p:anim>
                                  </p:childTnLst>
                                </p:cTn>
                              </p:par>
                              <p:par>
                                <p:cTn id="197" presetID="35" presetClass="emph" presetSubtype="0" repeatCount="10000" fill="hold" grpId="0" nodeType="withEffect">
                                  <p:stCondLst>
                                    <p:cond delay="0"/>
                                  </p:stCondLst>
                                  <p:childTnLst>
                                    <p:anim calcmode="discrete" valueType="str">
                                      <p:cBhvr>
                                        <p:cTn id="198" dur="1000" fill="hold"/>
                                        <p:tgtEl>
                                          <p:spTgt spid="1721420"/>
                                        </p:tgtEl>
                                        <p:attrNameLst>
                                          <p:attrName>style.visibility</p:attrName>
                                        </p:attrNameLst>
                                      </p:cBhvr>
                                      <p:tavLst>
                                        <p:tav tm="0">
                                          <p:val>
                                            <p:strVal val="hidden"/>
                                          </p:val>
                                        </p:tav>
                                        <p:tav tm="50000">
                                          <p:val>
                                            <p:strVal val="visible"/>
                                          </p:val>
                                        </p:tav>
                                      </p:tavLst>
                                    </p:anim>
                                  </p:childTnLst>
                                </p:cTn>
                              </p:par>
                            </p:childTnLst>
                          </p:cTn>
                        </p:par>
                      </p:childTnLst>
                    </p:cTn>
                  </p:par>
                  <p:par>
                    <p:cTn id="199" fill="hold" nodeType="clickPar">
                      <p:stCondLst>
                        <p:cond delay="indefinite"/>
                      </p:stCondLst>
                      <p:childTnLst>
                        <p:par>
                          <p:cTn id="200" fill="hold" nodeType="withGroup">
                            <p:stCondLst>
                              <p:cond delay="0"/>
                            </p:stCondLst>
                            <p:childTnLst>
                              <p:par>
                                <p:cTn id="201" presetID="2" presetClass="entr" presetSubtype="2" repeatCount="4000" fill="hold" grpId="0" nodeType="clickEffect">
                                  <p:stCondLst>
                                    <p:cond delay="0"/>
                                  </p:stCondLst>
                                  <p:childTnLst>
                                    <p:set>
                                      <p:cBhvr>
                                        <p:cTn id="202" dur="1" fill="hold">
                                          <p:stCondLst>
                                            <p:cond delay="0"/>
                                          </p:stCondLst>
                                        </p:cTn>
                                        <p:tgtEl>
                                          <p:spTgt spid="1721566"/>
                                        </p:tgtEl>
                                        <p:attrNameLst>
                                          <p:attrName>style.visibility</p:attrName>
                                        </p:attrNameLst>
                                      </p:cBhvr>
                                      <p:to>
                                        <p:strVal val="visible"/>
                                      </p:to>
                                    </p:set>
                                    <p:anim calcmode="lin" valueType="num">
                                      <p:cBhvr additive="base">
                                        <p:cTn id="203" dur="500" fill="hold"/>
                                        <p:tgtEl>
                                          <p:spTgt spid="1721566"/>
                                        </p:tgtEl>
                                        <p:attrNameLst>
                                          <p:attrName>ppt_x</p:attrName>
                                        </p:attrNameLst>
                                      </p:cBhvr>
                                      <p:tavLst>
                                        <p:tav tm="0">
                                          <p:val>
                                            <p:strVal val="1+#ppt_w/2"/>
                                          </p:val>
                                        </p:tav>
                                        <p:tav tm="100000">
                                          <p:val>
                                            <p:strVal val="#ppt_x"/>
                                          </p:val>
                                        </p:tav>
                                      </p:tavLst>
                                    </p:anim>
                                    <p:anim calcmode="lin" valueType="num">
                                      <p:cBhvr additive="base">
                                        <p:cTn id="204" dur="500" fill="hold"/>
                                        <p:tgtEl>
                                          <p:spTgt spid="1721566"/>
                                        </p:tgtEl>
                                        <p:attrNameLst>
                                          <p:attrName>ppt_y</p:attrName>
                                        </p:attrNameLst>
                                      </p:cBhvr>
                                      <p:tavLst>
                                        <p:tav tm="0">
                                          <p:val>
                                            <p:strVal val="#ppt_y"/>
                                          </p:val>
                                        </p:tav>
                                        <p:tav tm="100000">
                                          <p:val>
                                            <p:strVal val="#ppt_y"/>
                                          </p:val>
                                        </p:tav>
                                      </p:tavLst>
                                    </p:anim>
                                  </p:childTnLst>
                                </p:cTn>
                              </p:par>
                            </p:childTnLst>
                          </p:cTn>
                        </p:par>
                      </p:childTnLst>
                    </p:cTn>
                  </p:par>
                  <p:par>
                    <p:cTn id="205" fill="hold" nodeType="clickPar">
                      <p:stCondLst>
                        <p:cond delay="indefinite"/>
                      </p:stCondLst>
                      <p:childTnLst>
                        <p:par>
                          <p:cTn id="206" fill="hold" nodeType="withGroup">
                            <p:stCondLst>
                              <p:cond delay="0"/>
                            </p:stCondLst>
                            <p:childTnLst>
                              <p:par>
                                <p:cTn id="207" presetID="35" presetClass="emph" presetSubtype="0" repeatCount="10000" fill="hold" nodeType="clickEffect">
                                  <p:stCondLst>
                                    <p:cond delay="0"/>
                                  </p:stCondLst>
                                  <p:childTnLst>
                                    <p:anim calcmode="discrete" valueType="str">
                                      <p:cBhvr>
                                        <p:cTn id="208" dur="1000" fill="hold"/>
                                        <p:tgtEl>
                                          <p:spTgt spid="1721561"/>
                                        </p:tgtEl>
                                        <p:attrNameLst>
                                          <p:attrName>style.visibility</p:attrName>
                                        </p:attrNameLst>
                                      </p:cBhvr>
                                      <p:tavLst>
                                        <p:tav tm="0">
                                          <p:val>
                                            <p:strVal val="hidden"/>
                                          </p:val>
                                        </p:tav>
                                        <p:tav tm="50000">
                                          <p:val>
                                            <p:strVal val="visible"/>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2" presetClass="exit" presetSubtype="4" fill="hold" nodeType="clickEffect">
                                  <p:stCondLst>
                                    <p:cond delay="0"/>
                                  </p:stCondLst>
                                  <p:childTnLst>
                                    <p:animEffect transition="out" filter="wipe(down)">
                                      <p:cBhvr>
                                        <p:cTn id="212" dur="500"/>
                                        <p:tgtEl>
                                          <p:spTgt spid="1721552"/>
                                        </p:tgtEl>
                                      </p:cBhvr>
                                    </p:animEffect>
                                    <p:set>
                                      <p:cBhvr>
                                        <p:cTn id="213" dur="1" fill="hold">
                                          <p:stCondLst>
                                            <p:cond delay="499"/>
                                          </p:stCondLst>
                                        </p:cTn>
                                        <p:tgtEl>
                                          <p:spTgt spid="1721552"/>
                                        </p:tgtEl>
                                        <p:attrNameLst>
                                          <p:attrName>style.visibility</p:attrName>
                                        </p:attrNameLst>
                                      </p:cBhvr>
                                      <p:to>
                                        <p:strVal val="hidden"/>
                                      </p:to>
                                    </p:set>
                                  </p:childTnLst>
                                </p:cTn>
                              </p:par>
                              <p:par>
                                <p:cTn id="214" presetID="2" presetClass="entr" presetSubtype="4" fill="hold" nodeType="withEffect">
                                  <p:stCondLst>
                                    <p:cond delay="0"/>
                                  </p:stCondLst>
                                  <p:childTnLst>
                                    <p:set>
                                      <p:cBhvr>
                                        <p:cTn id="215" dur="1" fill="hold">
                                          <p:stCondLst>
                                            <p:cond delay="0"/>
                                          </p:stCondLst>
                                        </p:cTn>
                                        <p:tgtEl>
                                          <p:spTgt spid="1721553"/>
                                        </p:tgtEl>
                                        <p:attrNameLst>
                                          <p:attrName>style.visibility</p:attrName>
                                        </p:attrNameLst>
                                      </p:cBhvr>
                                      <p:to>
                                        <p:strVal val="visible"/>
                                      </p:to>
                                    </p:set>
                                    <p:anim calcmode="lin" valueType="num">
                                      <p:cBhvr additive="base">
                                        <p:cTn id="216" dur="500" fill="hold"/>
                                        <p:tgtEl>
                                          <p:spTgt spid="1721553"/>
                                        </p:tgtEl>
                                        <p:attrNameLst>
                                          <p:attrName>ppt_x</p:attrName>
                                        </p:attrNameLst>
                                      </p:cBhvr>
                                      <p:tavLst>
                                        <p:tav tm="0">
                                          <p:val>
                                            <p:strVal val="#ppt_x"/>
                                          </p:val>
                                        </p:tav>
                                        <p:tav tm="100000">
                                          <p:val>
                                            <p:strVal val="#ppt_x"/>
                                          </p:val>
                                        </p:tav>
                                      </p:tavLst>
                                    </p:anim>
                                    <p:anim calcmode="lin" valueType="num">
                                      <p:cBhvr additive="base">
                                        <p:cTn id="217" dur="500" fill="hold"/>
                                        <p:tgtEl>
                                          <p:spTgt spid="1721553"/>
                                        </p:tgtEl>
                                        <p:attrNameLst>
                                          <p:attrName>ppt_y</p:attrName>
                                        </p:attrNameLst>
                                      </p:cBhvr>
                                      <p:tavLst>
                                        <p:tav tm="0">
                                          <p:val>
                                            <p:strVal val="1+#ppt_h/2"/>
                                          </p:val>
                                        </p:tav>
                                        <p:tav tm="100000">
                                          <p:val>
                                            <p:strVal val="#ppt_y"/>
                                          </p:val>
                                        </p:tav>
                                      </p:tavLst>
                                    </p:anim>
                                  </p:childTnLst>
                                </p:cTn>
                              </p:par>
                            </p:childTnLst>
                          </p:cTn>
                        </p:par>
                      </p:childTnLst>
                    </p:cTn>
                  </p:par>
                  <p:par>
                    <p:cTn id="218" fill="hold" nodeType="clickPar">
                      <p:stCondLst>
                        <p:cond delay="indefinite"/>
                      </p:stCondLst>
                      <p:childTnLst>
                        <p:par>
                          <p:cTn id="219" fill="hold" nodeType="withGroup">
                            <p:stCondLst>
                              <p:cond delay="0"/>
                            </p:stCondLst>
                            <p:childTnLst>
                              <p:par>
                                <p:cTn id="220" presetID="35" presetClass="emph" presetSubtype="0" repeatCount="10000" fill="hold" nodeType="clickEffect">
                                  <p:stCondLst>
                                    <p:cond delay="0"/>
                                  </p:stCondLst>
                                  <p:childTnLst>
                                    <p:anim calcmode="discrete" valueType="str">
                                      <p:cBhvr>
                                        <p:cTn id="221" dur="1000" fill="hold"/>
                                        <p:tgtEl>
                                          <p:spTgt spid="1721553"/>
                                        </p:tgtEl>
                                        <p:attrNameLst>
                                          <p:attrName>style.visibility</p:attrName>
                                        </p:attrNameLst>
                                      </p:cBhvr>
                                      <p:tavLst>
                                        <p:tav tm="0">
                                          <p:val>
                                            <p:strVal val="hidden"/>
                                          </p:val>
                                        </p:tav>
                                        <p:tav tm="50000">
                                          <p:val>
                                            <p:strVal val="visible"/>
                                          </p:val>
                                        </p:tav>
                                      </p:tavLst>
                                    </p:anim>
                                  </p:childTnLst>
                                </p:cTn>
                              </p:par>
                              <p:par>
                                <p:cTn id="222" presetID="35" presetClass="emph" presetSubtype="0" repeatCount="10000" fill="hold" grpId="2" nodeType="withEffect" nodePh="1">
                                  <p:stCondLst>
                                    <p:cond delay="0"/>
                                  </p:stCondLst>
                                  <p:endCondLst>
                                    <p:cond evt="begin" delay="0">
                                      <p:tn val="222"/>
                                    </p:cond>
                                  </p:endCondLst>
                                  <p:childTnLst>
                                    <p:anim calcmode="discrete" valueType="str">
                                      <p:cBhvr>
                                        <p:cTn id="223" dur="1000" fill="hold"/>
                                        <p:tgtEl>
                                          <p:spTgt spid="1721469">
                                            <p:txEl>
                                              <p:charRg st="4294967295" end="4294967295"/>
                                            </p:txEl>
                                          </p:spTgt>
                                        </p:tgtEl>
                                        <p:attrNameLst>
                                          <p:attrName>style.visibility</p:attrName>
                                        </p:attrNameLst>
                                      </p:cBhvr>
                                      <p:tavLst>
                                        <p:tav tm="0">
                                          <p:val>
                                            <p:strVal val="hidden"/>
                                          </p:val>
                                        </p:tav>
                                        <p:tav tm="50000">
                                          <p:val>
                                            <p:strVal val="visible"/>
                                          </p:val>
                                        </p:tav>
                                      </p:tavLst>
                                    </p:anim>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xit" presetSubtype="4" fill="hold" nodeType="clickEffect">
                                  <p:stCondLst>
                                    <p:cond delay="0"/>
                                  </p:stCondLst>
                                  <p:childTnLst>
                                    <p:animEffect transition="out" filter="wipe(down)">
                                      <p:cBhvr>
                                        <p:cTn id="227" dur="500"/>
                                        <p:tgtEl>
                                          <p:spTgt spid="1721553"/>
                                        </p:tgtEl>
                                      </p:cBhvr>
                                    </p:animEffect>
                                    <p:set>
                                      <p:cBhvr>
                                        <p:cTn id="228" dur="1" fill="hold">
                                          <p:stCondLst>
                                            <p:cond delay="499"/>
                                          </p:stCondLst>
                                        </p:cTn>
                                        <p:tgtEl>
                                          <p:spTgt spid="1721553"/>
                                        </p:tgtEl>
                                        <p:attrNameLst>
                                          <p:attrName>style.visibility</p:attrName>
                                        </p:attrNameLst>
                                      </p:cBhvr>
                                      <p:to>
                                        <p:strVal val="hidden"/>
                                      </p:to>
                                    </p:set>
                                  </p:childTnLst>
                                </p:cTn>
                              </p:par>
                              <p:par>
                                <p:cTn id="229" presetID="2" presetClass="entr" presetSubtype="4" fill="hold" nodeType="withEffect">
                                  <p:stCondLst>
                                    <p:cond delay="0"/>
                                  </p:stCondLst>
                                  <p:childTnLst>
                                    <p:set>
                                      <p:cBhvr>
                                        <p:cTn id="230" dur="1" fill="hold">
                                          <p:stCondLst>
                                            <p:cond delay="0"/>
                                          </p:stCondLst>
                                        </p:cTn>
                                        <p:tgtEl>
                                          <p:spTgt spid="1721554"/>
                                        </p:tgtEl>
                                        <p:attrNameLst>
                                          <p:attrName>style.visibility</p:attrName>
                                        </p:attrNameLst>
                                      </p:cBhvr>
                                      <p:to>
                                        <p:strVal val="visible"/>
                                      </p:to>
                                    </p:set>
                                    <p:anim calcmode="lin" valueType="num">
                                      <p:cBhvr additive="base">
                                        <p:cTn id="231" dur="500" fill="hold"/>
                                        <p:tgtEl>
                                          <p:spTgt spid="1721554"/>
                                        </p:tgtEl>
                                        <p:attrNameLst>
                                          <p:attrName>ppt_x</p:attrName>
                                        </p:attrNameLst>
                                      </p:cBhvr>
                                      <p:tavLst>
                                        <p:tav tm="0">
                                          <p:val>
                                            <p:strVal val="#ppt_x"/>
                                          </p:val>
                                        </p:tav>
                                        <p:tav tm="100000">
                                          <p:val>
                                            <p:strVal val="#ppt_x"/>
                                          </p:val>
                                        </p:tav>
                                      </p:tavLst>
                                    </p:anim>
                                    <p:anim calcmode="lin" valueType="num">
                                      <p:cBhvr additive="base">
                                        <p:cTn id="232" dur="500" fill="hold"/>
                                        <p:tgtEl>
                                          <p:spTgt spid="1721554"/>
                                        </p:tgtEl>
                                        <p:attrNameLst>
                                          <p:attrName>ppt_y</p:attrName>
                                        </p:attrNameLst>
                                      </p:cBhvr>
                                      <p:tavLst>
                                        <p:tav tm="0">
                                          <p:val>
                                            <p:strVal val="1+#ppt_h/2"/>
                                          </p:val>
                                        </p:tav>
                                        <p:tav tm="100000">
                                          <p:val>
                                            <p:strVal val="#ppt_y"/>
                                          </p:val>
                                        </p:tav>
                                      </p:tavLst>
                                    </p:anim>
                                  </p:childTnLst>
                                </p:cTn>
                              </p:par>
                            </p:childTnLst>
                          </p:cTn>
                        </p:par>
                      </p:childTnLst>
                    </p:cTn>
                  </p:par>
                  <p:par>
                    <p:cTn id="233" fill="hold" nodeType="clickPar">
                      <p:stCondLst>
                        <p:cond delay="indefinite"/>
                      </p:stCondLst>
                      <p:childTnLst>
                        <p:par>
                          <p:cTn id="234" fill="hold" nodeType="withGroup">
                            <p:stCondLst>
                              <p:cond delay="0"/>
                            </p:stCondLst>
                            <p:childTnLst>
                              <p:par>
                                <p:cTn id="235" presetID="35" presetClass="emph" presetSubtype="0" repeatCount="10000" fill="hold" nodeType="clickEffect">
                                  <p:stCondLst>
                                    <p:cond delay="0"/>
                                  </p:stCondLst>
                                  <p:childTnLst>
                                    <p:anim calcmode="discrete" valueType="str">
                                      <p:cBhvr>
                                        <p:cTn id="236" dur="1000" fill="hold"/>
                                        <p:tgtEl>
                                          <p:spTgt spid="1721554"/>
                                        </p:tgtEl>
                                        <p:attrNameLst>
                                          <p:attrName>style.visibility</p:attrName>
                                        </p:attrNameLst>
                                      </p:cBhvr>
                                      <p:tavLst>
                                        <p:tav tm="0">
                                          <p:val>
                                            <p:strVal val="hidden"/>
                                          </p:val>
                                        </p:tav>
                                        <p:tav tm="50000">
                                          <p:val>
                                            <p:strVal val="visible"/>
                                          </p:val>
                                        </p:tav>
                                      </p:tavLst>
                                    </p:anim>
                                  </p:childTnLst>
                                </p:cTn>
                              </p:par>
                              <p:par>
                                <p:cTn id="237" presetID="35" presetClass="emph" presetSubtype="0" repeatCount="10000" fill="hold" grpId="0" nodeType="withEffect">
                                  <p:stCondLst>
                                    <p:cond delay="0"/>
                                  </p:stCondLst>
                                  <p:childTnLst>
                                    <p:anim calcmode="discrete" valueType="str">
                                      <p:cBhvr>
                                        <p:cTn id="238" dur="1000" fill="hold"/>
                                        <p:tgtEl>
                                          <p:spTgt spid="1721414"/>
                                        </p:tgtEl>
                                        <p:attrNameLst>
                                          <p:attrName>style.visibility</p:attrName>
                                        </p:attrNameLst>
                                      </p:cBhvr>
                                      <p:tavLst>
                                        <p:tav tm="0">
                                          <p:val>
                                            <p:strVal val="hidden"/>
                                          </p:val>
                                        </p:tav>
                                        <p:tav tm="50000">
                                          <p:val>
                                            <p:strVal val="visible"/>
                                          </p:val>
                                        </p:tav>
                                      </p:tavLst>
                                    </p:anim>
                                  </p:childTnLst>
                                </p:cTn>
                              </p:par>
                            </p:childTnLst>
                          </p:cTn>
                        </p:par>
                      </p:childTnLst>
                    </p:cTn>
                  </p:par>
                  <p:par>
                    <p:cTn id="239" fill="hold" nodeType="clickPar">
                      <p:stCondLst>
                        <p:cond delay="indefinite"/>
                      </p:stCondLst>
                      <p:childTnLst>
                        <p:par>
                          <p:cTn id="240" fill="hold" nodeType="withGroup">
                            <p:stCondLst>
                              <p:cond delay="0"/>
                            </p:stCondLst>
                            <p:childTnLst>
                              <p:par>
                                <p:cTn id="241" presetID="2" presetClass="entr" presetSubtype="2" repeatCount="4000" fill="hold" grpId="0" nodeType="clickEffect">
                                  <p:stCondLst>
                                    <p:cond delay="0"/>
                                  </p:stCondLst>
                                  <p:childTnLst>
                                    <p:set>
                                      <p:cBhvr>
                                        <p:cTn id="242" dur="1" fill="hold">
                                          <p:stCondLst>
                                            <p:cond delay="0"/>
                                          </p:stCondLst>
                                        </p:cTn>
                                        <p:tgtEl>
                                          <p:spTgt spid="1721568"/>
                                        </p:tgtEl>
                                        <p:attrNameLst>
                                          <p:attrName>style.visibility</p:attrName>
                                        </p:attrNameLst>
                                      </p:cBhvr>
                                      <p:to>
                                        <p:strVal val="visible"/>
                                      </p:to>
                                    </p:set>
                                    <p:anim calcmode="lin" valueType="num">
                                      <p:cBhvr additive="base">
                                        <p:cTn id="243" dur="500" fill="hold"/>
                                        <p:tgtEl>
                                          <p:spTgt spid="1721568"/>
                                        </p:tgtEl>
                                        <p:attrNameLst>
                                          <p:attrName>ppt_x</p:attrName>
                                        </p:attrNameLst>
                                      </p:cBhvr>
                                      <p:tavLst>
                                        <p:tav tm="0">
                                          <p:val>
                                            <p:strVal val="1+#ppt_w/2"/>
                                          </p:val>
                                        </p:tav>
                                        <p:tav tm="100000">
                                          <p:val>
                                            <p:strVal val="#ppt_x"/>
                                          </p:val>
                                        </p:tav>
                                      </p:tavLst>
                                    </p:anim>
                                    <p:anim calcmode="lin" valueType="num">
                                      <p:cBhvr additive="base">
                                        <p:cTn id="244" dur="500" fill="hold"/>
                                        <p:tgtEl>
                                          <p:spTgt spid="1721568"/>
                                        </p:tgtEl>
                                        <p:attrNameLst>
                                          <p:attrName>ppt_y</p:attrName>
                                        </p:attrNameLst>
                                      </p:cBhvr>
                                      <p:tavLst>
                                        <p:tav tm="0">
                                          <p:val>
                                            <p:strVal val="#ppt_y"/>
                                          </p:val>
                                        </p:tav>
                                        <p:tav tm="100000">
                                          <p:val>
                                            <p:strVal val="#ppt_y"/>
                                          </p:val>
                                        </p:tav>
                                      </p:tavLst>
                                    </p:anim>
                                  </p:childTnLst>
                                </p:cTn>
                              </p:par>
                            </p:childTnLst>
                          </p:cTn>
                        </p:par>
                      </p:childTnLst>
                    </p:cTn>
                  </p:par>
                  <p:par>
                    <p:cTn id="245" fill="hold" nodeType="clickPar">
                      <p:stCondLst>
                        <p:cond delay="indefinite"/>
                      </p:stCondLst>
                      <p:childTnLst>
                        <p:par>
                          <p:cTn id="246" fill="hold" nodeType="withGroup">
                            <p:stCondLst>
                              <p:cond delay="0"/>
                            </p:stCondLst>
                            <p:childTnLst>
                              <p:par>
                                <p:cTn id="247" presetID="22" presetClass="exit" presetSubtype="4" fill="hold" nodeType="clickEffect">
                                  <p:stCondLst>
                                    <p:cond delay="0"/>
                                  </p:stCondLst>
                                  <p:childTnLst>
                                    <p:animEffect transition="out" filter="wipe(down)">
                                      <p:cBhvr>
                                        <p:cTn id="248" dur="500"/>
                                        <p:tgtEl>
                                          <p:spTgt spid="1721554"/>
                                        </p:tgtEl>
                                      </p:cBhvr>
                                    </p:animEffect>
                                    <p:set>
                                      <p:cBhvr>
                                        <p:cTn id="249" dur="1" fill="hold">
                                          <p:stCondLst>
                                            <p:cond delay="499"/>
                                          </p:stCondLst>
                                        </p:cTn>
                                        <p:tgtEl>
                                          <p:spTgt spid="1721554"/>
                                        </p:tgtEl>
                                        <p:attrNameLst>
                                          <p:attrName>style.visibility</p:attrName>
                                        </p:attrNameLst>
                                      </p:cBhvr>
                                      <p:to>
                                        <p:strVal val="hidden"/>
                                      </p:to>
                                    </p:set>
                                  </p:childTnLst>
                                </p:cTn>
                              </p:par>
                              <p:par>
                                <p:cTn id="250" presetID="2" presetClass="entr" presetSubtype="4" fill="hold" nodeType="withEffect">
                                  <p:stCondLst>
                                    <p:cond delay="0"/>
                                  </p:stCondLst>
                                  <p:childTnLst>
                                    <p:set>
                                      <p:cBhvr>
                                        <p:cTn id="251" dur="1" fill="hold">
                                          <p:stCondLst>
                                            <p:cond delay="0"/>
                                          </p:stCondLst>
                                        </p:cTn>
                                        <p:tgtEl>
                                          <p:spTgt spid="1721555"/>
                                        </p:tgtEl>
                                        <p:attrNameLst>
                                          <p:attrName>style.visibility</p:attrName>
                                        </p:attrNameLst>
                                      </p:cBhvr>
                                      <p:to>
                                        <p:strVal val="visible"/>
                                      </p:to>
                                    </p:set>
                                    <p:anim calcmode="lin" valueType="num">
                                      <p:cBhvr additive="base">
                                        <p:cTn id="252" dur="500" fill="hold"/>
                                        <p:tgtEl>
                                          <p:spTgt spid="1721555"/>
                                        </p:tgtEl>
                                        <p:attrNameLst>
                                          <p:attrName>ppt_x</p:attrName>
                                        </p:attrNameLst>
                                      </p:cBhvr>
                                      <p:tavLst>
                                        <p:tav tm="0">
                                          <p:val>
                                            <p:strVal val="#ppt_x"/>
                                          </p:val>
                                        </p:tav>
                                        <p:tav tm="100000">
                                          <p:val>
                                            <p:strVal val="#ppt_x"/>
                                          </p:val>
                                        </p:tav>
                                      </p:tavLst>
                                    </p:anim>
                                    <p:anim calcmode="lin" valueType="num">
                                      <p:cBhvr additive="base">
                                        <p:cTn id="253" dur="500" fill="hold"/>
                                        <p:tgtEl>
                                          <p:spTgt spid="1721555"/>
                                        </p:tgtEl>
                                        <p:attrNameLst>
                                          <p:attrName>ppt_y</p:attrName>
                                        </p:attrNameLst>
                                      </p:cBhvr>
                                      <p:tavLst>
                                        <p:tav tm="0">
                                          <p:val>
                                            <p:strVal val="1+#ppt_h/2"/>
                                          </p:val>
                                        </p:tav>
                                        <p:tav tm="100000">
                                          <p:val>
                                            <p:strVal val="#ppt_y"/>
                                          </p:val>
                                        </p:tav>
                                      </p:tavLst>
                                    </p:anim>
                                  </p:childTnLst>
                                </p:cTn>
                              </p:par>
                            </p:childTnLst>
                          </p:cTn>
                        </p:par>
                      </p:childTnLst>
                    </p:cTn>
                  </p:par>
                  <p:par>
                    <p:cTn id="254" fill="hold" nodeType="clickPar">
                      <p:stCondLst>
                        <p:cond delay="indefinite"/>
                      </p:stCondLst>
                      <p:childTnLst>
                        <p:par>
                          <p:cTn id="255" fill="hold" nodeType="withGroup">
                            <p:stCondLst>
                              <p:cond delay="0"/>
                            </p:stCondLst>
                            <p:childTnLst>
                              <p:par>
                                <p:cTn id="256" presetID="35" presetClass="emph" presetSubtype="0" repeatCount="10000" fill="hold" nodeType="clickEffect">
                                  <p:stCondLst>
                                    <p:cond delay="0"/>
                                  </p:stCondLst>
                                  <p:childTnLst>
                                    <p:anim calcmode="discrete" valueType="str">
                                      <p:cBhvr>
                                        <p:cTn id="257" dur="1000" fill="hold"/>
                                        <p:tgtEl>
                                          <p:spTgt spid="1721555"/>
                                        </p:tgtEl>
                                        <p:attrNameLst>
                                          <p:attrName>style.visibility</p:attrName>
                                        </p:attrNameLst>
                                      </p:cBhvr>
                                      <p:tavLst>
                                        <p:tav tm="0">
                                          <p:val>
                                            <p:strVal val="hidden"/>
                                          </p:val>
                                        </p:tav>
                                        <p:tav tm="50000">
                                          <p:val>
                                            <p:strVal val="visible"/>
                                          </p:val>
                                        </p:tav>
                                      </p:tavLst>
                                    </p:anim>
                                  </p:childTnLst>
                                </p:cTn>
                              </p:par>
                              <p:par>
                                <p:cTn id="258" presetID="35" presetClass="emph" presetSubtype="0" repeatCount="10000" fill="hold" grpId="0" nodeType="withEffect">
                                  <p:stCondLst>
                                    <p:cond delay="0"/>
                                  </p:stCondLst>
                                  <p:childTnLst>
                                    <p:anim calcmode="discrete" valueType="str">
                                      <p:cBhvr>
                                        <p:cTn id="259" dur="1000" fill="hold"/>
                                        <p:tgtEl>
                                          <p:spTgt spid="1721417"/>
                                        </p:tgtEl>
                                        <p:attrNameLst>
                                          <p:attrName>style.visibility</p:attrName>
                                        </p:attrNameLst>
                                      </p:cBhvr>
                                      <p:tavLst>
                                        <p:tav tm="0">
                                          <p:val>
                                            <p:strVal val="hidden"/>
                                          </p:val>
                                        </p:tav>
                                        <p:tav tm="50000">
                                          <p:val>
                                            <p:strVal val="visible"/>
                                          </p:val>
                                        </p:tav>
                                      </p:tavLst>
                                    </p:anim>
                                  </p:childTnLst>
                                </p:cTn>
                              </p:par>
                            </p:childTnLst>
                          </p:cTn>
                        </p:par>
                      </p:childTnLst>
                    </p:cTn>
                  </p:par>
                  <p:par>
                    <p:cTn id="260" fill="hold" nodeType="clickPar">
                      <p:stCondLst>
                        <p:cond delay="indefinite"/>
                      </p:stCondLst>
                      <p:childTnLst>
                        <p:par>
                          <p:cTn id="261" fill="hold" nodeType="withGroup">
                            <p:stCondLst>
                              <p:cond delay="0"/>
                            </p:stCondLst>
                            <p:childTnLst>
                              <p:par>
                                <p:cTn id="262" presetID="2" presetClass="entr" presetSubtype="2" repeatCount="4000" fill="hold" grpId="0" nodeType="clickEffect">
                                  <p:stCondLst>
                                    <p:cond delay="0"/>
                                  </p:stCondLst>
                                  <p:childTnLst>
                                    <p:set>
                                      <p:cBhvr>
                                        <p:cTn id="263" dur="1" fill="hold">
                                          <p:stCondLst>
                                            <p:cond delay="0"/>
                                          </p:stCondLst>
                                        </p:cTn>
                                        <p:tgtEl>
                                          <p:spTgt spid="1721567"/>
                                        </p:tgtEl>
                                        <p:attrNameLst>
                                          <p:attrName>style.visibility</p:attrName>
                                        </p:attrNameLst>
                                      </p:cBhvr>
                                      <p:to>
                                        <p:strVal val="visible"/>
                                      </p:to>
                                    </p:set>
                                    <p:anim calcmode="lin" valueType="num">
                                      <p:cBhvr additive="base">
                                        <p:cTn id="264" dur="500" fill="hold"/>
                                        <p:tgtEl>
                                          <p:spTgt spid="1721567"/>
                                        </p:tgtEl>
                                        <p:attrNameLst>
                                          <p:attrName>ppt_x</p:attrName>
                                        </p:attrNameLst>
                                      </p:cBhvr>
                                      <p:tavLst>
                                        <p:tav tm="0">
                                          <p:val>
                                            <p:strVal val="1+#ppt_w/2"/>
                                          </p:val>
                                        </p:tav>
                                        <p:tav tm="100000">
                                          <p:val>
                                            <p:strVal val="#ppt_x"/>
                                          </p:val>
                                        </p:tav>
                                      </p:tavLst>
                                    </p:anim>
                                    <p:anim calcmode="lin" valueType="num">
                                      <p:cBhvr additive="base">
                                        <p:cTn id="265" dur="500" fill="hold"/>
                                        <p:tgtEl>
                                          <p:spTgt spid="1721567"/>
                                        </p:tgtEl>
                                        <p:attrNameLst>
                                          <p:attrName>ppt_y</p:attrName>
                                        </p:attrNameLst>
                                      </p:cBhvr>
                                      <p:tavLst>
                                        <p:tav tm="0">
                                          <p:val>
                                            <p:strVal val="#ppt_y"/>
                                          </p:val>
                                        </p:tav>
                                        <p:tav tm="100000">
                                          <p:val>
                                            <p:strVal val="#ppt_y"/>
                                          </p:val>
                                        </p:tav>
                                      </p:tavLst>
                                    </p:anim>
                                  </p:childTnLst>
                                </p:cTn>
                              </p:par>
                            </p:childTnLst>
                          </p:cTn>
                        </p:par>
                      </p:childTnLst>
                    </p:cTn>
                  </p:par>
                  <p:par>
                    <p:cTn id="266" fill="hold" nodeType="clickPar">
                      <p:stCondLst>
                        <p:cond delay="indefinite"/>
                      </p:stCondLst>
                      <p:childTnLst>
                        <p:par>
                          <p:cTn id="267" fill="hold" nodeType="withGroup">
                            <p:stCondLst>
                              <p:cond delay="0"/>
                            </p:stCondLst>
                            <p:childTnLst>
                              <p:par>
                                <p:cTn id="268" presetID="22" presetClass="exit" presetSubtype="4" fill="hold" nodeType="clickEffect">
                                  <p:stCondLst>
                                    <p:cond delay="0"/>
                                  </p:stCondLst>
                                  <p:childTnLst>
                                    <p:animEffect transition="out" filter="wipe(down)">
                                      <p:cBhvr>
                                        <p:cTn id="269" dur="500"/>
                                        <p:tgtEl>
                                          <p:spTgt spid="1721555"/>
                                        </p:tgtEl>
                                      </p:cBhvr>
                                    </p:animEffect>
                                    <p:set>
                                      <p:cBhvr>
                                        <p:cTn id="270" dur="1" fill="hold">
                                          <p:stCondLst>
                                            <p:cond delay="499"/>
                                          </p:stCondLst>
                                        </p:cTn>
                                        <p:tgtEl>
                                          <p:spTgt spid="1721555"/>
                                        </p:tgtEl>
                                        <p:attrNameLst>
                                          <p:attrName>style.visibility</p:attrName>
                                        </p:attrNameLst>
                                      </p:cBhvr>
                                      <p:to>
                                        <p:strVal val="hidden"/>
                                      </p:to>
                                    </p:set>
                                  </p:childTnLst>
                                </p:cTn>
                              </p:par>
                              <p:par>
                                <p:cTn id="271" presetID="2" presetClass="entr" presetSubtype="4" fill="hold" nodeType="withEffect">
                                  <p:stCondLst>
                                    <p:cond delay="0"/>
                                  </p:stCondLst>
                                  <p:childTnLst>
                                    <p:set>
                                      <p:cBhvr>
                                        <p:cTn id="272" dur="1" fill="hold">
                                          <p:stCondLst>
                                            <p:cond delay="0"/>
                                          </p:stCondLst>
                                        </p:cTn>
                                        <p:tgtEl>
                                          <p:spTgt spid="1721556"/>
                                        </p:tgtEl>
                                        <p:attrNameLst>
                                          <p:attrName>style.visibility</p:attrName>
                                        </p:attrNameLst>
                                      </p:cBhvr>
                                      <p:to>
                                        <p:strVal val="visible"/>
                                      </p:to>
                                    </p:set>
                                    <p:anim calcmode="lin" valueType="num">
                                      <p:cBhvr additive="base">
                                        <p:cTn id="273" dur="500" fill="hold"/>
                                        <p:tgtEl>
                                          <p:spTgt spid="1721556"/>
                                        </p:tgtEl>
                                        <p:attrNameLst>
                                          <p:attrName>ppt_x</p:attrName>
                                        </p:attrNameLst>
                                      </p:cBhvr>
                                      <p:tavLst>
                                        <p:tav tm="0">
                                          <p:val>
                                            <p:strVal val="#ppt_x"/>
                                          </p:val>
                                        </p:tav>
                                        <p:tav tm="100000">
                                          <p:val>
                                            <p:strVal val="#ppt_x"/>
                                          </p:val>
                                        </p:tav>
                                      </p:tavLst>
                                    </p:anim>
                                    <p:anim calcmode="lin" valueType="num">
                                      <p:cBhvr additive="base">
                                        <p:cTn id="274" dur="500" fill="hold"/>
                                        <p:tgtEl>
                                          <p:spTgt spid="1721556"/>
                                        </p:tgtEl>
                                        <p:attrNameLst>
                                          <p:attrName>ppt_y</p:attrName>
                                        </p:attrNameLst>
                                      </p:cBhvr>
                                      <p:tavLst>
                                        <p:tav tm="0">
                                          <p:val>
                                            <p:strVal val="1+#ppt_h/2"/>
                                          </p:val>
                                        </p:tav>
                                        <p:tav tm="100000">
                                          <p:val>
                                            <p:strVal val="#ppt_y"/>
                                          </p:val>
                                        </p:tav>
                                      </p:tavLst>
                                    </p:anim>
                                  </p:childTnLst>
                                </p:cTn>
                              </p:par>
                            </p:childTnLst>
                          </p:cTn>
                        </p:par>
                      </p:childTnLst>
                    </p:cTn>
                  </p:par>
                  <p:par>
                    <p:cTn id="275" fill="hold" nodeType="clickPar">
                      <p:stCondLst>
                        <p:cond delay="indefinite"/>
                      </p:stCondLst>
                      <p:childTnLst>
                        <p:par>
                          <p:cTn id="276" fill="hold" nodeType="withGroup">
                            <p:stCondLst>
                              <p:cond delay="0"/>
                            </p:stCondLst>
                            <p:childTnLst>
                              <p:par>
                                <p:cTn id="277" presetID="35" presetClass="emph" presetSubtype="0" repeatCount="10000" fill="hold" nodeType="clickEffect">
                                  <p:stCondLst>
                                    <p:cond delay="0"/>
                                  </p:stCondLst>
                                  <p:childTnLst>
                                    <p:anim calcmode="discrete" valueType="str">
                                      <p:cBhvr>
                                        <p:cTn id="278" dur="1000" fill="hold"/>
                                        <p:tgtEl>
                                          <p:spTgt spid="17215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534" grpId="0" animBg="1"/>
      <p:bldP spid="1721469" grpId="0" animBg="1"/>
      <p:bldP spid="1721469" grpId="1" animBg="1"/>
      <p:bldP spid="1721469" grpId="2"/>
      <p:bldP spid="1721420" grpId="0" animBg="1"/>
      <p:bldP spid="1721417" grpId="0" animBg="1"/>
      <p:bldP spid="1721414" grpId="0" animBg="1"/>
      <p:bldP spid="1721411" grpId="0" animBg="1"/>
      <p:bldP spid="1721408" grpId="0" animBg="1"/>
      <p:bldP spid="1721405" grpId="0" animBg="1"/>
      <p:bldP spid="1721503" grpId="0" animBg="1"/>
      <p:bldP spid="1721566" grpId="0" animBg="1"/>
      <p:bldP spid="1721567" grpId="0" animBg="1"/>
      <p:bldP spid="1721568" grpId="0" animBg="1"/>
      <p:bldP spid="1721569" grpId="0" animBg="1"/>
      <p:bldP spid="1721570" grpId="0" animBg="1"/>
      <p:bldP spid="1721571" grpId="0" animBg="1"/>
      <p:bldP spid="172157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r>
              <a:rPr lang="zh-CN" altLang="en-US" dirty="0" smtClean="0"/>
              <a:t>执行指令微程序</a:t>
            </a:r>
            <a:r>
              <a:rPr lang="en-US" altLang="zh-CN" dirty="0" smtClean="0"/>
              <a:t>…</a:t>
            </a:r>
          </a:p>
        </p:txBody>
      </p:sp>
      <p:sp>
        <p:nvSpPr>
          <p:cNvPr id="97284" name="Rectangle 3"/>
          <p:cNvSpPr>
            <a:spLocks noGrp="1" noChangeArrowheads="1"/>
          </p:cNvSpPr>
          <p:nvPr>
            <p:ph type="body" idx="1"/>
          </p:nvPr>
        </p:nvSpPr>
        <p:spPr/>
        <p:txBody>
          <a:bodyPr/>
          <a:lstStyle/>
          <a:p>
            <a:r>
              <a:rPr lang="zh-CN" altLang="en-US" dirty="0" smtClean="0"/>
              <a:t>微程序控制计算机的工作过程是执行微指令序列的过程。</a:t>
            </a:r>
          </a:p>
          <a:p>
            <a:r>
              <a:rPr lang="zh-CN" altLang="en-US" dirty="0" smtClean="0"/>
              <a:t>微指令控制了取指令操作；</a:t>
            </a:r>
          </a:p>
          <a:p>
            <a:r>
              <a:rPr lang="zh-CN" altLang="en-US" dirty="0" smtClean="0"/>
              <a:t>多条微指令实现了指令的功能；</a:t>
            </a:r>
          </a:p>
          <a:p>
            <a:r>
              <a:rPr lang="zh-CN" altLang="en-US" dirty="0" smtClean="0"/>
              <a:t>而微指令中的微命令使执行部件完成微操作，计算机的工作过程是执行程序的过程，微观看，是执行指令的过程，再微观一点看，是执行微指令的过程，再微观一点是执行部件进行微操作的过程 。</a:t>
            </a:r>
          </a:p>
          <a:p>
            <a:endParaRPr lang="en-US" altLang="zh-CN" dirty="0" smtClean="0"/>
          </a:p>
        </p:txBody>
      </p:sp>
      <p:sp>
        <p:nvSpPr>
          <p:cNvPr id="9"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53823062"/>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zh-CN" altLang="en-US" dirty="0" smtClean="0"/>
              <a:t>微指令举例</a:t>
            </a:r>
            <a:r>
              <a:rPr lang="en-US" altLang="zh-CN" dirty="0" smtClean="0"/>
              <a:t>---</a:t>
            </a:r>
            <a:r>
              <a:rPr lang="zh-CN" altLang="en-US" dirty="0" smtClean="0"/>
              <a:t>十进制加法</a:t>
            </a:r>
          </a:p>
        </p:txBody>
      </p:sp>
      <p:sp>
        <p:nvSpPr>
          <p:cNvPr id="99332" name="Rectangle 3"/>
          <p:cNvSpPr>
            <a:spLocks noGrp="1" noChangeArrowheads="1"/>
          </p:cNvSpPr>
          <p:nvPr>
            <p:ph type="body" idx="1"/>
          </p:nvPr>
        </p:nvSpPr>
        <p:spPr/>
        <p:txBody>
          <a:bodyPr/>
          <a:lstStyle/>
          <a:p>
            <a:pPr eaLnBrk="1" hangingPunct="1">
              <a:lnSpc>
                <a:spcPct val="110000"/>
              </a:lnSpc>
            </a:pPr>
            <a:r>
              <a:rPr lang="en-US" altLang="zh-CN" dirty="0" smtClean="0"/>
              <a:t>BCD</a:t>
            </a:r>
            <a:r>
              <a:rPr lang="zh-CN" altLang="en-US" dirty="0" smtClean="0"/>
              <a:t>码</a:t>
            </a:r>
            <a:r>
              <a:rPr lang="en-US" altLang="zh-CN" dirty="0" smtClean="0"/>
              <a:t>4bit</a:t>
            </a:r>
            <a:r>
              <a:rPr lang="zh-CN" altLang="en-US" dirty="0" smtClean="0"/>
              <a:t>表示十进制   </a:t>
            </a:r>
            <a:r>
              <a:rPr lang="en-US" altLang="zh-CN" dirty="0" smtClean="0"/>
              <a:t>0 1 2 3 4 5 6 7 8 9</a:t>
            </a:r>
          </a:p>
          <a:p>
            <a:pPr eaLnBrk="1" hangingPunct="1">
              <a:lnSpc>
                <a:spcPct val="110000"/>
              </a:lnSpc>
            </a:pPr>
            <a:r>
              <a:rPr lang="zh-CN" altLang="en-US" dirty="0" smtClean="0"/>
              <a:t>作加法时必须校验</a:t>
            </a:r>
          </a:p>
          <a:p>
            <a:pPr eaLnBrk="1" hangingPunct="1">
              <a:lnSpc>
                <a:spcPct val="110000"/>
              </a:lnSpc>
            </a:pPr>
            <a:r>
              <a:rPr lang="en-US" altLang="zh-CN" dirty="0" smtClean="0"/>
              <a:t>8+6</a:t>
            </a:r>
            <a:r>
              <a:rPr lang="zh-CN" altLang="en-US" dirty="0" smtClean="0"/>
              <a:t>＝</a:t>
            </a:r>
            <a:r>
              <a:rPr lang="en-US" altLang="zh-CN" dirty="0" smtClean="0"/>
              <a:t>14       8+2</a:t>
            </a:r>
            <a:r>
              <a:rPr lang="zh-CN" altLang="en-US" dirty="0" smtClean="0"/>
              <a:t>＝</a:t>
            </a:r>
            <a:r>
              <a:rPr lang="en-US" altLang="zh-CN" dirty="0" smtClean="0"/>
              <a:t>10</a:t>
            </a:r>
          </a:p>
          <a:p>
            <a:pPr eaLnBrk="1" hangingPunct="1">
              <a:lnSpc>
                <a:spcPct val="110000"/>
              </a:lnSpc>
            </a:pPr>
            <a:r>
              <a:rPr lang="en-US" altLang="zh-CN" dirty="0" smtClean="0"/>
              <a:t>3+6</a:t>
            </a:r>
            <a:r>
              <a:rPr lang="zh-CN" altLang="en-US" dirty="0" smtClean="0"/>
              <a:t>＝</a:t>
            </a:r>
            <a:r>
              <a:rPr lang="en-US" altLang="zh-CN" dirty="0" smtClean="0"/>
              <a:t>9         5+2</a:t>
            </a:r>
            <a:r>
              <a:rPr lang="zh-CN" altLang="en-US" dirty="0" smtClean="0"/>
              <a:t>＝</a:t>
            </a:r>
            <a:r>
              <a:rPr lang="en-US" altLang="zh-CN" dirty="0" smtClean="0"/>
              <a:t>7</a:t>
            </a:r>
          </a:p>
          <a:p>
            <a:pPr eaLnBrk="1" hangingPunct="1">
              <a:lnSpc>
                <a:spcPct val="110000"/>
              </a:lnSpc>
            </a:pPr>
            <a:r>
              <a:rPr lang="en-US" altLang="zh-CN" dirty="0" smtClean="0"/>
              <a:t>8+6+6=20                </a:t>
            </a:r>
            <a:r>
              <a:rPr lang="zh-CN" altLang="en-US" dirty="0" smtClean="0">
                <a:solidFill>
                  <a:srgbClr val="FF3300"/>
                </a:solidFill>
              </a:rPr>
              <a:t>高位进位</a:t>
            </a:r>
          </a:p>
          <a:p>
            <a:pPr eaLnBrk="1" hangingPunct="1">
              <a:lnSpc>
                <a:spcPct val="110000"/>
              </a:lnSpc>
            </a:pPr>
            <a:r>
              <a:rPr lang="en-US" altLang="zh-CN" dirty="0" smtClean="0"/>
              <a:t>8+2+6 </a:t>
            </a:r>
            <a:r>
              <a:rPr lang="zh-CN" altLang="en-US" dirty="0" smtClean="0"/>
              <a:t>＝</a:t>
            </a:r>
            <a:r>
              <a:rPr lang="en-US" altLang="zh-CN" dirty="0" smtClean="0"/>
              <a:t>16&gt;15        </a:t>
            </a:r>
            <a:r>
              <a:rPr lang="zh-CN" altLang="en-US" dirty="0" smtClean="0">
                <a:solidFill>
                  <a:srgbClr val="FF3300"/>
                </a:solidFill>
              </a:rPr>
              <a:t>位进位</a:t>
            </a:r>
          </a:p>
          <a:p>
            <a:pPr eaLnBrk="1" hangingPunct="1">
              <a:lnSpc>
                <a:spcPct val="110000"/>
              </a:lnSpc>
            </a:pPr>
            <a:r>
              <a:rPr lang="en-US" altLang="zh-CN" dirty="0" smtClean="0"/>
              <a:t>3+6+6</a:t>
            </a:r>
            <a:r>
              <a:rPr lang="zh-CN" altLang="en-US" dirty="0" smtClean="0"/>
              <a:t>＝</a:t>
            </a:r>
            <a:r>
              <a:rPr lang="en-US" altLang="zh-CN" dirty="0" smtClean="0"/>
              <a:t>15  &lt;</a:t>
            </a:r>
            <a:r>
              <a:rPr lang="zh-CN" altLang="en-US" dirty="0" smtClean="0"/>
              <a:t>＝ </a:t>
            </a:r>
            <a:r>
              <a:rPr lang="en-US" altLang="zh-CN" dirty="0" smtClean="0"/>
              <a:t>15    </a:t>
            </a:r>
            <a:r>
              <a:rPr lang="zh-CN" altLang="en-US" dirty="0" smtClean="0">
                <a:solidFill>
                  <a:srgbClr val="FF3300"/>
                </a:solidFill>
              </a:rPr>
              <a:t>不产生进位</a:t>
            </a:r>
          </a:p>
          <a:p>
            <a:pPr eaLnBrk="1" hangingPunct="1">
              <a:lnSpc>
                <a:spcPct val="110000"/>
              </a:lnSpc>
            </a:pPr>
            <a:r>
              <a:rPr lang="en-US" altLang="zh-CN" dirty="0" smtClean="0"/>
              <a:t>5+2+6</a:t>
            </a:r>
            <a:r>
              <a:rPr lang="zh-CN" altLang="en-US" dirty="0" smtClean="0"/>
              <a:t>＝</a:t>
            </a:r>
            <a:r>
              <a:rPr lang="en-US" altLang="zh-CN" dirty="0" smtClean="0"/>
              <a:t>13 &lt;</a:t>
            </a:r>
            <a:r>
              <a:rPr lang="zh-CN" altLang="en-US" dirty="0" smtClean="0"/>
              <a:t>＝ </a:t>
            </a:r>
            <a:r>
              <a:rPr lang="en-US" altLang="zh-CN" dirty="0" smtClean="0"/>
              <a:t>15     </a:t>
            </a:r>
            <a:r>
              <a:rPr lang="zh-CN" altLang="en-US" dirty="0" smtClean="0">
                <a:solidFill>
                  <a:srgbClr val="FF3300"/>
                </a:solidFill>
              </a:rPr>
              <a:t>不产生进位</a:t>
            </a:r>
            <a:endParaRPr lang="zh-CN" altLang="en-US" dirty="0" smtClean="0"/>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1915170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Rectangle 2"/>
          <p:cNvSpPr>
            <a:spLocks noChangeArrowheads="1"/>
          </p:cNvSpPr>
          <p:nvPr/>
        </p:nvSpPr>
        <p:spPr bwMode="auto">
          <a:xfrm>
            <a:off x="3274417" y="548283"/>
            <a:ext cx="2949575" cy="792162"/>
          </a:xfrm>
          <a:prstGeom prst="rect">
            <a:avLst/>
          </a:prstGeom>
          <a:solidFill>
            <a:srgbClr val="99FF66"/>
          </a:solidFill>
          <a:ln w="12700" algn="ctr">
            <a:solidFill>
              <a:srgbClr val="003300"/>
            </a:solidFill>
            <a:miter lim="800000"/>
            <a:headEnd/>
            <a:tailEnd/>
          </a:ln>
        </p:spPr>
        <p:txBody>
          <a:bodyPr wrap="none" anchor="ctr"/>
          <a:lstStyle/>
          <a:p>
            <a:pPr algn="ctr"/>
            <a:r>
              <a:rPr lang="en-US" altLang="zh-CN" sz="2000" i="0" dirty="0" smtClean="0"/>
              <a:t>(</a:t>
            </a:r>
            <a:r>
              <a:rPr lang="en-US" altLang="zh-CN" sz="2000" i="0" dirty="0" smtClean="0">
                <a:solidFill>
                  <a:schemeClr val="tx1"/>
                </a:solidFill>
                <a:latin typeface="Arial" pitchFamily="34" charset="0"/>
              </a:rPr>
              <a:t>PC)→AR </a:t>
            </a:r>
          </a:p>
          <a:p>
            <a:pPr algn="ctr"/>
            <a:r>
              <a:rPr lang="en-US" altLang="zh-CN" sz="2000" i="0" dirty="0" smtClean="0">
                <a:solidFill>
                  <a:schemeClr val="tx1"/>
                </a:solidFill>
                <a:latin typeface="Arial" pitchFamily="34" charset="0"/>
              </a:rPr>
              <a:t>(</a:t>
            </a:r>
            <a:r>
              <a:rPr lang="en-US" altLang="zh-CN" sz="2000" i="0" dirty="0" err="1" smtClean="0">
                <a:solidFill>
                  <a:schemeClr val="tx1"/>
                </a:solidFill>
                <a:latin typeface="Arial" pitchFamily="34" charset="0"/>
              </a:rPr>
              <a:t>Mem</a:t>
            </a:r>
            <a:r>
              <a:rPr lang="en-US" altLang="zh-CN" sz="2000" i="0" dirty="0" smtClean="0">
                <a:solidFill>
                  <a:schemeClr val="tx1"/>
                </a:solidFill>
                <a:latin typeface="Arial" pitchFamily="34" charset="0"/>
              </a:rPr>
              <a:t>[AR]) →</a:t>
            </a:r>
            <a:r>
              <a:rPr lang="en-US" altLang="zh-CN" sz="2000" i="0" dirty="0">
                <a:solidFill>
                  <a:schemeClr val="tx1"/>
                </a:solidFill>
                <a:latin typeface="Arial" pitchFamily="34" charset="0"/>
              </a:rPr>
              <a:t>DR→IR PC+1</a:t>
            </a:r>
          </a:p>
        </p:txBody>
      </p:sp>
      <p:sp>
        <p:nvSpPr>
          <p:cNvPr id="1613828" name="Line 4"/>
          <p:cNvSpPr>
            <a:spLocks noChangeShapeType="1"/>
          </p:cNvSpPr>
          <p:nvPr/>
        </p:nvSpPr>
        <p:spPr bwMode="auto">
          <a:xfrm>
            <a:off x="4714280" y="5588595"/>
            <a:ext cx="0" cy="720725"/>
          </a:xfrm>
          <a:prstGeom prst="line">
            <a:avLst/>
          </a:prstGeom>
          <a:noFill/>
          <a:ln w="12700">
            <a:solidFill>
              <a:srgbClr val="003300"/>
            </a:solidFill>
            <a:round/>
            <a:headEnd/>
            <a:tailEnd type="oval" w="lg" len="lg"/>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29" name="AutoShape 5"/>
          <p:cNvSpPr>
            <a:spLocks noChangeArrowheads="1"/>
          </p:cNvSpPr>
          <p:nvPr/>
        </p:nvSpPr>
        <p:spPr bwMode="auto">
          <a:xfrm>
            <a:off x="3690342" y="1700808"/>
            <a:ext cx="2032000" cy="576262"/>
          </a:xfrm>
          <a:prstGeom prst="diamond">
            <a:avLst/>
          </a:prstGeom>
          <a:solidFill>
            <a:srgbClr val="99FF66"/>
          </a:solidFill>
          <a:ln w="12700" algn="ctr">
            <a:solidFill>
              <a:srgbClr val="003300"/>
            </a:solidFill>
            <a:miter lim="800000"/>
            <a:headEnd/>
            <a:tailEnd/>
          </a:ln>
        </p:spPr>
        <p:txBody>
          <a:bodyPr wrap="none" anchor="ctr"/>
          <a:lstStyle/>
          <a:p>
            <a:pPr algn="ctr"/>
            <a:r>
              <a:rPr lang="en-US" altLang="zh-CN" sz="1800" i="0">
                <a:solidFill>
                  <a:schemeClr val="tx1"/>
                </a:solidFill>
                <a:latin typeface="Arial" pitchFamily="34" charset="0"/>
              </a:rPr>
              <a:t>P1</a:t>
            </a:r>
          </a:p>
        </p:txBody>
      </p:sp>
      <p:sp>
        <p:nvSpPr>
          <p:cNvPr id="1613830" name="Line 6"/>
          <p:cNvSpPr>
            <a:spLocks noChangeShapeType="1"/>
          </p:cNvSpPr>
          <p:nvPr/>
        </p:nvSpPr>
        <p:spPr bwMode="auto">
          <a:xfrm>
            <a:off x="4698405" y="1340445"/>
            <a:ext cx="0" cy="360363"/>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31" name="Line 7"/>
          <p:cNvSpPr>
            <a:spLocks noChangeShapeType="1"/>
          </p:cNvSpPr>
          <p:nvPr/>
        </p:nvSpPr>
        <p:spPr bwMode="auto">
          <a:xfrm>
            <a:off x="4714280" y="2277070"/>
            <a:ext cx="0" cy="43180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32" name="Rectangle 8"/>
          <p:cNvSpPr>
            <a:spLocks noChangeArrowheads="1"/>
          </p:cNvSpPr>
          <p:nvPr/>
        </p:nvSpPr>
        <p:spPr bwMode="auto">
          <a:xfrm>
            <a:off x="3349030" y="2708870"/>
            <a:ext cx="2951162" cy="360363"/>
          </a:xfrm>
          <a:prstGeom prst="rect">
            <a:avLst/>
          </a:prstGeom>
          <a:solidFill>
            <a:srgbClr val="99FF66"/>
          </a:solidFill>
          <a:ln w="12700" algn="ctr">
            <a:solidFill>
              <a:srgbClr val="003300"/>
            </a:solidFill>
            <a:miter lim="800000"/>
            <a:headEnd/>
            <a:tailEnd/>
          </a:ln>
        </p:spPr>
        <p:txBody>
          <a:bodyPr wrap="none" anchor="ctr"/>
          <a:lstStyle/>
          <a:p>
            <a:pPr algn="ctr"/>
            <a:r>
              <a:rPr lang="en-US" altLang="zh-CN" sz="2000" i="0" dirty="0" smtClean="0">
                <a:solidFill>
                  <a:schemeClr val="tx1"/>
                </a:solidFill>
                <a:latin typeface="Arial" pitchFamily="34" charset="0"/>
              </a:rPr>
              <a:t>(R1)+(R2)→</a:t>
            </a:r>
            <a:r>
              <a:rPr lang="en-US" altLang="zh-CN" sz="2000" i="0" dirty="0">
                <a:solidFill>
                  <a:schemeClr val="tx1"/>
                </a:solidFill>
                <a:latin typeface="Arial" pitchFamily="34" charset="0"/>
              </a:rPr>
              <a:t>R2</a:t>
            </a:r>
          </a:p>
        </p:txBody>
      </p:sp>
      <p:sp>
        <p:nvSpPr>
          <p:cNvPr id="1613833" name="Rectangle 9"/>
          <p:cNvSpPr>
            <a:spLocks noChangeArrowheads="1"/>
          </p:cNvSpPr>
          <p:nvPr/>
        </p:nvSpPr>
        <p:spPr bwMode="auto">
          <a:xfrm>
            <a:off x="3349030" y="3428008"/>
            <a:ext cx="2951162" cy="360362"/>
          </a:xfrm>
          <a:prstGeom prst="rect">
            <a:avLst/>
          </a:prstGeom>
          <a:solidFill>
            <a:srgbClr val="99FF66"/>
          </a:solidFill>
          <a:ln w="12700" algn="ctr">
            <a:solidFill>
              <a:srgbClr val="003300"/>
            </a:solidFill>
            <a:miter lim="800000"/>
            <a:headEnd/>
            <a:tailEnd/>
          </a:ln>
        </p:spPr>
        <p:txBody>
          <a:bodyPr wrap="none" anchor="ctr"/>
          <a:lstStyle/>
          <a:p>
            <a:pPr algn="ctr"/>
            <a:r>
              <a:rPr lang="en-US" altLang="zh-CN" sz="2000" i="0" dirty="0" smtClean="0">
                <a:solidFill>
                  <a:schemeClr val="tx1"/>
                </a:solidFill>
                <a:latin typeface="Arial" pitchFamily="34" charset="0"/>
              </a:rPr>
              <a:t>(R2)+(R3)→</a:t>
            </a:r>
            <a:r>
              <a:rPr lang="en-US" altLang="zh-CN" sz="2000" i="0" dirty="0">
                <a:solidFill>
                  <a:schemeClr val="tx1"/>
                </a:solidFill>
                <a:latin typeface="Arial" pitchFamily="34" charset="0"/>
              </a:rPr>
              <a:t>R2</a:t>
            </a:r>
          </a:p>
        </p:txBody>
      </p:sp>
      <p:sp>
        <p:nvSpPr>
          <p:cNvPr id="1613834" name="Rectangle 10"/>
          <p:cNvSpPr>
            <a:spLocks noChangeArrowheads="1"/>
          </p:cNvSpPr>
          <p:nvPr/>
        </p:nvSpPr>
        <p:spPr bwMode="auto">
          <a:xfrm>
            <a:off x="3349030" y="5228233"/>
            <a:ext cx="2951162" cy="360362"/>
          </a:xfrm>
          <a:prstGeom prst="rect">
            <a:avLst/>
          </a:prstGeom>
          <a:solidFill>
            <a:srgbClr val="99FF66"/>
          </a:solidFill>
          <a:ln w="12700" algn="ctr">
            <a:solidFill>
              <a:srgbClr val="003300"/>
            </a:solidFill>
            <a:miter lim="800000"/>
            <a:headEnd/>
            <a:tailEnd/>
          </a:ln>
        </p:spPr>
        <p:txBody>
          <a:bodyPr wrap="none" anchor="ctr"/>
          <a:lstStyle/>
          <a:p>
            <a:pPr algn="ctr"/>
            <a:r>
              <a:rPr lang="en-US" altLang="zh-CN" sz="2000" i="0" dirty="0" smtClean="0">
                <a:solidFill>
                  <a:schemeClr val="tx1"/>
                </a:solidFill>
                <a:latin typeface="Arial" pitchFamily="34" charset="0"/>
              </a:rPr>
              <a:t>(R2)-(R3)→</a:t>
            </a:r>
            <a:r>
              <a:rPr lang="en-US" altLang="zh-CN" sz="2000" i="0" dirty="0">
                <a:solidFill>
                  <a:schemeClr val="tx1"/>
                </a:solidFill>
                <a:latin typeface="Arial" pitchFamily="34" charset="0"/>
              </a:rPr>
              <a:t>R2</a:t>
            </a:r>
          </a:p>
        </p:txBody>
      </p:sp>
      <p:sp>
        <p:nvSpPr>
          <p:cNvPr id="1613835" name="Line 11"/>
          <p:cNvSpPr>
            <a:spLocks noChangeShapeType="1"/>
          </p:cNvSpPr>
          <p:nvPr/>
        </p:nvSpPr>
        <p:spPr bwMode="auto">
          <a:xfrm>
            <a:off x="4714280" y="3069233"/>
            <a:ext cx="0" cy="43180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36" name="AutoShape 12"/>
          <p:cNvSpPr>
            <a:spLocks noChangeArrowheads="1"/>
          </p:cNvSpPr>
          <p:nvPr/>
        </p:nvSpPr>
        <p:spPr bwMode="auto">
          <a:xfrm>
            <a:off x="3690342" y="4148733"/>
            <a:ext cx="2032000" cy="576262"/>
          </a:xfrm>
          <a:prstGeom prst="diamond">
            <a:avLst/>
          </a:prstGeom>
          <a:solidFill>
            <a:srgbClr val="99FF66"/>
          </a:solidFill>
          <a:ln w="12700" algn="ctr">
            <a:solidFill>
              <a:srgbClr val="003300"/>
            </a:solidFill>
            <a:miter lim="800000"/>
            <a:headEnd/>
            <a:tailEnd/>
          </a:ln>
        </p:spPr>
        <p:txBody>
          <a:bodyPr wrap="none" anchor="ctr"/>
          <a:lstStyle/>
          <a:p>
            <a:pPr algn="ctr"/>
            <a:r>
              <a:rPr lang="en-US" altLang="zh-CN" sz="1800" i="0">
                <a:solidFill>
                  <a:schemeClr val="tx1"/>
                </a:solidFill>
                <a:latin typeface="Arial" pitchFamily="34" charset="0"/>
              </a:rPr>
              <a:t>P2</a:t>
            </a:r>
          </a:p>
        </p:txBody>
      </p:sp>
      <p:sp>
        <p:nvSpPr>
          <p:cNvPr id="1613837" name="Line 13"/>
          <p:cNvSpPr>
            <a:spLocks noChangeShapeType="1"/>
          </p:cNvSpPr>
          <p:nvPr/>
        </p:nvSpPr>
        <p:spPr bwMode="auto">
          <a:xfrm>
            <a:off x="4698405" y="3788370"/>
            <a:ext cx="0" cy="360363"/>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38" name="Line 14"/>
          <p:cNvSpPr>
            <a:spLocks noChangeShapeType="1"/>
          </p:cNvSpPr>
          <p:nvPr/>
        </p:nvSpPr>
        <p:spPr bwMode="auto">
          <a:xfrm>
            <a:off x="4714280" y="4726583"/>
            <a:ext cx="0" cy="50165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39" name="Line 15"/>
          <p:cNvSpPr>
            <a:spLocks noChangeShapeType="1"/>
          </p:cNvSpPr>
          <p:nvPr/>
        </p:nvSpPr>
        <p:spPr bwMode="auto">
          <a:xfrm flipH="1">
            <a:off x="2699742" y="4436070"/>
            <a:ext cx="1006475"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40" name="Line 16"/>
          <p:cNvSpPr>
            <a:spLocks noChangeShapeType="1"/>
          </p:cNvSpPr>
          <p:nvPr/>
        </p:nvSpPr>
        <p:spPr bwMode="auto">
          <a:xfrm>
            <a:off x="2699742" y="4436070"/>
            <a:ext cx="0" cy="1584325"/>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41" name="Line 17"/>
          <p:cNvSpPr>
            <a:spLocks noChangeShapeType="1"/>
          </p:cNvSpPr>
          <p:nvPr/>
        </p:nvSpPr>
        <p:spPr bwMode="auto">
          <a:xfrm>
            <a:off x="2699742" y="6020395"/>
            <a:ext cx="2014538" cy="0"/>
          </a:xfrm>
          <a:prstGeom prst="line">
            <a:avLst/>
          </a:prstGeom>
          <a:noFill/>
          <a:ln w="1270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613842" name="Text Box 18"/>
          <p:cNvSpPr txBox="1">
            <a:spLocks noChangeArrowheads="1"/>
          </p:cNvSpPr>
          <p:nvPr/>
        </p:nvSpPr>
        <p:spPr bwMode="auto">
          <a:xfrm>
            <a:off x="2769592" y="4077295"/>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a:solidFill>
                  <a:schemeClr val="tx1"/>
                </a:solidFill>
                <a:latin typeface="Arial" pitchFamily="34" charset="0"/>
              </a:rPr>
              <a:t>Cy=1</a:t>
            </a:r>
            <a:endParaRPr lang="en-US" altLang="zh-CN" sz="2000" i="0" baseline="-25000">
              <a:solidFill>
                <a:schemeClr val="tx1"/>
              </a:solidFill>
              <a:latin typeface="Arial" pitchFamily="34" charset="0"/>
            </a:endParaRPr>
          </a:p>
        </p:txBody>
      </p:sp>
      <p:sp>
        <p:nvSpPr>
          <p:cNvPr id="1613843" name="Text Box 19"/>
          <p:cNvSpPr txBox="1">
            <a:spLocks noChangeArrowheads="1"/>
          </p:cNvSpPr>
          <p:nvPr/>
        </p:nvSpPr>
        <p:spPr bwMode="auto">
          <a:xfrm>
            <a:off x="3777655" y="4831358"/>
            <a:ext cx="1081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a:solidFill>
                  <a:schemeClr val="tx1"/>
                </a:solidFill>
                <a:latin typeface="Arial" pitchFamily="34" charset="0"/>
              </a:rPr>
              <a:t>Cy=0</a:t>
            </a:r>
            <a:endParaRPr lang="en-US" altLang="zh-CN" sz="2000" i="0" baseline="-25000">
              <a:solidFill>
                <a:schemeClr val="tx1"/>
              </a:solidFill>
              <a:latin typeface="Arial" pitchFamily="34" charset="0"/>
            </a:endParaRPr>
          </a:p>
        </p:txBody>
      </p:sp>
      <p:sp>
        <p:nvSpPr>
          <p:cNvPr id="1613850" name="Text Box 26"/>
          <p:cNvSpPr txBox="1">
            <a:spLocks noChangeArrowheads="1"/>
          </p:cNvSpPr>
          <p:nvPr/>
        </p:nvSpPr>
        <p:spPr bwMode="auto">
          <a:xfrm>
            <a:off x="1905992" y="3391495"/>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hangingPunct="1">
              <a:spcBef>
                <a:spcPct val="50000"/>
              </a:spcBef>
            </a:pPr>
            <a:r>
              <a:rPr lang="en-US" altLang="zh-CN" sz="2000" i="0" dirty="0" smtClean="0">
                <a:solidFill>
                  <a:schemeClr val="tx1"/>
                </a:solidFill>
                <a:latin typeface="Arial" pitchFamily="34" charset="0"/>
              </a:rPr>
              <a:t>(R3)=6</a:t>
            </a:r>
            <a:endParaRPr lang="en-US" altLang="zh-CN" sz="2000" i="0" baseline="-25000" dirty="0">
              <a:solidFill>
                <a:schemeClr val="tx1"/>
              </a:solidFill>
              <a:latin typeface="Arial" pitchFamily="34" charset="0"/>
            </a:endParaRPr>
          </a:p>
        </p:txBody>
      </p:sp>
      <p:sp>
        <p:nvSpPr>
          <p:cNvPr id="20"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108606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3826"/>
                                        </p:tgtEl>
                                        <p:attrNameLst>
                                          <p:attrName>style.visibility</p:attrName>
                                        </p:attrNameLst>
                                      </p:cBhvr>
                                      <p:to>
                                        <p:strVal val="visible"/>
                                      </p:to>
                                    </p:set>
                                    <p:anim calcmode="lin" valueType="num">
                                      <p:cBhvr additive="base">
                                        <p:cTn id="7" dur="500" fill="hold"/>
                                        <p:tgtEl>
                                          <p:spTgt spid="1613826"/>
                                        </p:tgtEl>
                                        <p:attrNameLst>
                                          <p:attrName>ppt_x</p:attrName>
                                        </p:attrNameLst>
                                      </p:cBhvr>
                                      <p:tavLst>
                                        <p:tav tm="0">
                                          <p:val>
                                            <p:strVal val="#ppt_x"/>
                                          </p:val>
                                        </p:tav>
                                        <p:tav tm="100000">
                                          <p:val>
                                            <p:strVal val="#ppt_x"/>
                                          </p:val>
                                        </p:tav>
                                      </p:tavLst>
                                    </p:anim>
                                    <p:anim calcmode="lin" valueType="num">
                                      <p:cBhvr additive="base">
                                        <p:cTn id="8" dur="500" fill="hold"/>
                                        <p:tgtEl>
                                          <p:spTgt spid="16138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1613830"/>
                                        </p:tgtEl>
                                        <p:attrNameLst>
                                          <p:attrName>style.visibility</p:attrName>
                                        </p:attrNameLst>
                                      </p:cBhvr>
                                      <p:to>
                                        <p:strVal val="visible"/>
                                      </p:to>
                                    </p:set>
                                    <p:anim calcmode="lin" valueType="num">
                                      <p:cBhvr>
                                        <p:cTn id="13" dur="500" fill="hold"/>
                                        <p:tgtEl>
                                          <p:spTgt spid="1613830"/>
                                        </p:tgtEl>
                                        <p:attrNameLst>
                                          <p:attrName>ppt_x</p:attrName>
                                        </p:attrNameLst>
                                      </p:cBhvr>
                                      <p:tavLst>
                                        <p:tav tm="0">
                                          <p:val>
                                            <p:strVal val="#ppt_x"/>
                                          </p:val>
                                        </p:tav>
                                        <p:tav tm="100000">
                                          <p:val>
                                            <p:strVal val="#ppt_x"/>
                                          </p:val>
                                        </p:tav>
                                      </p:tavLst>
                                    </p:anim>
                                    <p:anim calcmode="lin" valueType="num">
                                      <p:cBhvr>
                                        <p:cTn id="14" dur="500" fill="hold"/>
                                        <p:tgtEl>
                                          <p:spTgt spid="1613830"/>
                                        </p:tgtEl>
                                        <p:attrNameLst>
                                          <p:attrName>ppt_y</p:attrName>
                                        </p:attrNameLst>
                                      </p:cBhvr>
                                      <p:tavLst>
                                        <p:tav tm="0">
                                          <p:val>
                                            <p:strVal val="#ppt_y-#ppt_h/2"/>
                                          </p:val>
                                        </p:tav>
                                        <p:tav tm="100000">
                                          <p:val>
                                            <p:strVal val="#ppt_y"/>
                                          </p:val>
                                        </p:tav>
                                      </p:tavLst>
                                    </p:anim>
                                    <p:anim calcmode="lin" valueType="num">
                                      <p:cBhvr>
                                        <p:cTn id="15" dur="500" fill="hold"/>
                                        <p:tgtEl>
                                          <p:spTgt spid="1613830"/>
                                        </p:tgtEl>
                                        <p:attrNameLst>
                                          <p:attrName>ppt_w</p:attrName>
                                        </p:attrNameLst>
                                      </p:cBhvr>
                                      <p:tavLst>
                                        <p:tav tm="0">
                                          <p:val>
                                            <p:strVal val="#ppt_w"/>
                                          </p:val>
                                        </p:tav>
                                        <p:tav tm="100000">
                                          <p:val>
                                            <p:strVal val="#ppt_w"/>
                                          </p:val>
                                        </p:tav>
                                      </p:tavLst>
                                    </p:anim>
                                    <p:anim calcmode="lin" valueType="num">
                                      <p:cBhvr>
                                        <p:cTn id="16" dur="500" fill="hold"/>
                                        <p:tgtEl>
                                          <p:spTgt spid="1613830"/>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13829"/>
                                        </p:tgtEl>
                                        <p:attrNameLst>
                                          <p:attrName>style.visibility</p:attrName>
                                        </p:attrNameLst>
                                      </p:cBhvr>
                                      <p:to>
                                        <p:strVal val="visible"/>
                                      </p:to>
                                    </p:set>
                                    <p:anim calcmode="lin" valueType="num">
                                      <p:cBhvr additive="base">
                                        <p:cTn id="21" dur="500" fill="hold"/>
                                        <p:tgtEl>
                                          <p:spTgt spid="1613829"/>
                                        </p:tgtEl>
                                        <p:attrNameLst>
                                          <p:attrName>ppt_x</p:attrName>
                                        </p:attrNameLst>
                                      </p:cBhvr>
                                      <p:tavLst>
                                        <p:tav tm="0">
                                          <p:val>
                                            <p:strVal val="#ppt_x"/>
                                          </p:val>
                                        </p:tav>
                                        <p:tav tm="100000">
                                          <p:val>
                                            <p:strVal val="#ppt_x"/>
                                          </p:val>
                                        </p:tav>
                                      </p:tavLst>
                                    </p:anim>
                                    <p:anim calcmode="lin" valueType="num">
                                      <p:cBhvr additive="base">
                                        <p:cTn id="22" dur="500" fill="hold"/>
                                        <p:tgtEl>
                                          <p:spTgt spid="161382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 fill="hold" grpId="0" nodeType="clickEffect">
                                  <p:stCondLst>
                                    <p:cond delay="0"/>
                                  </p:stCondLst>
                                  <p:childTnLst>
                                    <p:set>
                                      <p:cBhvr>
                                        <p:cTn id="26" dur="1" fill="hold">
                                          <p:stCondLst>
                                            <p:cond delay="0"/>
                                          </p:stCondLst>
                                        </p:cTn>
                                        <p:tgtEl>
                                          <p:spTgt spid="1613831"/>
                                        </p:tgtEl>
                                        <p:attrNameLst>
                                          <p:attrName>style.visibility</p:attrName>
                                        </p:attrNameLst>
                                      </p:cBhvr>
                                      <p:to>
                                        <p:strVal val="visible"/>
                                      </p:to>
                                    </p:set>
                                    <p:anim calcmode="lin" valueType="num">
                                      <p:cBhvr>
                                        <p:cTn id="27" dur="500" fill="hold"/>
                                        <p:tgtEl>
                                          <p:spTgt spid="1613831"/>
                                        </p:tgtEl>
                                        <p:attrNameLst>
                                          <p:attrName>ppt_x</p:attrName>
                                        </p:attrNameLst>
                                      </p:cBhvr>
                                      <p:tavLst>
                                        <p:tav tm="0">
                                          <p:val>
                                            <p:strVal val="#ppt_x"/>
                                          </p:val>
                                        </p:tav>
                                        <p:tav tm="100000">
                                          <p:val>
                                            <p:strVal val="#ppt_x"/>
                                          </p:val>
                                        </p:tav>
                                      </p:tavLst>
                                    </p:anim>
                                    <p:anim calcmode="lin" valueType="num">
                                      <p:cBhvr>
                                        <p:cTn id="28" dur="500" fill="hold"/>
                                        <p:tgtEl>
                                          <p:spTgt spid="1613831"/>
                                        </p:tgtEl>
                                        <p:attrNameLst>
                                          <p:attrName>ppt_y</p:attrName>
                                        </p:attrNameLst>
                                      </p:cBhvr>
                                      <p:tavLst>
                                        <p:tav tm="0">
                                          <p:val>
                                            <p:strVal val="#ppt_y-#ppt_h/2"/>
                                          </p:val>
                                        </p:tav>
                                        <p:tav tm="100000">
                                          <p:val>
                                            <p:strVal val="#ppt_y"/>
                                          </p:val>
                                        </p:tav>
                                      </p:tavLst>
                                    </p:anim>
                                    <p:anim calcmode="lin" valueType="num">
                                      <p:cBhvr>
                                        <p:cTn id="29" dur="500" fill="hold"/>
                                        <p:tgtEl>
                                          <p:spTgt spid="1613831"/>
                                        </p:tgtEl>
                                        <p:attrNameLst>
                                          <p:attrName>ppt_w</p:attrName>
                                        </p:attrNameLst>
                                      </p:cBhvr>
                                      <p:tavLst>
                                        <p:tav tm="0">
                                          <p:val>
                                            <p:strVal val="#ppt_w"/>
                                          </p:val>
                                        </p:tav>
                                        <p:tav tm="100000">
                                          <p:val>
                                            <p:strVal val="#ppt_w"/>
                                          </p:val>
                                        </p:tav>
                                      </p:tavLst>
                                    </p:anim>
                                    <p:anim calcmode="lin" valueType="num">
                                      <p:cBhvr>
                                        <p:cTn id="30" dur="500" fill="hold"/>
                                        <p:tgtEl>
                                          <p:spTgt spid="1613831"/>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13832"/>
                                        </p:tgtEl>
                                        <p:attrNameLst>
                                          <p:attrName>style.visibility</p:attrName>
                                        </p:attrNameLst>
                                      </p:cBhvr>
                                      <p:to>
                                        <p:strVal val="visible"/>
                                      </p:to>
                                    </p:set>
                                    <p:anim calcmode="lin" valueType="num">
                                      <p:cBhvr additive="base">
                                        <p:cTn id="35" dur="500" fill="hold"/>
                                        <p:tgtEl>
                                          <p:spTgt spid="1613832"/>
                                        </p:tgtEl>
                                        <p:attrNameLst>
                                          <p:attrName>ppt_x</p:attrName>
                                        </p:attrNameLst>
                                      </p:cBhvr>
                                      <p:tavLst>
                                        <p:tav tm="0">
                                          <p:val>
                                            <p:strVal val="#ppt_x"/>
                                          </p:val>
                                        </p:tav>
                                        <p:tav tm="100000">
                                          <p:val>
                                            <p:strVal val="#ppt_x"/>
                                          </p:val>
                                        </p:tav>
                                      </p:tavLst>
                                    </p:anim>
                                    <p:anim calcmode="lin" valueType="num">
                                      <p:cBhvr additive="base">
                                        <p:cTn id="36" dur="500" fill="hold"/>
                                        <p:tgtEl>
                                          <p:spTgt spid="161383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1613835"/>
                                        </p:tgtEl>
                                        <p:attrNameLst>
                                          <p:attrName>style.visibility</p:attrName>
                                        </p:attrNameLst>
                                      </p:cBhvr>
                                      <p:to>
                                        <p:strVal val="visible"/>
                                      </p:to>
                                    </p:set>
                                    <p:anim calcmode="lin" valueType="num">
                                      <p:cBhvr>
                                        <p:cTn id="41" dur="500" fill="hold"/>
                                        <p:tgtEl>
                                          <p:spTgt spid="1613835"/>
                                        </p:tgtEl>
                                        <p:attrNameLst>
                                          <p:attrName>ppt_x</p:attrName>
                                        </p:attrNameLst>
                                      </p:cBhvr>
                                      <p:tavLst>
                                        <p:tav tm="0">
                                          <p:val>
                                            <p:strVal val="#ppt_x"/>
                                          </p:val>
                                        </p:tav>
                                        <p:tav tm="100000">
                                          <p:val>
                                            <p:strVal val="#ppt_x"/>
                                          </p:val>
                                        </p:tav>
                                      </p:tavLst>
                                    </p:anim>
                                    <p:anim calcmode="lin" valueType="num">
                                      <p:cBhvr>
                                        <p:cTn id="42" dur="500" fill="hold"/>
                                        <p:tgtEl>
                                          <p:spTgt spid="1613835"/>
                                        </p:tgtEl>
                                        <p:attrNameLst>
                                          <p:attrName>ppt_y</p:attrName>
                                        </p:attrNameLst>
                                      </p:cBhvr>
                                      <p:tavLst>
                                        <p:tav tm="0">
                                          <p:val>
                                            <p:strVal val="#ppt_y-#ppt_h/2"/>
                                          </p:val>
                                        </p:tav>
                                        <p:tav tm="100000">
                                          <p:val>
                                            <p:strVal val="#ppt_y"/>
                                          </p:val>
                                        </p:tav>
                                      </p:tavLst>
                                    </p:anim>
                                    <p:anim calcmode="lin" valueType="num">
                                      <p:cBhvr>
                                        <p:cTn id="43" dur="500" fill="hold"/>
                                        <p:tgtEl>
                                          <p:spTgt spid="1613835"/>
                                        </p:tgtEl>
                                        <p:attrNameLst>
                                          <p:attrName>ppt_w</p:attrName>
                                        </p:attrNameLst>
                                      </p:cBhvr>
                                      <p:tavLst>
                                        <p:tav tm="0">
                                          <p:val>
                                            <p:strVal val="#ppt_w"/>
                                          </p:val>
                                        </p:tav>
                                        <p:tav tm="100000">
                                          <p:val>
                                            <p:strVal val="#ppt_w"/>
                                          </p:val>
                                        </p:tav>
                                      </p:tavLst>
                                    </p:anim>
                                    <p:anim calcmode="lin" valueType="num">
                                      <p:cBhvr>
                                        <p:cTn id="44" dur="500" fill="hold"/>
                                        <p:tgtEl>
                                          <p:spTgt spid="1613835"/>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13833"/>
                                        </p:tgtEl>
                                        <p:attrNameLst>
                                          <p:attrName>style.visibility</p:attrName>
                                        </p:attrNameLst>
                                      </p:cBhvr>
                                      <p:to>
                                        <p:strVal val="visible"/>
                                      </p:to>
                                    </p:set>
                                    <p:anim calcmode="lin" valueType="num">
                                      <p:cBhvr additive="base">
                                        <p:cTn id="49" dur="500" fill="hold"/>
                                        <p:tgtEl>
                                          <p:spTgt spid="1613833"/>
                                        </p:tgtEl>
                                        <p:attrNameLst>
                                          <p:attrName>ppt_x</p:attrName>
                                        </p:attrNameLst>
                                      </p:cBhvr>
                                      <p:tavLst>
                                        <p:tav tm="0">
                                          <p:val>
                                            <p:strVal val="#ppt_x"/>
                                          </p:val>
                                        </p:tav>
                                        <p:tav tm="100000">
                                          <p:val>
                                            <p:strVal val="#ppt_x"/>
                                          </p:val>
                                        </p:tav>
                                      </p:tavLst>
                                    </p:anim>
                                    <p:anim calcmode="lin" valueType="num">
                                      <p:cBhvr additive="base">
                                        <p:cTn id="50" dur="500" fill="hold"/>
                                        <p:tgtEl>
                                          <p:spTgt spid="161383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613850"/>
                                        </p:tgtEl>
                                        <p:attrNameLst>
                                          <p:attrName>style.visibility</p:attrName>
                                        </p:attrNameLst>
                                      </p:cBhvr>
                                      <p:to>
                                        <p:strVal val="visible"/>
                                      </p:to>
                                    </p:set>
                                    <p:anim calcmode="lin" valueType="num">
                                      <p:cBhvr additive="base">
                                        <p:cTn id="55" dur="500" fill="hold"/>
                                        <p:tgtEl>
                                          <p:spTgt spid="1613850"/>
                                        </p:tgtEl>
                                        <p:attrNameLst>
                                          <p:attrName>ppt_x</p:attrName>
                                        </p:attrNameLst>
                                      </p:cBhvr>
                                      <p:tavLst>
                                        <p:tav tm="0">
                                          <p:val>
                                            <p:strVal val="1+#ppt_w/2"/>
                                          </p:val>
                                        </p:tav>
                                        <p:tav tm="100000">
                                          <p:val>
                                            <p:strVal val="#ppt_x"/>
                                          </p:val>
                                        </p:tav>
                                      </p:tavLst>
                                    </p:anim>
                                    <p:anim calcmode="lin" valueType="num">
                                      <p:cBhvr additive="base">
                                        <p:cTn id="56" dur="500" fill="hold"/>
                                        <p:tgtEl>
                                          <p:spTgt spid="161385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fill="hold" grpId="0" nodeType="clickEffect">
                                  <p:stCondLst>
                                    <p:cond delay="0"/>
                                  </p:stCondLst>
                                  <p:childTnLst>
                                    <p:set>
                                      <p:cBhvr>
                                        <p:cTn id="60" dur="1" fill="hold">
                                          <p:stCondLst>
                                            <p:cond delay="0"/>
                                          </p:stCondLst>
                                        </p:cTn>
                                        <p:tgtEl>
                                          <p:spTgt spid="1613837"/>
                                        </p:tgtEl>
                                        <p:attrNameLst>
                                          <p:attrName>style.visibility</p:attrName>
                                        </p:attrNameLst>
                                      </p:cBhvr>
                                      <p:to>
                                        <p:strVal val="visible"/>
                                      </p:to>
                                    </p:set>
                                    <p:anim calcmode="lin" valueType="num">
                                      <p:cBhvr>
                                        <p:cTn id="61" dur="500" fill="hold"/>
                                        <p:tgtEl>
                                          <p:spTgt spid="1613837"/>
                                        </p:tgtEl>
                                        <p:attrNameLst>
                                          <p:attrName>ppt_x</p:attrName>
                                        </p:attrNameLst>
                                      </p:cBhvr>
                                      <p:tavLst>
                                        <p:tav tm="0">
                                          <p:val>
                                            <p:strVal val="#ppt_x"/>
                                          </p:val>
                                        </p:tav>
                                        <p:tav tm="100000">
                                          <p:val>
                                            <p:strVal val="#ppt_x"/>
                                          </p:val>
                                        </p:tav>
                                      </p:tavLst>
                                    </p:anim>
                                    <p:anim calcmode="lin" valueType="num">
                                      <p:cBhvr>
                                        <p:cTn id="62" dur="500" fill="hold"/>
                                        <p:tgtEl>
                                          <p:spTgt spid="1613837"/>
                                        </p:tgtEl>
                                        <p:attrNameLst>
                                          <p:attrName>ppt_y</p:attrName>
                                        </p:attrNameLst>
                                      </p:cBhvr>
                                      <p:tavLst>
                                        <p:tav tm="0">
                                          <p:val>
                                            <p:strVal val="#ppt_y-#ppt_h/2"/>
                                          </p:val>
                                        </p:tav>
                                        <p:tav tm="100000">
                                          <p:val>
                                            <p:strVal val="#ppt_y"/>
                                          </p:val>
                                        </p:tav>
                                      </p:tavLst>
                                    </p:anim>
                                    <p:anim calcmode="lin" valueType="num">
                                      <p:cBhvr>
                                        <p:cTn id="63" dur="500" fill="hold"/>
                                        <p:tgtEl>
                                          <p:spTgt spid="1613837"/>
                                        </p:tgtEl>
                                        <p:attrNameLst>
                                          <p:attrName>ppt_w</p:attrName>
                                        </p:attrNameLst>
                                      </p:cBhvr>
                                      <p:tavLst>
                                        <p:tav tm="0">
                                          <p:val>
                                            <p:strVal val="#ppt_w"/>
                                          </p:val>
                                        </p:tav>
                                        <p:tav tm="100000">
                                          <p:val>
                                            <p:strVal val="#ppt_w"/>
                                          </p:val>
                                        </p:tav>
                                      </p:tavLst>
                                    </p:anim>
                                    <p:anim calcmode="lin" valueType="num">
                                      <p:cBhvr>
                                        <p:cTn id="64" dur="500" fill="hold"/>
                                        <p:tgtEl>
                                          <p:spTgt spid="1613837"/>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613836"/>
                                        </p:tgtEl>
                                        <p:attrNameLst>
                                          <p:attrName>style.visibility</p:attrName>
                                        </p:attrNameLst>
                                      </p:cBhvr>
                                      <p:to>
                                        <p:strVal val="visible"/>
                                      </p:to>
                                    </p:set>
                                    <p:anim calcmode="lin" valueType="num">
                                      <p:cBhvr additive="base">
                                        <p:cTn id="69" dur="500" fill="hold"/>
                                        <p:tgtEl>
                                          <p:spTgt spid="1613836"/>
                                        </p:tgtEl>
                                        <p:attrNameLst>
                                          <p:attrName>ppt_x</p:attrName>
                                        </p:attrNameLst>
                                      </p:cBhvr>
                                      <p:tavLst>
                                        <p:tav tm="0">
                                          <p:val>
                                            <p:strVal val="#ppt_x"/>
                                          </p:val>
                                        </p:tav>
                                        <p:tav tm="100000">
                                          <p:val>
                                            <p:strVal val="#ppt_x"/>
                                          </p:val>
                                        </p:tav>
                                      </p:tavLst>
                                    </p:anim>
                                    <p:anim calcmode="lin" valueType="num">
                                      <p:cBhvr additive="base">
                                        <p:cTn id="70" dur="500" fill="hold"/>
                                        <p:tgtEl>
                                          <p:spTgt spid="1613836"/>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13843"/>
                                        </p:tgtEl>
                                        <p:attrNameLst>
                                          <p:attrName>style.visibility</p:attrName>
                                        </p:attrNameLst>
                                      </p:cBhvr>
                                      <p:to>
                                        <p:strVal val="visible"/>
                                      </p:to>
                                    </p:set>
                                    <p:anim calcmode="lin" valueType="num">
                                      <p:cBhvr additive="base">
                                        <p:cTn id="75" dur="500" fill="hold"/>
                                        <p:tgtEl>
                                          <p:spTgt spid="1613843"/>
                                        </p:tgtEl>
                                        <p:attrNameLst>
                                          <p:attrName>ppt_x</p:attrName>
                                        </p:attrNameLst>
                                      </p:cBhvr>
                                      <p:tavLst>
                                        <p:tav tm="0">
                                          <p:val>
                                            <p:strVal val="#ppt_x"/>
                                          </p:val>
                                        </p:tav>
                                        <p:tav tm="100000">
                                          <p:val>
                                            <p:strVal val="#ppt_x"/>
                                          </p:val>
                                        </p:tav>
                                      </p:tavLst>
                                    </p:anim>
                                    <p:anim calcmode="lin" valueType="num">
                                      <p:cBhvr additive="base">
                                        <p:cTn id="76" dur="500" fill="hold"/>
                                        <p:tgtEl>
                                          <p:spTgt spid="1613843"/>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1" fill="hold" grpId="0" nodeType="clickEffect">
                                  <p:stCondLst>
                                    <p:cond delay="0"/>
                                  </p:stCondLst>
                                  <p:childTnLst>
                                    <p:set>
                                      <p:cBhvr>
                                        <p:cTn id="80" dur="1" fill="hold">
                                          <p:stCondLst>
                                            <p:cond delay="0"/>
                                          </p:stCondLst>
                                        </p:cTn>
                                        <p:tgtEl>
                                          <p:spTgt spid="1613838"/>
                                        </p:tgtEl>
                                        <p:attrNameLst>
                                          <p:attrName>style.visibility</p:attrName>
                                        </p:attrNameLst>
                                      </p:cBhvr>
                                      <p:to>
                                        <p:strVal val="visible"/>
                                      </p:to>
                                    </p:set>
                                    <p:anim calcmode="lin" valueType="num">
                                      <p:cBhvr>
                                        <p:cTn id="81" dur="500" fill="hold"/>
                                        <p:tgtEl>
                                          <p:spTgt spid="1613838"/>
                                        </p:tgtEl>
                                        <p:attrNameLst>
                                          <p:attrName>ppt_x</p:attrName>
                                        </p:attrNameLst>
                                      </p:cBhvr>
                                      <p:tavLst>
                                        <p:tav tm="0">
                                          <p:val>
                                            <p:strVal val="#ppt_x"/>
                                          </p:val>
                                        </p:tav>
                                        <p:tav tm="100000">
                                          <p:val>
                                            <p:strVal val="#ppt_x"/>
                                          </p:val>
                                        </p:tav>
                                      </p:tavLst>
                                    </p:anim>
                                    <p:anim calcmode="lin" valueType="num">
                                      <p:cBhvr>
                                        <p:cTn id="82" dur="500" fill="hold"/>
                                        <p:tgtEl>
                                          <p:spTgt spid="1613838"/>
                                        </p:tgtEl>
                                        <p:attrNameLst>
                                          <p:attrName>ppt_y</p:attrName>
                                        </p:attrNameLst>
                                      </p:cBhvr>
                                      <p:tavLst>
                                        <p:tav tm="0">
                                          <p:val>
                                            <p:strVal val="#ppt_y-#ppt_h/2"/>
                                          </p:val>
                                        </p:tav>
                                        <p:tav tm="100000">
                                          <p:val>
                                            <p:strVal val="#ppt_y"/>
                                          </p:val>
                                        </p:tav>
                                      </p:tavLst>
                                    </p:anim>
                                    <p:anim calcmode="lin" valueType="num">
                                      <p:cBhvr>
                                        <p:cTn id="83" dur="500" fill="hold"/>
                                        <p:tgtEl>
                                          <p:spTgt spid="1613838"/>
                                        </p:tgtEl>
                                        <p:attrNameLst>
                                          <p:attrName>ppt_w</p:attrName>
                                        </p:attrNameLst>
                                      </p:cBhvr>
                                      <p:tavLst>
                                        <p:tav tm="0">
                                          <p:val>
                                            <p:strVal val="#ppt_w"/>
                                          </p:val>
                                        </p:tav>
                                        <p:tav tm="100000">
                                          <p:val>
                                            <p:strVal val="#ppt_w"/>
                                          </p:val>
                                        </p:tav>
                                      </p:tavLst>
                                    </p:anim>
                                    <p:anim calcmode="lin" valueType="num">
                                      <p:cBhvr>
                                        <p:cTn id="84" dur="500" fill="hold"/>
                                        <p:tgtEl>
                                          <p:spTgt spid="1613838"/>
                                        </p:tgtEl>
                                        <p:attrNameLst>
                                          <p:attrName>ppt_h</p:attrName>
                                        </p:attrNameLst>
                                      </p:cBhvr>
                                      <p:tavLst>
                                        <p:tav tm="0">
                                          <p:val>
                                            <p:fltVal val="0"/>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613834"/>
                                        </p:tgtEl>
                                        <p:attrNameLst>
                                          <p:attrName>style.visibility</p:attrName>
                                        </p:attrNameLst>
                                      </p:cBhvr>
                                      <p:to>
                                        <p:strVal val="visible"/>
                                      </p:to>
                                    </p:set>
                                    <p:anim calcmode="lin" valueType="num">
                                      <p:cBhvr additive="base">
                                        <p:cTn id="89" dur="500" fill="hold"/>
                                        <p:tgtEl>
                                          <p:spTgt spid="1613834"/>
                                        </p:tgtEl>
                                        <p:attrNameLst>
                                          <p:attrName>ppt_x</p:attrName>
                                        </p:attrNameLst>
                                      </p:cBhvr>
                                      <p:tavLst>
                                        <p:tav tm="0">
                                          <p:val>
                                            <p:strVal val="#ppt_x"/>
                                          </p:val>
                                        </p:tav>
                                        <p:tav tm="100000">
                                          <p:val>
                                            <p:strVal val="#ppt_x"/>
                                          </p:val>
                                        </p:tav>
                                      </p:tavLst>
                                    </p:anim>
                                    <p:anim calcmode="lin" valueType="num">
                                      <p:cBhvr additive="base">
                                        <p:cTn id="90" dur="500" fill="hold"/>
                                        <p:tgtEl>
                                          <p:spTgt spid="1613834"/>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1" fill="hold" grpId="0" nodeType="clickEffect">
                                  <p:stCondLst>
                                    <p:cond delay="0"/>
                                  </p:stCondLst>
                                  <p:childTnLst>
                                    <p:set>
                                      <p:cBhvr>
                                        <p:cTn id="94" dur="1" fill="hold">
                                          <p:stCondLst>
                                            <p:cond delay="0"/>
                                          </p:stCondLst>
                                        </p:cTn>
                                        <p:tgtEl>
                                          <p:spTgt spid="1613828"/>
                                        </p:tgtEl>
                                        <p:attrNameLst>
                                          <p:attrName>style.visibility</p:attrName>
                                        </p:attrNameLst>
                                      </p:cBhvr>
                                      <p:to>
                                        <p:strVal val="visible"/>
                                      </p:to>
                                    </p:set>
                                    <p:anim calcmode="lin" valueType="num">
                                      <p:cBhvr>
                                        <p:cTn id="95" dur="500" fill="hold"/>
                                        <p:tgtEl>
                                          <p:spTgt spid="1613828"/>
                                        </p:tgtEl>
                                        <p:attrNameLst>
                                          <p:attrName>ppt_x</p:attrName>
                                        </p:attrNameLst>
                                      </p:cBhvr>
                                      <p:tavLst>
                                        <p:tav tm="0">
                                          <p:val>
                                            <p:strVal val="#ppt_x"/>
                                          </p:val>
                                        </p:tav>
                                        <p:tav tm="100000">
                                          <p:val>
                                            <p:strVal val="#ppt_x"/>
                                          </p:val>
                                        </p:tav>
                                      </p:tavLst>
                                    </p:anim>
                                    <p:anim calcmode="lin" valueType="num">
                                      <p:cBhvr>
                                        <p:cTn id="96" dur="500" fill="hold"/>
                                        <p:tgtEl>
                                          <p:spTgt spid="1613828"/>
                                        </p:tgtEl>
                                        <p:attrNameLst>
                                          <p:attrName>ppt_y</p:attrName>
                                        </p:attrNameLst>
                                      </p:cBhvr>
                                      <p:tavLst>
                                        <p:tav tm="0">
                                          <p:val>
                                            <p:strVal val="#ppt_y-#ppt_h/2"/>
                                          </p:val>
                                        </p:tav>
                                        <p:tav tm="100000">
                                          <p:val>
                                            <p:strVal val="#ppt_y"/>
                                          </p:val>
                                        </p:tav>
                                      </p:tavLst>
                                    </p:anim>
                                    <p:anim calcmode="lin" valueType="num">
                                      <p:cBhvr>
                                        <p:cTn id="97" dur="500" fill="hold"/>
                                        <p:tgtEl>
                                          <p:spTgt spid="1613828"/>
                                        </p:tgtEl>
                                        <p:attrNameLst>
                                          <p:attrName>ppt_w</p:attrName>
                                        </p:attrNameLst>
                                      </p:cBhvr>
                                      <p:tavLst>
                                        <p:tav tm="0">
                                          <p:val>
                                            <p:strVal val="#ppt_w"/>
                                          </p:val>
                                        </p:tav>
                                        <p:tav tm="100000">
                                          <p:val>
                                            <p:strVal val="#ppt_w"/>
                                          </p:val>
                                        </p:tav>
                                      </p:tavLst>
                                    </p:anim>
                                    <p:anim calcmode="lin" valueType="num">
                                      <p:cBhvr>
                                        <p:cTn id="98" dur="500" fill="hold"/>
                                        <p:tgtEl>
                                          <p:spTgt spid="1613828"/>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613842"/>
                                        </p:tgtEl>
                                        <p:attrNameLst>
                                          <p:attrName>style.visibility</p:attrName>
                                        </p:attrNameLst>
                                      </p:cBhvr>
                                      <p:to>
                                        <p:strVal val="visible"/>
                                      </p:to>
                                    </p:set>
                                    <p:anim calcmode="lin" valueType="num">
                                      <p:cBhvr additive="base">
                                        <p:cTn id="103" dur="500" fill="hold"/>
                                        <p:tgtEl>
                                          <p:spTgt spid="1613842"/>
                                        </p:tgtEl>
                                        <p:attrNameLst>
                                          <p:attrName>ppt_x</p:attrName>
                                        </p:attrNameLst>
                                      </p:cBhvr>
                                      <p:tavLst>
                                        <p:tav tm="0">
                                          <p:val>
                                            <p:strVal val="#ppt_x"/>
                                          </p:val>
                                        </p:tav>
                                        <p:tav tm="100000">
                                          <p:val>
                                            <p:strVal val="#ppt_x"/>
                                          </p:val>
                                        </p:tav>
                                      </p:tavLst>
                                    </p:anim>
                                    <p:anim calcmode="lin" valueType="num">
                                      <p:cBhvr additive="base">
                                        <p:cTn id="104" dur="500" fill="hold"/>
                                        <p:tgtEl>
                                          <p:spTgt spid="1613842"/>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2" fill="hold" grpId="0" nodeType="clickEffect">
                                  <p:stCondLst>
                                    <p:cond delay="0"/>
                                  </p:stCondLst>
                                  <p:childTnLst>
                                    <p:set>
                                      <p:cBhvr>
                                        <p:cTn id="108" dur="1" fill="hold">
                                          <p:stCondLst>
                                            <p:cond delay="0"/>
                                          </p:stCondLst>
                                        </p:cTn>
                                        <p:tgtEl>
                                          <p:spTgt spid="1613839"/>
                                        </p:tgtEl>
                                        <p:attrNameLst>
                                          <p:attrName>style.visibility</p:attrName>
                                        </p:attrNameLst>
                                      </p:cBhvr>
                                      <p:to>
                                        <p:strVal val="visible"/>
                                      </p:to>
                                    </p:set>
                                    <p:anim calcmode="lin" valueType="num">
                                      <p:cBhvr>
                                        <p:cTn id="109" dur="500" fill="hold"/>
                                        <p:tgtEl>
                                          <p:spTgt spid="1613839"/>
                                        </p:tgtEl>
                                        <p:attrNameLst>
                                          <p:attrName>ppt_x</p:attrName>
                                        </p:attrNameLst>
                                      </p:cBhvr>
                                      <p:tavLst>
                                        <p:tav tm="0">
                                          <p:val>
                                            <p:strVal val="#ppt_x+#ppt_w/2"/>
                                          </p:val>
                                        </p:tav>
                                        <p:tav tm="100000">
                                          <p:val>
                                            <p:strVal val="#ppt_x"/>
                                          </p:val>
                                        </p:tav>
                                      </p:tavLst>
                                    </p:anim>
                                    <p:anim calcmode="lin" valueType="num">
                                      <p:cBhvr>
                                        <p:cTn id="110" dur="500" fill="hold"/>
                                        <p:tgtEl>
                                          <p:spTgt spid="1613839"/>
                                        </p:tgtEl>
                                        <p:attrNameLst>
                                          <p:attrName>ppt_y</p:attrName>
                                        </p:attrNameLst>
                                      </p:cBhvr>
                                      <p:tavLst>
                                        <p:tav tm="0">
                                          <p:val>
                                            <p:strVal val="#ppt_y"/>
                                          </p:val>
                                        </p:tav>
                                        <p:tav tm="100000">
                                          <p:val>
                                            <p:strVal val="#ppt_y"/>
                                          </p:val>
                                        </p:tav>
                                      </p:tavLst>
                                    </p:anim>
                                    <p:anim calcmode="lin" valueType="num">
                                      <p:cBhvr>
                                        <p:cTn id="111" dur="500" fill="hold"/>
                                        <p:tgtEl>
                                          <p:spTgt spid="1613839"/>
                                        </p:tgtEl>
                                        <p:attrNameLst>
                                          <p:attrName>ppt_w</p:attrName>
                                        </p:attrNameLst>
                                      </p:cBhvr>
                                      <p:tavLst>
                                        <p:tav tm="0">
                                          <p:val>
                                            <p:fltVal val="0"/>
                                          </p:val>
                                        </p:tav>
                                        <p:tav tm="100000">
                                          <p:val>
                                            <p:strVal val="#ppt_w"/>
                                          </p:val>
                                        </p:tav>
                                      </p:tavLst>
                                    </p:anim>
                                    <p:anim calcmode="lin" valueType="num">
                                      <p:cBhvr>
                                        <p:cTn id="112" dur="500" fill="hold"/>
                                        <p:tgtEl>
                                          <p:spTgt spid="1613839"/>
                                        </p:tgtEl>
                                        <p:attrNameLst>
                                          <p:attrName>ppt_h</p:attrName>
                                        </p:attrNameLst>
                                      </p:cBhvr>
                                      <p:tavLst>
                                        <p:tav tm="0">
                                          <p:val>
                                            <p:strVal val="#ppt_h"/>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 fill="hold" grpId="0" nodeType="clickEffect">
                                  <p:stCondLst>
                                    <p:cond delay="0"/>
                                  </p:stCondLst>
                                  <p:childTnLst>
                                    <p:set>
                                      <p:cBhvr>
                                        <p:cTn id="116" dur="1" fill="hold">
                                          <p:stCondLst>
                                            <p:cond delay="0"/>
                                          </p:stCondLst>
                                        </p:cTn>
                                        <p:tgtEl>
                                          <p:spTgt spid="1613840"/>
                                        </p:tgtEl>
                                        <p:attrNameLst>
                                          <p:attrName>style.visibility</p:attrName>
                                        </p:attrNameLst>
                                      </p:cBhvr>
                                      <p:to>
                                        <p:strVal val="visible"/>
                                      </p:to>
                                    </p:set>
                                    <p:anim calcmode="lin" valueType="num">
                                      <p:cBhvr>
                                        <p:cTn id="117" dur="500" fill="hold"/>
                                        <p:tgtEl>
                                          <p:spTgt spid="1613840"/>
                                        </p:tgtEl>
                                        <p:attrNameLst>
                                          <p:attrName>ppt_x</p:attrName>
                                        </p:attrNameLst>
                                      </p:cBhvr>
                                      <p:tavLst>
                                        <p:tav tm="0">
                                          <p:val>
                                            <p:strVal val="#ppt_x"/>
                                          </p:val>
                                        </p:tav>
                                        <p:tav tm="100000">
                                          <p:val>
                                            <p:strVal val="#ppt_x"/>
                                          </p:val>
                                        </p:tav>
                                      </p:tavLst>
                                    </p:anim>
                                    <p:anim calcmode="lin" valueType="num">
                                      <p:cBhvr>
                                        <p:cTn id="118" dur="500" fill="hold"/>
                                        <p:tgtEl>
                                          <p:spTgt spid="1613840"/>
                                        </p:tgtEl>
                                        <p:attrNameLst>
                                          <p:attrName>ppt_y</p:attrName>
                                        </p:attrNameLst>
                                      </p:cBhvr>
                                      <p:tavLst>
                                        <p:tav tm="0">
                                          <p:val>
                                            <p:strVal val="#ppt_y-#ppt_h/2"/>
                                          </p:val>
                                        </p:tav>
                                        <p:tav tm="100000">
                                          <p:val>
                                            <p:strVal val="#ppt_y"/>
                                          </p:val>
                                        </p:tav>
                                      </p:tavLst>
                                    </p:anim>
                                    <p:anim calcmode="lin" valueType="num">
                                      <p:cBhvr>
                                        <p:cTn id="119" dur="500" fill="hold"/>
                                        <p:tgtEl>
                                          <p:spTgt spid="1613840"/>
                                        </p:tgtEl>
                                        <p:attrNameLst>
                                          <p:attrName>ppt_w</p:attrName>
                                        </p:attrNameLst>
                                      </p:cBhvr>
                                      <p:tavLst>
                                        <p:tav tm="0">
                                          <p:val>
                                            <p:strVal val="#ppt_w"/>
                                          </p:val>
                                        </p:tav>
                                        <p:tav tm="100000">
                                          <p:val>
                                            <p:strVal val="#ppt_w"/>
                                          </p:val>
                                        </p:tav>
                                      </p:tavLst>
                                    </p:anim>
                                    <p:anim calcmode="lin" valueType="num">
                                      <p:cBhvr>
                                        <p:cTn id="120" dur="500" fill="hold"/>
                                        <p:tgtEl>
                                          <p:spTgt spid="161384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10" fill="hold" grpId="0" nodeType="clickEffect">
                                  <p:stCondLst>
                                    <p:cond delay="0"/>
                                  </p:stCondLst>
                                  <p:childTnLst>
                                    <p:set>
                                      <p:cBhvr>
                                        <p:cTn id="124" dur="1" fill="hold">
                                          <p:stCondLst>
                                            <p:cond delay="0"/>
                                          </p:stCondLst>
                                        </p:cTn>
                                        <p:tgtEl>
                                          <p:spTgt spid="1613841"/>
                                        </p:tgtEl>
                                        <p:attrNameLst>
                                          <p:attrName>style.visibility</p:attrName>
                                        </p:attrNameLst>
                                      </p:cBhvr>
                                      <p:to>
                                        <p:strVal val="visible"/>
                                      </p:to>
                                    </p:set>
                                    <p:anim calcmode="lin" valueType="num">
                                      <p:cBhvr>
                                        <p:cTn id="125" dur="500" fill="hold"/>
                                        <p:tgtEl>
                                          <p:spTgt spid="1613841"/>
                                        </p:tgtEl>
                                        <p:attrNameLst>
                                          <p:attrName>ppt_w</p:attrName>
                                        </p:attrNameLst>
                                      </p:cBhvr>
                                      <p:tavLst>
                                        <p:tav tm="0">
                                          <p:val>
                                            <p:fltVal val="0"/>
                                          </p:val>
                                        </p:tav>
                                        <p:tav tm="100000">
                                          <p:val>
                                            <p:strVal val="#ppt_w"/>
                                          </p:val>
                                        </p:tav>
                                      </p:tavLst>
                                    </p:anim>
                                    <p:anim calcmode="lin" valueType="num">
                                      <p:cBhvr>
                                        <p:cTn id="126" dur="500" fill="hold"/>
                                        <p:tgtEl>
                                          <p:spTgt spid="16138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3826" grpId="0" animBg="1"/>
      <p:bldP spid="1613828" grpId="0" animBg="1"/>
      <p:bldP spid="1613829" grpId="0" animBg="1"/>
      <p:bldP spid="1613830" grpId="0" animBg="1"/>
      <p:bldP spid="1613831" grpId="0" animBg="1"/>
      <p:bldP spid="1613832" grpId="0" animBg="1"/>
      <p:bldP spid="1613833" grpId="0" animBg="1"/>
      <p:bldP spid="1613834" grpId="0" animBg="1"/>
      <p:bldP spid="1613835" grpId="0" animBg="1"/>
      <p:bldP spid="1613836" grpId="0" animBg="1"/>
      <p:bldP spid="1613837" grpId="0" animBg="1"/>
      <p:bldP spid="1613838" grpId="0" animBg="1"/>
      <p:bldP spid="1613839" grpId="0" animBg="1"/>
      <p:bldP spid="1613840" grpId="0" animBg="1"/>
      <p:bldP spid="1613841" grpId="0" animBg="1"/>
      <p:bldP spid="1613842" grpId="0"/>
      <p:bldP spid="1613843" grpId="0"/>
      <p:bldP spid="161385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zh-CN" altLang="en-US" smtClean="0"/>
              <a:t>第一条微指令</a:t>
            </a:r>
          </a:p>
        </p:txBody>
      </p:sp>
      <p:sp>
        <p:nvSpPr>
          <p:cNvPr id="101380" name="Rectangle 4"/>
          <p:cNvSpPr>
            <a:spLocks noGrp="1" noRot="1" noChangeArrowheads="1"/>
          </p:cNvSpPr>
          <p:nvPr>
            <p:ph type="body" idx="1"/>
          </p:nvPr>
        </p:nvSpPr>
        <p:spPr>
          <a:xfrm>
            <a:off x="698500" y="3950172"/>
            <a:ext cx="7777163" cy="1871662"/>
          </a:xfrm>
          <a:noFill/>
        </p:spPr>
        <p:txBody>
          <a:bodyPr/>
          <a:lstStyle/>
          <a:p>
            <a:pPr eaLnBrk="1" hangingPunct="1"/>
            <a:r>
              <a:rPr lang="pt-BR" altLang="zh-CN" sz="2600" dirty="0" smtClean="0"/>
              <a:t>(PC)→AR (Mem[AR]) →DR→IR PC+1</a:t>
            </a:r>
          </a:p>
          <a:p>
            <a:pPr eaLnBrk="1" hangingPunct="1"/>
            <a:r>
              <a:rPr lang="en-US" altLang="zh-CN" sz="2600" dirty="0" smtClean="0"/>
              <a:t>LDAR  RD  LDDR  LDIR  PC+1</a:t>
            </a:r>
          </a:p>
        </p:txBody>
      </p:sp>
      <p:sp>
        <p:nvSpPr>
          <p:cNvPr id="101381" name="AutoShape 5"/>
          <p:cNvSpPr>
            <a:spLocks noChangeArrowheads="1"/>
          </p:cNvSpPr>
          <p:nvPr/>
        </p:nvSpPr>
        <p:spPr bwMode="auto">
          <a:xfrm>
            <a:off x="900113" y="2870672"/>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2" name="AutoShape 6"/>
          <p:cNvSpPr>
            <a:spLocks noChangeArrowheads="1"/>
          </p:cNvSpPr>
          <p:nvPr/>
        </p:nvSpPr>
        <p:spPr bwMode="auto">
          <a:xfrm>
            <a:off x="1220788" y="2870672"/>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3" name="AutoShape 7"/>
          <p:cNvSpPr>
            <a:spLocks noChangeArrowheads="1"/>
          </p:cNvSpPr>
          <p:nvPr/>
        </p:nvSpPr>
        <p:spPr bwMode="auto">
          <a:xfrm>
            <a:off x="1543050" y="2870672"/>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4" name="AutoShape 8"/>
          <p:cNvSpPr>
            <a:spLocks noChangeArrowheads="1"/>
          </p:cNvSpPr>
          <p:nvPr/>
        </p:nvSpPr>
        <p:spPr bwMode="auto">
          <a:xfrm>
            <a:off x="1863725" y="2870672"/>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5" name="AutoShape 9"/>
          <p:cNvSpPr>
            <a:spLocks noChangeArrowheads="1"/>
          </p:cNvSpPr>
          <p:nvPr/>
        </p:nvSpPr>
        <p:spPr bwMode="auto">
          <a:xfrm>
            <a:off x="2184400" y="2870672"/>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6" name="AutoShape 10"/>
          <p:cNvSpPr>
            <a:spLocks noChangeArrowheads="1"/>
          </p:cNvSpPr>
          <p:nvPr/>
        </p:nvSpPr>
        <p:spPr bwMode="auto">
          <a:xfrm>
            <a:off x="2508250" y="2870672"/>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7" name="AutoShape 11"/>
          <p:cNvSpPr>
            <a:spLocks noChangeArrowheads="1"/>
          </p:cNvSpPr>
          <p:nvPr/>
        </p:nvSpPr>
        <p:spPr bwMode="auto">
          <a:xfrm>
            <a:off x="2828925" y="2870672"/>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8" name="AutoShape 12"/>
          <p:cNvSpPr>
            <a:spLocks noChangeArrowheads="1"/>
          </p:cNvSpPr>
          <p:nvPr/>
        </p:nvSpPr>
        <p:spPr bwMode="auto">
          <a:xfrm>
            <a:off x="3151188" y="2870672"/>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89" name="AutoShape 13"/>
          <p:cNvSpPr>
            <a:spLocks noChangeArrowheads="1"/>
          </p:cNvSpPr>
          <p:nvPr/>
        </p:nvSpPr>
        <p:spPr bwMode="auto">
          <a:xfrm>
            <a:off x="3471863" y="2870672"/>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90" name="AutoShape 14"/>
          <p:cNvSpPr>
            <a:spLocks noChangeArrowheads="1"/>
          </p:cNvSpPr>
          <p:nvPr/>
        </p:nvSpPr>
        <p:spPr bwMode="auto">
          <a:xfrm>
            <a:off x="3792538" y="2870672"/>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91" name="AutoShape 15"/>
          <p:cNvSpPr>
            <a:spLocks noChangeArrowheads="1"/>
          </p:cNvSpPr>
          <p:nvPr/>
        </p:nvSpPr>
        <p:spPr bwMode="auto">
          <a:xfrm>
            <a:off x="4114800" y="2870672"/>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92" name="AutoShape 16"/>
          <p:cNvSpPr>
            <a:spLocks noChangeArrowheads="1"/>
          </p:cNvSpPr>
          <p:nvPr/>
        </p:nvSpPr>
        <p:spPr bwMode="auto">
          <a:xfrm>
            <a:off x="4435475" y="2870672"/>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393" name="AutoShape 17"/>
          <p:cNvSpPr>
            <a:spLocks noChangeArrowheads="1"/>
          </p:cNvSpPr>
          <p:nvPr/>
        </p:nvSpPr>
        <p:spPr bwMode="auto">
          <a:xfrm>
            <a:off x="4759325" y="2870672"/>
            <a:ext cx="414338"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1394" name="AutoShape 18"/>
          <p:cNvSpPr>
            <a:spLocks noChangeArrowheads="1"/>
          </p:cNvSpPr>
          <p:nvPr/>
        </p:nvSpPr>
        <p:spPr bwMode="auto">
          <a:xfrm>
            <a:off x="5080000" y="2870672"/>
            <a:ext cx="414338"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1395" name="AutoShape 19"/>
          <p:cNvSpPr>
            <a:spLocks noChangeArrowheads="1"/>
          </p:cNvSpPr>
          <p:nvPr/>
        </p:nvSpPr>
        <p:spPr bwMode="auto">
          <a:xfrm>
            <a:off x="5400675" y="2870672"/>
            <a:ext cx="414338"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1396" name="AutoShape 20"/>
          <p:cNvSpPr>
            <a:spLocks noChangeArrowheads="1"/>
          </p:cNvSpPr>
          <p:nvPr/>
        </p:nvSpPr>
        <p:spPr bwMode="auto">
          <a:xfrm>
            <a:off x="5722938" y="2870672"/>
            <a:ext cx="414337"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1397" name="AutoShape 21"/>
          <p:cNvSpPr>
            <a:spLocks noChangeArrowheads="1"/>
          </p:cNvSpPr>
          <p:nvPr/>
        </p:nvSpPr>
        <p:spPr bwMode="auto">
          <a:xfrm>
            <a:off x="6043613" y="2870672"/>
            <a:ext cx="414337"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1398" name="AutoShape 22"/>
          <p:cNvSpPr>
            <a:spLocks noChangeArrowheads="1"/>
          </p:cNvSpPr>
          <p:nvPr/>
        </p:nvSpPr>
        <p:spPr bwMode="auto">
          <a:xfrm>
            <a:off x="900113"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a:t>
            </a:r>
          </a:p>
        </p:txBody>
      </p:sp>
      <p:sp>
        <p:nvSpPr>
          <p:cNvPr id="101399" name="AutoShape 23"/>
          <p:cNvSpPr>
            <a:spLocks noChangeArrowheads="1"/>
          </p:cNvSpPr>
          <p:nvPr/>
        </p:nvSpPr>
        <p:spPr bwMode="auto">
          <a:xfrm>
            <a:off x="1220788"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a:t>
            </a:r>
          </a:p>
        </p:txBody>
      </p:sp>
      <p:sp>
        <p:nvSpPr>
          <p:cNvPr id="101400" name="AutoShape 24"/>
          <p:cNvSpPr>
            <a:spLocks noChangeArrowheads="1"/>
          </p:cNvSpPr>
          <p:nvPr/>
        </p:nvSpPr>
        <p:spPr bwMode="auto">
          <a:xfrm>
            <a:off x="1543050" y="3231034"/>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3</a:t>
            </a:r>
          </a:p>
        </p:txBody>
      </p:sp>
      <p:sp>
        <p:nvSpPr>
          <p:cNvPr id="101401" name="AutoShape 25"/>
          <p:cNvSpPr>
            <a:spLocks noChangeArrowheads="1"/>
          </p:cNvSpPr>
          <p:nvPr/>
        </p:nvSpPr>
        <p:spPr bwMode="auto">
          <a:xfrm>
            <a:off x="1863725" y="3231034"/>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4</a:t>
            </a:r>
          </a:p>
        </p:txBody>
      </p:sp>
      <p:sp>
        <p:nvSpPr>
          <p:cNvPr id="101402" name="AutoShape 26"/>
          <p:cNvSpPr>
            <a:spLocks noChangeArrowheads="1"/>
          </p:cNvSpPr>
          <p:nvPr/>
        </p:nvSpPr>
        <p:spPr bwMode="auto">
          <a:xfrm>
            <a:off x="2184400" y="3231034"/>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5</a:t>
            </a:r>
          </a:p>
        </p:txBody>
      </p:sp>
      <p:sp>
        <p:nvSpPr>
          <p:cNvPr id="101403" name="AutoShape 27"/>
          <p:cNvSpPr>
            <a:spLocks noChangeArrowheads="1"/>
          </p:cNvSpPr>
          <p:nvPr/>
        </p:nvSpPr>
        <p:spPr bwMode="auto">
          <a:xfrm>
            <a:off x="2508250" y="3231034"/>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6</a:t>
            </a:r>
          </a:p>
        </p:txBody>
      </p:sp>
      <p:sp>
        <p:nvSpPr>
          <p:cNvPr id="101404" name="AutoShape 28"/>
          <p:cNvSpPr>
            <a:spLocks noChangeArrowheads="1"/>
          </p:cNvSpPr>
          <p:nvPr/>
        </p:nvSpPr>
        <p:spPr bwMode="auto">
          <a:xfrm>
            <a:off x="2828925" y="3231034"/>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7</a:t>
            </a:r>
          </a:p>
        </p:txBody>
      </p:sp>
      <p:sp>
        <p:nvSpPr>
          <p:cNvPr id="101405" name="AutoShape 29"/>
          <p:cNvSpPr>
            <a:spLocks noChangeArrowheads="1"/>
          </p:cNvSpPr>
          <p:nvPr/>
        </p:nvSpPr>
        <p:spPr bwMode="auto">
          <a:xfrm>
            <a:off x="3151188"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8</a:t>
            </a:r>
          </a:p>
        </p:txBody>
      </p:sp>
      <p:sp>
        <p:nvSpPr>
          <p:cNvPr id="101406" name="AutoShape 30"/>
          <p:cNvSpPr>
            <a:spLocks noChangeArrowheads="1"/>
          </p:cNvSpPr>
          <p:nvPr/>
        </p:nvSpPr>
        <p:spPr bwMode="auto">
          <a:xfrm>
            <a:off x="3471863"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9</a:t>
            </a:r>
          </a:p>
        </p:txBody>
      </p:sp>
      <p:sp>
        <p:nvSpPr>
          <p:cNvPr id="101407" name="AutoShape 31"/>
          <p:cNvSpPr>
            <a:spLocks noChangeArrowheads="1"/>
          </p:cNvSpPr>
          <p:nvPr/>
        </p:nvSpPr>
        <p:spPr bwMode="auto">
          <a:xfrm>
            <a:off x="3792538"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10</a:t>
            </a:r>
          </a:p>
        </p:txBody>
      </p:sp>
      <p:sp>
        <p:nvSpPr>
          <p:cNvPr id="101408" name="AutoShape 32"/>
          <p:cNvSpPr>
            <a:spLocks noChangeArrowheads="1"/>
          </p:cNvSpPr>
          <p:nvPr/>
        </p:nvSpPr>
        <p:spPr bwMode="auto">
          <a:xfrm>
            <a:off x="4114800" y="3231034"/>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11</a:t>
            </a:r>
          </a:p>
        </p:txBody>
      </p:sp>
      <p:sp>
        <p:nvSpPr>
          <p:cNvPr id="101409" name="AutoShape 33"/>
          <p:cNvSpPr>
            <a:spLocks noChangeArrowheads="1"/>
          </p:cNvSpPr>
          <p:nvPr/>
        </p:nvSpPr>
        <p:spPr bwMode="auto">
          <a:xfrm>
            <a:off x="4435475" y="3231034"/>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12</a:t>
            </a:r>
          </a:p>
        </p:txBody>
      </p:sp>
      <p:sp>
        <p:nvSpPr>
          <p:cNvPr id="101410" name="AutoShape 34"/>
          <p:cNvSpPr>
            <a:spLocks noChangeArrowheads="1"/>
          </p:cNvSpPr>
          <p:nvPr/>
        </p:nvSpPr>
        <p:spPr bwMode="auto">
          <a:xfrm>
            <a:off x="4759325" y="3231034"/>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13</a:t>
            </a:r>
          </a:p>
        </p:txBody>
      </p:sp>
      <p:sp>
        <p:nvSpPr>
          <p:cNvPr id="101411" name="AutoShape 35"/>
          <p:cNvSpPr>
            <a:spLocks noChangeArrowheads="1"/>
          </p:cNvSpPr>
          <p:nvPr/>
        </p:nvSpPr>
        <p:spPr bwMode="auto">
          <a:xfrm>
            <a:off x="5080000" y="3231034"/>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14</a:t>
            </a:r>
          </a:p>
        </p:txBody>
      </p:sp>
      <p:sp>
        <p:nvSpPr>
          <p:cNvPr id="101412" name="AutoShape 36"/>
          <p:cNvSpPr>
            <a:spLocks noChangeArrowheads="1"/>
          </p:cNvSpPr>
          <p:nvPr/>
        </p:nvSpPr>
        <p:spPr bwMode="auto">
          <a:xfrm>
            <a:off x="5400675" y="3231034"/>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15</a:t>
            </a:r>
          </a:p>
        </p:txBody>
      </p:sp>
      <p:sp>
        <p:nvSpPr>
          <p:cNvPr id="101413" name="AutoShape 37"/>
          <p:cNvSpPr>
            <a:spLocks noChangeArrowheads="1"/>
          </p:cNvSpPr>
          <p:nvPr/>
        </p:nvSpPr>
        <p:spPr bwMode="auto">
          <a:xfrm>
            <a:off x="5722938"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16</a:t>
            </a:r>
          </a:p>
        </p:txBody>
      </p:sp>
      <p:sp>
        <p:nvSpPr>
          <p:cNvPr id="101414" name="AutoShape 38"/>
          <p:cNvSpPr>
            <a:spLocks noChangeArrowheads="1"/>
          </p:cNvSpPr>
          <p:nvPr/>
        </p:nvSpPr>
        <p:spPr bwMode="auto">
          <a:xfrm>
            <a:off x="6043613" y="3231034"/>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17</a:t>
            </a:r>
          </a:p>
        </p:txBody>
      </p:sp>
      <p:grpSp>
        <p:nvGrpSpPr>
          <p:cNvPr id="2" name="Group 39"/>
          <p:cNvGrpSpPr>
            <a:grpSpLocks/>
          </p:cNvGrpSpPr>
          <p:nvPr/>
        </p:nvGrpSpPr>
        <p:grpSpPr bwMode="auto">
          <a:xfrm>
            <a:off x="6365875" y="2870672"/>
            <a:ext cx="735013" cy="863600"/>
            <a:chOff x="3965" y="1979"/>
            <a:chExt cx="463" cy="544"/>
          </a:xfrm>
        </p:grpSpPr>
        <p:sp>
          <p:nvSpPr>
            <p:cNvPr id="101442" name="AutoShape 40"/>
            <p:cNvSpPr>
              <a:spLocks noChangeArrowheads="1"/>
            </p:cNvSpPr>
            <p:nvPr/>
          </p:nvSpPr>
          <p:spPr bwMode="auto">
            <a:xfrm>
              <a:off x="3965"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01443" name="AutoShape 41"/>
            <p:cNvSpPr>
              <a:spLocks noChangeArrowheads="1"/>
            </p:cNvSpPr>
            <p:nvPr/>
          </p:nvSpPr>
          <p:spPr bwMode="auto">
            <a:xfrm>
              <a:off x="4167"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444" name="AutoShape 42"/>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18</a:t>
              </a:r>
            </a:p>
          </p:txBody>
        </p:sp>
        <p:sp>
          <p:nvSpPr>
            <p:cNvPr id="101445" name="AutoShape 43"/>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19</a:t>
              </a:r>
            </a:p>
          </p:txBody>
        </p:sp>
      </p:grpSp>
      <p:grpSp>
        <p:nvGrpSpPr>
          <p:cNvPr id="3" name="Group 44"/>
          <p:cNvGrpSpPr>
            <a:grpSpLocks/>
          </p:cNvGrpSpPr>
          <p:nvPr/>
        </p:nvGrpSpPr>
        <p:grpSpPr bwMode="auto">
          <a:xfrm>
            <a:off x="7007225" y="2870672"/>
            <a:ext cx="1381125" cy="863600"/>
            <a:chOff x="4369" y="1979"/>
            <a:chExt cx="870" cy="544"/>
          </a:xfrm>
        </p:grpSpPr>
        <p:sp>
          <p:nvSpPr>
            <p:cNvPr id="101434" name="AutoShape 45"/>
            <p:cNvSpPr>
              <a:spLocks noChangeArrowheads="1"/>
            </p:cNvSpPr>
            <p:nvPr/>
          </p:nvSpPr>
          <p:spPr bwMode="auto">
            <a:xfrm>
              <a:off x="4369"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435" name="AutoShape 46"/>
            <p:cNvSpPr>
              <a:spLocks noChangeArrowheads="1"/>
            </p:cNvSpPr>
            <p:nvPr/>
          </p:nvSpPr>
          <p:spPr bwMode="auto">
            <a:xfrm>
              <a:off x="4572"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436" name="AutoShape 47"/>
            <p:cNvSpPr>
              <a:spLocks noChangeArrowheads="1"/>
            </p:cNvSpPr>
            <p:nvPr/>
          </p:nvSpPr>
          <p:spPr bwMode="auto">
            <a:xfrm>
              <a:off x="4775"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437" name="AutoShape 48"/>
            <p:cNvSpPr>
              <a:spLocks noChangeArrowheads="1"/>
            </p:cNvSpPr>
            <p:nvPr/>
          </p:nvSpPr>
          <p:spPr bwMode="auto">
            <a:xfrm>
              <a:off x="4978"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1438" name="AutoShape 49"/>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20</a:t>
              </a:r>
            </a:p>
          </p:txBody>
        </p:sp>
        <p:sp>
          <p:nvSpPr>
            <p:cNvPr id="101439" name="AutoShape 50"/>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21</a:t>
              </a:r>
            </a:p>
          </p:txBody>
        </p:sp>
        <p:sp>
          <p:nvSpPr>
            <p:cNvPr id="101440" name="AutoShape 51"/>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22</a:t>
              </a:r>
            </a:p>
          </p:txBody>
        </p:sp>
        <p:sp>
          <p:nvSpPr>
            <p:cNvPr id="101441" name="AutoShape 52"/>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23</a:t>
              </a:r>
            </a:p>
          </p:txBody>
        </p:sp>
      </p:grpSp>
      <p:sp>
        <p:nvSpPr>
          <p:cNvPr id="1678389" name="Line 53"/>
          <p:cNvSpPr>
            <a:spLocks noChangeShapeType="1"/>
          </p:cNvSpPr>
          <p:nvPr/>
        </p:nvSpPr>
        <p:spPr bwMode="auto">
          <a:xfrm flipV="1">
            <a:off x="4930775" y="2362672"/>
            <a:ext cx="0" cy="5762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390" name="Rectangle 54"/>
          <p:cNvSpPr>
            <a:spLocks noChangeArrowheads="1"/>
          </p:cNvSpPr>
          <p:nvPr/>
        </p:nvSpPr>
        <p:spPr bwMode="auto">
          <a:xfrm>
            <a:off x="4624388" y="2113434"/>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RD</a:t>
            </a:r>
          </a:p>
        </p:txBody>
      </p:sp>
      <p:sp>
        <p:nvSpPr>
          <p:cNvPr id="1678391" name="Rectangle 55"/>
          <p:cNvSpPr>
            <a:spLocks noChangeArrowheads="1"/>
          </p:cNvSpPr>
          <p:nvPr/>
        </p:nvSpPr>
        <p:spPr bwMode="auto">
          <a:xfrm>
            <a:off x="4973638" y="1502247"/>
            <a:ext cx="668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LDDR</a:t>
            </a:r>
          </a:p>
        </p:txBody>
      </p:sp>
      <p:sp>
        <p:nvSpPr>
          <p:cNvPr id="1678392" name="Line 56"/>
          <p:cNvSpPr>
            <a:spLocks noChangeShapeType="1"/>
          </p:cNvSpPr>
          <p:nvPr/>
        </p:nvSpPr>
        <p:spPr bwMode="auto">
          <a:xfrm flipV="1">
            <a:off x="5219700" y="1786409"/>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393" name="Line 57"/>
          <p:cNvSpPr>
            <a:spLocks noChangeShapeType="1"/>
          </p:cNvSpPr>
          <p:nvPr/>
        </p:nvSpPr>
        <p:spPr bwMode="auto">
          <a:xfrm flipV="1">
            <a:off x="5580063" y="2362672"/>
            <a:ext cx="0" cy="5762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394" name="Rectangle 58"/>
          <p:cNvSpPr>
            <a:spLocks noChangeArrowheads="1"/>
          </p:cNvSpPr>
          <p:nvPr/>
        </p:nvSpPr>
        <p:spPr bwMode="auto">
          <a:xfrm>
            <a:off x="5202238" y="2113434"/>
            <a:ext cx="58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LDIR</a:t>
            </a:r>
          </a:p>
        </p:txBody>
      </p:sp>
      <p:sp>
        <p:nvSpPr>
          <p:cNvPr id="1678395" name="Rectangle 59"/>
          <p:cNvSpPr>
            <a:spLocks noChangeArrowheads="1"/>
          </p:cNvSpPr>
          <p:nvPr/>
        </p:nvSpPr>
        <p:spPr bwMode="auto">
          <a:xfrm>
            <a:off x="5554663" y="1502247"/>
            <a:ext cx="6588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LDAR</a:t>
            </a:r>
          </a:p>
        </p:txBody>
      </p:sp>
      <p:sp>
        <p:nvSpPr>
          <p:cNvPr id="1678396" name="Line 60"/>
          <p:cNvSpPr>
            <a:spLocks noChangeShapeType="1"/>
          </p:cNvSpPr>
          <p:nvPr/>
        </p:nvSpPr>
        <p:spPr bwMode="auto">
          <a:xfrm flipV="1">
            <a:off x="5868988" y="1786409"/>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397" name="Line 61"/>
          <p:cNvSpPr>
            <a:spLocks noChangeShapeType="1"/>
          </p:cNvSpPr>
          <p:nvPr/>
        </p:nvSpPr>
        <p:spPr bwMode="auto">
          <a:xfrm flipV="1">
            <a:off x="6245225" y="2365847"/>
            <a:ext cx="0" cy="5762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398" name="Rectangle 62"/>
          <p:cNvSpPr>
            <a:spLocks noChangeArrowheads="1"/>
          </p:cNvSpPr>
          <p:nvPr/>
        </p:nvSpPr>
        <p:spPr bwMode="auto">
          <a:xfrm>
            <a:off x="5846763" y="2116609"/>
            <a:ext cx="633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PC+1</a:t>
            </a:r>
          </a:p>
        </p:txBody>
      </p:sp>
      <p:sp>
        <p:nvSpPr>
          <p:cNvPr id="1678399" name="Line 63"/>
          <p:cNvSpPr>
            <a:spLocks noChangeShapeType="1"/>
          </p:cNvSpPr>
          <p:nvPr/>
        </p:nvSpPr>
        <p:spPr bwMode="auto">
          <a:xfrm flipV="1">
            <a:off x="6588125" y="1789584"/>
            <a:ext cx="0" cy="1152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400" name="Rectangle 64"/>
          <p:cNvSpPr>
            <a:spLocks noChangeArrowheads="1"/>
          </p:cNvSpPr>
          <p:nvPr/>
        </p:nvSpPr>
        <p:spPr bwMode="auto">
          <a:xfrm>
            <a:off x="6418263" y="1484784"/>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P1</a:t>
            </a:r>
          </a:p>
        </p:txBody>
      </p:sp>
      <p:sp>
        <p:nvSpPr>
          <p:cNvPr id="1678401" name="Line 65"/>
          <p:cNvSpPr>
            <a:spLocks noChangeShapeType="1"/>
          </p:cNvSpPr>
          <p:nvPr/>
        </p:nvSpPr>
        <p:spPr bwMode="auto">
          <a:xfrm flipV="1">
            <a:off x="7250113" y="2294409"/>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402" name="Line 66"/>
          <p:cNvSpPr>
            <a:spLocks noChangeShapeType="1"/>
          </p:cNvSpPr>
          <p:nvPr/>
        </p:nvSpPr>
        <p:spPr bwMode="auto">
          <a:xfrm flipV="1">
            <a:off x="7594600" y="2294409"/>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403" name="Line 67"/>
          <p:cNvSpPr>
            <a:spLocks noChangeShapeType="1"/>
          </p:cNvSpPr>
          <p:nvPr/>
        </p:nvSpPr>
        <p:spPr bwMode="auto">
          <a:xfrm flipV="1">
            <a:off x="7899400" y="2294409"/>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404" name="Line 68"/>
          <p:cNvSpPr>
            <a:spLocks noChangeShapeType="1"/>
          </p:cNvSpPr>
          <p:nvPr/>
        </p:nvSpPr>
        <p:spPr bwMode="auto">
          <a:xfrm flipV="1">
            <a:off x="8243888" y="2294409"/>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8405" name="Rectangle 69"/>
          <p:cNvSpPr>
            <a:spLocks noChangeArrowheads="1"/>
          </p:cNvSpPr>
          <p:nvPr/>
        </p:nvSpPr>
        <p:spPr bwMode="auto">
          <a:xfrm>
            <a:off x="7043738" y="1899122"/>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2000">
                <a:solidFill>
                  <a:schemeClr val="tx1"/>
                </a:solidFill>
                <a:latin typeface="Arial" pitchFamily="34" charset="0"/>
              </a:rPr>
              <a:t>直接地址</a:t>
            </a:r>
          </a:p>
        </p:txBody>
      </p:sp>
      <p:sp>
        <p:nvSpPr>
          <p:cNvPr id="70"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68891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repeatCount="2000" fill="hold" grpId="0" nodeType="clickEffect">
                                  <p:stCondLst>
                                    <p:cond delay="0"/>
                                  </p:stCondLst>
                                  <p:childTnLst>
                                    <p:set>
                                      <p:cBhvr>
                                        <p:cTn id="6" dur="1" fill="hold">
                                          <p:stCondLst>
                                            <p:cond delay="0"/>
                                          </p:stCondLst>
                                        </p:cTn>
                                        <p:tgtEl>
                                          <p:spTgt spid="1678389"/>
                                        </p:tgtEl>
                                        <p:attrNameLst>
                                          <p:attrName>style.visibility</p:attrName>
                                        </p:attrNameLst>
                                      </p:cBhvr>
                                      <p:to>
                                        <p:strVal val="visible"/>
                                      </p:to>
                                    </p:set>
                                    <p:anim calcmode="lin" valueType="num">
                                      <p:cBhvr>
                                        <p:cTn id="7" dur="500" fill="hold"/>
                                        <p:tgtEl>
                                          <p:spTgt spid="1678389"/>
                                        </p:tgtEl>
                                        <p:attrNameLst>
                                          <p:attrName>ppt_x</p:attrName>
                                        </p:attrNameLst>
                                      </p:cBhvr>
                                      <p:tavLst>
                                        <p:tav tm="0">
                                          <p:val>
                                            <p:strVal val="#ppt_x"/>
                                          </p:val>
                                        </p:tav>
                                        <p:tav tm="100000">
                                          <p:val>
                                            <p:strVal val="#ppt_x"/>
                                          </p:val>
                                        </p:tav>
                                      </p:tavLst>
                                    </p:anim>
                                    <p:anim calcmode="lin" valueType="num">
                                      <p:cBhvr>
                                        <p:cTn id="8" dur="500" fill="hold"/>
                                        <p:tgtEl>
                                          <p:spTgt spid="1678389"/>
                                        </p:tgtEl>
                                        <p:attrNameLst>
                                          <p:attrName>ppt_y</p:attrName>
                                        </p:attrNameLst>
                                      </p:cBhvr>
                                      <p:tavLst>
                                        <p:tav tm="0">
                                          <p:val>
                                            <p:strVal val="#ppt_y+#ppt_h/2"/>
                                          </p:val>
                                        </p:tav>
                                        <p:tav tm="100000">
                                          <p:val>
                                            <p:strVal val="#ppt_y"/>
                                          </p:val>
                                        </p:tav>
                                      </p:tavLst>
                                    </p:anim>
                                    <p:anim calcmode="lin" valueType="num">
                                      <p:cBhvr>
                                        <p:cTn id="9" dur="500" fill="hold"/>
                                        <p:tgtEl>
                                          <p:spTgt spid="1678389"/>
                                        </p:tgtEl>
                                        <p:attrNameLst>
                                          <p:attrName>ppt_w</p:attrName>
                                        </p:attrNameLst>
                                      </p:cBhvr>
                                      <p:tavLst>
                                        <p:tav tm="0">
                                          <p:val>
                                            <p:strVal val="#ppt_w"/>
                                          </p:val>
                                        </p:tav>
                                        <p:tav tm="100000">
                                          <p:val>
                                            <p:strVal val="#ppt_w"/>
                                          </p:val>
                                        </p:tav>
                                      </p:tavLst>
                                    </p:anim>
                                    <p:anim calcmode="lin" valueType="num">
                                      <p:cBhvr>
                                        <p:cTn id="10" dur="500" fill="hold"/>
                                        <p:tgtEl>
                                          <p:spTgt spid="1678389"/>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repeatCount="2000" fill="hold" grpId="0" nodeType="clickEffect">
                                  <p:stCondLst>
                                    <p:cond delay="0"/>
                                  </p:stCondLst>
                                  <p:childTnLst>
                                    <p:set>
                                      <p:cBhvr>
                                        <p:cTn id="14" dur="1" fill="hold">
                                          <p:stCondLst>
                                            <p:cond delay="0"/>
                                          </p:stCondLst>
                                        </p:cTn>
                                        <p:tgtEl>
                                          <p:spTgt spid="1678390"/>
                                        </p:tgtEl>
                                        <p:attrNameLst>
                                          <p:attrName>style.visibility</p:attrName>
                                        </p:attrNameLst>
                                      </p:cBhvr>
                                      <p:to>
                                        <p:strVal val="visible"/>
                                      </p:to>
                                    </p:set>
                                    <p:anim calcmode="lin" valueType="num">
                                      <p:cBhvr additive="base">
                                        <p:cTn id="15" dur="500" fill="hold"/>
                                        <p:tgtEl>
                                          <p:spTgt spid="1678390"/>
                                        </p:tgtEl>
                                        <p:attrNameLst>
                                          <p:attrName>ppt_x</p:attrName>
                                        </p:attrNameLst>
                                      </p:cBhvr>
                                      <p:tavLst>
                                        <p:tav tm="0">
                                          <p:val>
                                            <p:strVal val="0-#ppt_w/2"/>
                                          </p:val>
                                        </p:tav>
                                        <p:tav tm="100000">
                                          <p:val>
                                            <p:strVal val="#ppt_x"/>
                                          </p:val>
                                        </p:tav>
                                      </p:tavLst>
                                    </p:anim>
                                    <p:anim calcmode="lin" valueType="num">
                                      <p:cBhvr additive="base">
                                        <p:cTn id="16" dur="500" fill="hold"/>
                                        <p:tgtEl>
                                          <p:spTgt spid="1678390"/>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4" repeatCount="2000" fill="hold" grpId="0" nodeType="clickEffect">
                                  <p:stCondLst>
                                    <p:cond delay="0"/>
                                  </p:stCondLst>
                                  <p:childTnLst>
                                    <p:set>
                                      <p:cBhvr>
                                        <p:cTn id="20" dur="1" fill="hold">
                                          <p:stCondLst>
                                            <p:cond delay="0"/>
                                          </p:stCondLst>
                                        </p:cTn>
                                        <p:tgtEl>
                                          <p:spTgt spid="1678392"/>
                                        </p:tgtEl>
                                        <p:attrNameLst>
                                          <p:attrName>style.visibility</p:attrName>
                                        </p:attrNameLst>
                                      </p:cBhvr>
                                      <p:to>
                                        <p:strVal val="visible"/>
                                      </p:to>
                                    </p:set>
                                    <p:anim calcmode="lin" valueType="num">
                                      <p:cBhvr>
                                        <p:cTn id="21" dur="500" fill="hold"/>
                                        <p:tgtEl>
                                          <p:spTgt spid="1678392"/>
                                        </p:tgtEl>
                                        <p:attrNameLst>
                                          <p:attrName>ppt_x</p:attrName>
                                        </p:attrNameLst>
                                      </p:cBhvr>
                                      <p:tavLst>
                                        <p:tav tm="0">
                                          <p:val>
                                            <p:strVal val="#ppt_x"/>
                                          </p:val>
                                        </p:tav>
                                        <p:tav tm="100000">
                                          <p:val>
                                            <p:strVal val="#ppt_x"/>
                                          </p:val>
                                        </p:tav>
                                      </p:tavLst>
                                    </p:anim>
                                    <p:anim calcmode="lin" valueType="num">
                                      <p:cBhvr>
                                        <p:cTn id="22" dur="500" fill="hold"/>
                                        <p:tgtEl>
                                          <p:spTgt spid="1678392"/>
                                        </p:tgtEl>
                                        <p:attrNameLst>
                                          <p:attrName>ppt_y</p:attrName>
                                        </p:attrNameLst>
                                      </p:cBhvr>
                                      <p:tavLst>
                                        <p:tav tm="0">
                                          <p:val>
                                            <p:strVal val="#ppt_y+#ppt_h/2"/>
                                          </p:val>
                                        </p:tav>
                                        <p:tav tm="100000">
                                          <p:val>
                                            <p:strVal val="#ppt_y"/>
                                          </p:val>
                                        </p:tav>
                                      </p:tavLst>
                                    </p:anim>
                                    <p:anim calcmode="lin" valueType="num">
                                      <p:cBhvr>
                                        <p:cTn id="23" dur="500" fill="hold"/>
                                        <p:tgtEl>
                                          <p:spTgt spid="1678392"/>
                                        </p:tgtEl>
                                        <p:attrNameLst>
                                          <p:attrName>ppt_w</p:attrName>
                                        </p:attrNameLst>
                                      </p:cBhvr>
                                      <p:tavLst>
                                        <p:tav tm="0">
                                          <p:val>
                                            <p:strVal val="#ppt_w"/>
                                          </p:val>
                                        </p:tav>
                                        <p:tav tm="100000">
                                          <p:val>
                                            <p:strVal val="#ppt_w"/>
                                          </p:val>
                                        </p:tav>
                                      </p:tavLst>
                                    </p:anim>
                                    <p:anim calcmode="lin" valueType="num">
                                      <p:cBhvr>
                                        <p:cTn id="24" dur="500" fill="hold"/>
                                        <p:tgtEl>
                                          <p:spTgt spid="1678392"/>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repeatCount="2000" fill="hold" grpId="0" nodeType="clickEffect">
                                  <p:stCondLst>
                                    <p:cond delay="0"/>
                                  </p:stCondLst>
                                  <p:childTnLst>
                                    <p:set>
                                      <p:cBhvr>
                                        <p:cTn id="28" dur="1" fill="hold">
                                          <p:stCondLst>
                                            <p:cond delay="0"/>
                                          </p:stCondLst>
                                        </p:cTn>
                                        <p:tgtEl>
                                          <p:spTgt spid="1678391"/>
                                        </p:tgtEl>
                                        <p:attrNameLst>
                                          <p:attrName>style.visibility</p:attrName>
                                        </p:attrNameLst>
                                      </p:cBhvr>
                                      <p:to>
                                        <p:strVal val="visible"/>
                                      </p:to>
                                    </p:set>
                                    <p:anim calcmode="lin" valueType="num">
                                      <p:cBhvr additive="base">
                                        <p:cTn id="29" dur="500" fill="hold"/>
                                        <p:tgtEl>
                                          <p:spTgt spid="1678391"/>
                                        </p:tgtEl>
                                        <p:attrNameLst>
                                          <p:attrName>ppt_x</p:attrName>
                                        </p:attrNameLst>
                                      </p:cBhvr>
                                      <p:tavLst>
                                        <p:tav tm="0">
                                          <p:val>
                                            <p:strVal val="0-#ppt_w/2"/>
                                          </p:val>
                                        </p:tav>
                                        <p:tav tm="100000">
                                          <p:val>
                                            <p:strVal val="#ppt_x"/>
                                          </p:val>
                                        </p:tav>
                                      </p:tavLst>
                                    </p:anim>
                                    <p:anim calcmode="lin" valueType="num">
                                      <p:cBhvr additive="base">
                                        <p:cTn id="30" dur="500" fill="hold"/>
                                        <p:tgtEl>
                                          <p:spTgt spid="1678391"/>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4" repeatCount="2000" fill="hold" grpId="0" nodeType="clickEffect">
                                  <p:stCondLst>
                                    <p:cond delay="0"/>
                                  </p:stCondLst>
                                  <p:childTnLst>
                                    <p:set>
                                      <p:cBhvr>
                                        <p:cTn id="34" dur="1" fill="hold">
                                          <p:stCondLst>
                                            <p:cond delay="0"/>
                                          </p:stCondLst>
                                        </p:cTn>
                                        <p:tgtEl>
                                          <p:spTgt spid="1678393"/>
                                        </p:tgtEl>
                                        <p:attrNameLst>
                                          <p:attrName>style.visibility</p:attrName>
                                        </p:attrNameLst>
                                      </p:cBhvr>
                                      <p:to>
                                        <p:strVal val="visible"/>
                                      </p:to>
                                    </p:set>
                                    <p:anim calcmode="lin" valueType="num">
                                      <p:cBhvr>
                                        <p:cTn id="35" dur="500" fill="hold"/>
                                        <p:tgtEl>
                                          <p:spTgt spid="1678393"/>
                                        </p:tgtEl>
                                        <p:attrNameLst>
                                          <p:attrName>ppt_x</p:attrName>
                                        </p:attrNameLst>
                                      </p:cBhvr>
                                      <p:tavLst>
                                        <p:tav tm="0">
                                          <p:val>
                                            <p:strVal val="#ppt_x"/>
                                          </p:val>
                                        </p:tav>
                                        <p:tav tm="100000">
                                          <p:val>
                                            <p:strVal val="#ppt_x"/>
                                          </p:val>
                                        </p:tav>
                                      </p:tavLst>
                                    </p:anim>
                                    <p:anim calcmode="lin" valueType="num">
                                      <p:cBhvr>
                                        <p:cTn id="36" dur="500" fill="hold"/>
                                        <p:tgtEl>
                                          <p:spTgt spid="1678393"/>
                                        </p:tgtEl>
                                        <p:attrNameLst>
                                          <p:attrName>ppt_y</p:attrName>
                                        </p:attrNameLst>
                                      </p:cBhvr>
                                      <p:tavLst>
                                        <p:tav tm="0">
                                          <p:val>
                                            <p:strVal val="#ppt_y+#ppt_h/2"/>
                                          </p:val>
                                        </p:tav>
                                        <p:tav tm="100000">
                                          <p:val>
                                            <p:strVal val="#ppt_y"/>
                                          </p:val>
                                        </p:tav>
                                      </p:tavLst>
                                    </p:anim>
                                    <p:anim calcmode="lin" valueType="num">
                                      <p:cBhvr>
                                        <p:cTn id="37" dur="500" fill="hold"/>
                                        <p:tgtEl>
                                          <p:spTgt spid="1678393"/>
                                        </p:tgtEl>
                                        <p:attrNameLst>
                                          <p:attrName>ppt_w</p:attrName>
                                        </p:attrNameLst>
                                      </p:cBhvr>
                                      <p:tavLst>
                                        <p:tav tm="0">
                                          <p:val>
                                            <p:strVal val="#ppt_w"/>
                                          </p:val>
                                        </p:tav>
                                        <p:tav tm="100000">
                                          <p:val>
                                            <p:strVal val="#ppt_w"/>
                                          </p:val>
                                        </p:tav>
                                      </p:tavLst>
                                    </p:anim>
                                    <p:anim calcmode="lin" valueType="num">
                                      <p:cBhvr>
                                        <p:cTn id="38" dur="500" fill="hold"/>
                                        <p:tgtEl>
                                          <p:spTgt spid="1678393"/>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repeatCount="2000" fill="hold" grpId="0" nodeType="clickEffect">
                                  <p:stCondLst>
                                    <p:cond delay="0"/>
                                  </p:stCondLst>
                                  <p:childTnLst>
                                    <p:set>
                                      <p:cBhvr>
                                        <p:cTn id="42" dur="1" fill="hold">
                                          <p:stCondLst>
                                            <p:cond delay="0"/>
                                          </p:stCondLst>
                                        </p:cTn>
                                        <p:tgtEl>
                                          <p:spTgt spid="1678394"/>
                                        </p:tgtEl>
                                        <p:attrNameLst>
                                          <p:attrName>style.visibility</p:attrName>
                                        </p:attrNameLst>
                                      </p:cBhvr>
                                      <p:to>
                                        <p:strVal val="visible"/>
                                      </p:to>
                                    </p:set>
                                    <p:anim calcmode="lin" valueType="num">
                                      <p:cBhvr additive="base">
                                        <p:cTn id="43" dur="500" fill="hold"/>
                                        <p:tgtEl>
                                          <p:spTgt spid="1678394"/>
                                        </p:tgtEl>
                                        <p:attrNameLst>
                                          <p:attrName>ppt_x</p:attrName>
                                        </p:attrNameLst>
                                      </p:cBhvr>
                                      <p:tavLst>
                                        <p:tav tm="0">
                                          <p:val>
                                            <p:strVal val="0-#ppt_w/2"/>
                                          </p:val>
                                        </p:tav>
                                        <p:tav tm="100000">
                                          <p:val>
                                            <p:strVal val="#ppt_x"/>
                                          </p:val>
                                        </p:tav>
                                      </p:tavLst>
                                    </p:anim>
                                    <p:anim calcmode="lin" valueType="num">
                                      <p:cBhvr additive="base">
                                        <p:cTn id="44" dur="500" fill="hold"/>
                                        <p:tgtEl>
                                          <p:spTgt spid="167839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4" repeatCount="2000" fill="hold" grpId="0" nodeType="clickEffect">
                                  <p:stCondLst>
                                    <p:cond delay="0"/>
                                  </p:stCondLst>
                                  <p:childTnLst>
                                    <p:set>
                                      <p:cBhvr>
                                        <p:cTn id="48" dur="1" fill="hold">
                                          <p:stCondLst>
                                            <p:cond delay="0"/>
                                          </p:stCondLst>
                                        </p:cTn>
                                        <p:tgtEl>
                                          <p:spTgt spid="1678396"/>
                                        </p:tgtEl>
                                        <p:attrNameLst>
                                          <p:attrName>style.visibility</p:attrName>
                                        </p:attrNameLst>
                                      </p:cBhvr>
                                      <p:to>
                                        <p:strVal val="visible"/>
                                      </p:to>
                                    </p:set>
                                    <p:anim calcmode="lin" valueType="num">
                                      <p:cBhvr>
                                        <p:cTn id="49" dur="500" fill="hold"/>
                                        <p:tgtEl>
                                          <p:spTgt spid="1678396"/>
                                        </p:tgtEl>
                                        <p:attrNameLst>
                                          <p:attrName>ppt_x</p:attrName>
                                        </p:attrNameLst>
                                      </p:cBhvr>
                                      <p:tavLst>
                                        <p:tav tm="0">
                                          <p:val>
                                            <p:strVal val="#ppt_x"/>
                                          </p:val>
                                        </p:tav>
                                        <p:tav tm="100000">
                                          <p:val>
                                            <p:strVal val="#ppt_x"/>
                                          </p:val>
                                        </p:tav>
                                      </p:tavLst>
                                    </p:anim>
                                    <p:anim calcmode="lin" valueType="num">
                                      <p:cBhvr>
                                        <p:cTn id="50" dur="500" fill="hold"/>
                                        <p:tgtEl>
                                          <p:spTgt spid="1678396"/>
                                        </p:tgtEl>
                                        <p:attrNameLst>
                                          <p:attrName>ppt_y</p:attrName>
                                        </p:attrNameLst>
                                      </p:cBhvr>
                                      <p:tavLst>
                                        <p:tav tm="0">
                                          <p:val>
                                            <p:strVal val="#ppt_y+#ppt_h/2"/>
                                          </p:val>
                                        </p:tav>
                                        <p:tav tm="100000">
                                          <p:val>
                                            <p:strVal val="#ppt_y"/>
                                          </p:val>
                                        </p:tav>
                                      </p:tavLst>
                                    </p:anim>
                                    <p:anim calcmode="lin" valueType="num">
                                      <p:cBhvr>
                                        <p:cTn id="51" dur="500" fill="hold"/>
                                        <p:tgtEl>
                                          <p:spTgt spid="1678396"/>
                                        </p:tgtEl>
                                        <p:attrNameLst>
                                          <p:attrName>ppt_w</p:attrName>
                                        </p:attrNameLst>
                                      </p:cBhvr>
                                      <p:tavLst>
                                        <p:tav tm="0">
                                          <p:val>
                                            <p:strVal val="#ppt_w"/>
                                          </p:val>
                                        </p:tav>
                                        <p:tav tm="100000">
                                          <p:val>
                                            <p:strVal val="#ppt_w"/>
                                          </p:val>
                                        </p:tav>
                                      </p:tavLst>
                                    </p:anim>
                                    <p:anim calcmode="lin" valueType="num">
                                      <p:cBhvr>
                                        <p:cTn id="52" dur="500" fill="hold"/>
                                        <p:tgtEl>
                                          <p:spTgt spid="1678396"/>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repeatCount="2000" fill="hold" grpId="0" nodeType="clickEffect">
                                  <p:stCondLst>
                                    <p:cond delay="0"/>
                                  </p:stCondLst>
                                  <p:childTnLst>
                                    <p:set>
                                      <p:cBhvr>
                                        <p:cTn id="56" dur="1" fill="hold">
                                          <p:stCondLst>
                                            <p:cond delay="0"/>
                                          </p:stCondLst>
                                        </p:cTn>
                                        <p:tgtEl>
                                          <p:spTgt spid="1678395"/>
                                        </p:tgtEl>
                                        <p:attrNameLst>
                                          <p:attrName>style.visibility</p:attrName>
                                        </p:attrNameLst>
                                      </p:cBhvr>
                                      <p:to>
                                        <p:strVal val="visible"/>
                                      </p:to>
                                    </p:set>
                                    <p:anim calcmode="lin" valueType="num">
                                      <p:cBhvr additive="base">
                                        <p:cTn id="57" dur="500" fill="hold"/>
                                        <p:tgtEl>
                                          <p:spTgt spid="1678395"/>
                                        </p:tgtEl>
                                        <p:attrNameLst>
                                          <p:attrName>ppt_x</p:attrName>
                                        </p:attrNameLst>
                                      </p:cBhvr>
                                      <p:tavLst>
                                        <p:tav tm="0">
                                          <p:val>
                                            <p:strVal val="0-#ppt_w/2"/>
                                          </p:val>
                                        </p:tav>
                                        <p:tav tm="100000">
                                          <p:val>
                                            <p:strVal val="#ppt_x"/>
                                          </p:val>
                                        </p:tav>
                                      </p:tavLst>
                                    </p:anim>
                                    <p:anim calcmode="lin" valueType="num">
                                      <p:cBhvr additive="base">
                                        <p:cTn id="58" dur="500" fill="hold"/>
                                        <p:tgtEl>
                                          <p:spTgt spid="1678395"/>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4" repeatCount="2000" fill="hold" grpId="0" nodeType="clickEffect">
                                  <p:stCondLst>
                                    <p:cond delay="0"/>
                                  </p:stCondLst>
                                  <p:childTnLst>
                                    <p:set>
                                      <p:cBhvr>
                                        <p:cTn id="62" dur="1" fill="hold">
                                          <p:stCondLst>
                                            <p:cond delay="0"/>
                                          </p:stCondLst>
                                        </p:cTn>
                                        <p:tgtEl>
                                          <p:spTgt spid="1678397"/>
                                        </p:tgtEl>
                                        <p:attrNameLst>
                                          <p:attrName>style.visibility</p:attrName>
                                        </p:attrNameLst>
                                      </p:cBhvr>
                                      <p:to>
                                        <p:strVal val="visible"/>
                                      </p:to>
                                    </p:set>
                                    <p:anim calcmode="lin" valueType="num">
                                      <p:cBhvr>
                                        <p:cTn id="63" dur="500" fill="hold"/>
                                        <p:tgtEl>
                                          <p:spTgt spid="1678397"/>
                                        </p:tgtEl>
                                        <p:attrNameLst>
                                          <p:attrName>ppt_x</p:attrName>
                                        </p:attrNameLst>
                                      </p:cBhvr>
                                      <p:tavLst>
                                        <p:tav tm="0">
                                          <p:val>
                                            <p:strVal val="#ppt_x"/>
                                          </p:val>
                                        </p:tav>
                                        <p:tav tm="100000">
                                          <p:val>
                                            <p:strVal val="#ppt_x"/>
                                          </p:val>
                                        </p:tav>
                                      </p:tavLst>
                                    </p:anim>
                                    <p:anim calcmode="lin" valueType="num">
                                      <p:cBhvr>
                                        <p:cTn id="64" dur="500" fill="hold"/>
                                        <p:tgtEl>
                                          <p:spTgt spid="1678397"/>
                                        </p:tgtEl>
                                        <p:attrNameLst>
                                          <p:attrName>ppt_y</p:attrName>
                                        </p:attrNameLst>
                                      </p:cBhvr>
                                      <p:tavLst>
                                        <p:tav tm="0">
                                          <p:val>
                                            <p:strVal val="#ppt_y+#ppt_h/2"/>
                                          </p:val>
                                        </p:tav>
                                        <p:tav tm="100000">
                                          <p:val>
                                            <p:strVal val="#ppt_y"/>
                                          </p:val>
                                        </p:tav>
                                      </p:tavLst>
                                    </p:anim>
                                    <p:anim calcmode="lin" valueType="num">
                                      <p:cBhvr>
                                        <p:cTn id="65" dur="500" fill="hold"/>
                                        <p:tgtEl>
                                          <p:spTgt spid="1678397"/>
                                        </p:tgtEl>
                                        <p:attrNameLst>
                                          <p:attrName>ppt_w</p:attrName>
                                        </p:attrNameLst>
                                      </p:cBhvr>
                                      <p:tavLst>
                                        <p:tav tm="0">
                                          <p:val>
                                            <p:strVal val="#ppt_w"/>
                                          </p:val>
                                        </p:tav>
                                        <p:tav tm="100000">
                                          <p:val>
                                            <p:strVal val="#ppt_w"/>
                                          </p:val>
                                        </p:tav>
                                      </p:tavLst>
                                    </p:anim>
                                    <p:anim calcmode="lin" valueType="num">
                                      <p:cBhvr>
                                        <p:cTn id="66" dur="500" fill="hold"/>
                                        <p:tgtEl>
                                          <p:spTgt spid="1678397"/>
                                        </p:tgtEl>
                                        <p:attrNameLst>
                                          <p:attrName>ppt_h</p:attrName>
                                        </p:attrNameLst>
                                      </p:cBhvr>
                                      <p:tavLst>
                                        <p:tav tm="0">
                                          <p:val>
                                            <p:fltVal val="0"/>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repeatCount="2000" fill="hold" grpId="0" nodeType="clickEffect">
                                  <p:stCondLst>
                                    <p:cond delay="0"/>
                                  </p:stCondLst>
                                  <p:childTnLst>
                                    <p:set>
                                      <p:cBhvr>
                                        <p:cTn id="70" dur="1" fill="hold">
                                          <p:stCondLst>
                                            <p:cond delay="0"/>
                                          </p:stCondLst>
                                        </p:cTn>
                                        <p:tgtEl>
                                          <p:spTgt spid="1678398"/>
                                        </p:tgtEl>
                                        <p:attrNameLst>
                                          <p:attrName>style.visibility</p:attrName>
                                        </p:attrNameLst>
                                      </p:cBhvr>
                                      <p:to>
                                        <p:strVal val="visible"/>
                                      </p:to>
                                    </p:set>
                                    <p:anim calcmode="lin" valueType="num">
                                      <p:cBhvr additive="base">
                                        <p:cTn id="71" dur="500" fill="hold"/>
                                        <p:tgtEl>
                                          <p:spTgt spid="1678398"/>
                                        </p:tgtEl>
                                        <p:attrNameLst>
                                          <p:attrName>ppt_x</p:attrName>
                                        </p:attrNameLst>
                                      </p:cBhvr>
                                      <p:tavLst>
                                        <p:tav tm="0">
                                          <p:val>
                                            <p:strVal val="0-#ppt_w/2"/>
                                          </p:val>
                                        </p:tav>
                                        <p:tav tm="100000">
                                          <p:val>
                                            <p:strVal val="#ppt_x"/>
                                          </p:val>
                                        </p:tav>
                                      </p:tavLst>
                                    </p:anim>
                                    <p:anim calcmode="lin" valueType="num">
                                      <p:cBhvr additive="base">
                                        <p:cTn id="72" dur="500" fill="hold"/>
                                        <p:tgtEl>
                                          <p:spTgt spid="1678398"/>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repeatCount="200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ppt_x"/>
                                          </p:val>
                                        </p:tav>
                                        <p:tav tm="100000">
                                          <p:val>
                                            <p:strVal val="#ppt_x"/>
                                          </p:val>
                                        </p:tav>
                                      </p:tavLst>
                                    </p:anim>
                                    <p:anim calcmode="lin" valueType="num">
                                      <p:cBhvr additive="base">
                                        <p:cTn id="7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4" repeatCount="2000" fill="hold" grpId="0" nodeType="clickEffect">
                                  <p:stCondLst>
                                    <p:cond delay="0"/>
                                  </p:stCondLst>
                                  <p:childTnLst>
                                    <p:set>
                                      <p:cBhvr>
                                        <p:cTn id="82" dur="1" fill="hold">
                                          <p:stCondLst>
                                            <p:cond delay="0"/>
                                          </p:stCondLst>
                                        </p:cTn>
                                        <p:tgtEl>
                                          <p:spTgt spid="1678399"/>
                                        </p:tgtEl>
                                        <p:attrNameLst>
                                          <p:attrName>style.visibility</p:attrName>
                                        </p:attrNameLst>
                                      </p:cBhvr>
                                      <p:to>
                                        <p:strVal val="visible"/>
                                      </p:to>
                                    </p:set>
                                    <p:anim calcmode="lin" valueType="num">
                                      <p:cBhvr>
                                        <p:cTn id="83" dur="500" fill="hold"/>
                                        <p:tgtEl>
                                          <p:spTgt spid="1678399"/>
                                        </p:tgtEl>
                                        <p:attrNameLst>
                                          <p:attrName>ppt_x</p:attrName>
                                        </p:attrNameLst>
                                      </p:cBhvr>
                                      <p:tavLst>
                                        <p:tav tm="0">
                                          <p:val>
                                            <p:strVal val="#ppt_x"/>
                                          </p:val>
                                        </p:tav>
                                        <p:tav tm="100000">
                                          <p:val>
                                            <p:strVal val="#ppt_x"/>
                                          </p:val>
                                        </p:tav>
                                      </p:tavLst>
                                    </p:anim>
                                    <p:anim calcmode="lin" valueType="num">
                                      <p:cBhvr>
                                        <p:cTn id="84" dur="500" fill="hold"/>
                                        <p:tgtEl>
                                          <p:spTgt spid="1678399"/>
                                        </p:tgtEl>
                                        <p:attrNameLst>
                                          <p:attrName>ppt_y</p:attrName>
                                        </p:attrNameLst>
                                      </p:cBhvr>
                                      <p:tavLst>
                                        <p:tav tm="0">
                                          <p:val>
                                            <p:strVal val="#ppt_y+#ppt_h/2"/>
                                          </p:val>
                                        </p:tav>
                                        <p:tav tm="100000">
                                          <p:val>
                                            <p:strVal val="#ppt_y"/>
                                          </p:val>
                                        </p:tav>
                                      </p:tavLst>
                                    </p:anim>
                                    <p:anim calcmode="lin" valueType="num">
                                      <p:cBhvr>
                                        <p:cTn id="85" dur="500" fill="hold"/>
                                        <p:tgtEl>
                                          <p:spTgt spid="1678399"/>
                                        </p:tgtEl>
                                        <p:attrNameLst>
                                          <p:attrName>ppt_w</p:attrName>
                                        </p:attrNameLst>
                                      </p:cBhvr>
                                      <p:tavLst>
                                        <p:tav tm="0">
                                          <p:val>
                                            <p:strVal val="#ppt_w"/>
                                          </p:val>
                                        </p:tav>
                                        <p:tav tm="100000">
                                          <p:val>
                                            <p:strVal val="#ppt_w"/>
                                          </p:val>
                                        </p:tav>
                                      </p:tavLst>
                                    </p:anim>
                                    <p:anim calcmode="lin" valueType="num">
                                      <p:cBhvr>
                                        <p:cTn id="86" dur="500" fill="hold"/>
                                        <p:tgtEl>
                                          <p:spTgt spid="1678399"/>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repeatCount="2000" fill="hold" grpId="0" nodeType="clickEffect">
                                  <p:stCondLst>
                                    <p:cond delay="0"/>
                                  </p:stCondLst>
                                  <p:childTnLst>
                                    <p:set>
                                      <p:cBhvr>
                                        <p:cTn id="90" dur="1" fill="hold">
                                          <p:stCondLst>
                                            <p:cond delay="0"/>
                                          </p:stCondLst>
                                        </p:cTn>
                                        <p:tgtEl>
                                          <p:spTgt spid="1678400"/>
                                        </p:tgtEl>
                                        <p:attrNameLst>
                                          <p:attrName>style.visibility</p:attrName>
                                        </p:attrNameLst>
                                      </p:cBhvr>
                                      <p:to>
                                        <p:strVal val="visible"/>
                                      </p:to>
                                    </p:set>
                                    <p:anim calcmode="lin" valueType="num">
                                      <p:cBhvr additive="base">
                                        <p:cTn id="91" dur="500" fill="hold"/>
                                        <p:tgtEl>
                                          <p:spTgt spid="1678400"/>
                                        </p:tgtEl>
                                        <p:attrNameLst>
                                          <p:attrName>ppt_x</p:attrName>
                                        </p:attrNameLst>
                                      </p:cBhvr>
                                      <p:tavLst>
                                        <p:tav tm="0">
                                          <p:val>
                                            <p:strVal val="0-#ppt_w/2"/>
                                          </p:val>
                                        </p:tav>
                                        <p:tav tm="100000">
                                          <p:val>
                                            <p:strVal val="#ppt_x"/>
                                          </p:val>
                                        </p:tav>
                                      </p:tavLst>
                                    </p:anim>
                                    <p:anim calcmode="lin" valueType="num">
                                      <p:cBhvr additive="base">
                                        <p:cTn id="92" dur="500" fill="hold"/>
                                        <p:tgtEl>
                                          <p:spTgt spid="1678400"/>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repeatCount="2000"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4" repeatCount="2000" fill="hold" grpId="0" nodeType="clickEffect">
                                  <p:stCondLst>
                                    <p:cond delay="0"/>
                                  </p:stCondLst>
                                  <p:childTnLst>
                                    <p:set>
                                      <p:cBhvr>
                                        <p:cTn id="102" dur="1" fill="hold">
                                          <p:stCondLst>
                                            <p:cond delay="0"/>
                                          </p:stCondLst>
                                        </p:cTn>
                                        <p:tgtEl>
                                          <p:spTgt spid="1678401"/>
                                        </p:tgtEl>
                                        <p:attrNameLst>
                                          <p:attrName>style.visibility</p:attrName>
                                        </p:attrNameLst>
                                      </p:cBhvr>
                                      <p:to>
                                        <p:strVal val="visible"/>
                                      </p:to>
                                    </p:set>
                                    <p:anim calcmode="lin" valueType="num">
                                      <p:cBhvr>
                                        <p:cTn id="103" dur="500" fill="hold"/>
                                        <p:tgtEl>
                                          <p:spTgt spid="1678401"/>
                                        </p:tgtEl>
                                        <p:attrNameLst>
                                          <p:attrName>ppt_x</p:attrName>
                                        </p:attrNameLst>
                                      </p:cBhvr>
                                      <p:tavLst>
                                        <p:tav tm="0">
                                          <p:val>
                                            <p:strVal val="#ppt_x"/>
                                          </p:val>
                                        </p:tav>
                                        <p:tav tm="100000">
                                          <p:val>
                                            <p:strVal val="#ppt_x"/>
                                          </p:val>
                                        </p:tav>
                                      </p:tavLst>
                                    </p:anim>
                                    <p:anim calcmode="lin" valueType="num">
                                      <p:cBhvr>
                                        <p:cTn id="104" dur="500" fill="hold"/>
                                        <p:tgtEl>
                                          <p:spTgt spid="1678401"/>
                                        </p:tgtEl>
                                        <p:attrNameLst>
                                          <p:attrName>ppt_y</p:attrName>
                                        </p:attrNameLst>
                                      </p:cBhvr>
                                      <p:tavLst>
                                        <p:tav tm="0">
                                          <p:val>
                                            <p:strVal val="#ppt_y+#ppt_h/2"/>
                                          </p:val>
                                        </p:tav>
                                        <p:tav tm="100000">
                                          <p:val>
                                            <p:strVal val="#ppt_y"/>
                                          </p:val>
                                        </p:tav>
                                      </p:tavLst>
                                    </p:anim>
                                    <p:anim calcmode="lin" valueType="num">
                                      <p:cBhvr>
                                        <p:cTn id="105" dur="500" fill="hold"/>
                                        <p:tgtEl>
                                          <p:spTgt spid="1678401"/>
                                        </p:tgtEl>
                                        <p:attrNameLst>
                                          <p:attrName>ppt_w</p:attrName>
                                        </p:attrNameLst>
                                      </p:cBhvr>
                                      <p:tavLst>
                                        <p:tav tm="0">
                                          <p:val>
                                            <p:strVal val="#ppt_w"/>
                                          </p:val>
                                        </p:tav>
                                        <p:tav tm="100000">
                                          <p:val>
                                            <p:strVal val="#ppt_w"/>
                                          </p:val>
                                        </p:tav>
                                      </p:tavLst>
                                    </p:anim>
                                    <p:anim calcmode="lin" valueType="num">
                                      <p:cBhvr>
                                        <p:cTn id="106" dur="500" fill="hold"/>
                                        <p:tgtEl>
                                          <p:spTgt spid="1678401"/>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4" repeatCount="2000" fill="hold" grpId="0" nodeType="clickEffect">
                                  <p:stCondLst>
                                    <p:cond delay="0"/>
                                  </p:stCondLst>
                                  <p:childTnLst>
                                    <p:set>
                                      <p:cBhvr>
                                        <p:cTn id="110" dur="1" fill="hold">
                                          <p:stCondLst>
                                            <p:cond delay="0"/>
                                          </p:stCondLst>
                                        </p:cTn>
                                        <p:tgtEl>
                                          <p:spTgt spid="1678402"/>
                                        </p:tgtEl>
                                        <p:attrNameLst>
                                          <p:attrName>style.visibility</p:attrName>
                                        </p:attrNameLst>
                                      </p:cBhvr>
                                      <p:to>
                                        <p:strVal val="visible"/>
                                      </p:to>
                                    </p:set>
                                    <p:anim calcmode="lin" valueType="num">
                                      <p:cBhvr>
                                        <p:cTn id="111" dur="500" fill="hold"/>
                                        <p:tgtEl>
                                          <p:spTgt spid="1678402"/>
                                        </p:tgtEl>
                                        <p:attrNameLst>
                                          <p:attrName>ppt_x</p:attrName>
                                        </p:attrNameLst>
                                      </p:cBhvr>
                                      <p:tavLst>
                                        <p:tav tm="0">
                                          <p:val>
                                            <p:strVal val="#ppt_x"/>
                                          </p:val>
                                        </p:tav>
                                        <p:tav tm="100000">
                                          <p:val>
                                            <p:strVal val="#ppt_x"/>
                                          </p:val>
                                        </p:tav>
                                      </p:tavLst>
                                    </p:anim>
                                    <p:anim calcmode="lin" valueType="num">
                                      <p:cBhvr>
                                        <p:cTn id="112" dur="500" fill="hold"/>
                                        <p:tgtEl>
                                          <p:spTgt spid="1678402"/>
                                        </p:tgtEl>
                                        <p:attrNameLst>
                                          <p:attrName>ppt_y</p:attrName>
                                        </p:attrNameLst>
                                      </p:cBhvr>
                                      <p:tavLst>
                                        <p:tav tm="0">
                                          <p:val>
                                            <p:strVal val="#ppt_y+#ppt_h/2"/>
                                          </p:val>
                                        </p:tav>
                                        <p:tav tm="100000">
                                          <p:val>
                                            <p:strVal val="#ppt_y"/>
                                          </p:val>
                                        </p:tav>
                                      </p:tavLst>
                                    </p:anim>
                                    <p:anim calcmode="lin" valueType="num">
                                      <p:cBhvr>
                                        <p:cTn id="113" dur="500" fill="hold"/>
                                        <p:tgtEl>
                                          <p:spTgt spid="1678402"/>
                                        </p:tgtEl>
                                        <p:attrNameLst>
                                          <p:attrName>ppt_w</p:attrName>
                                        </p:attrNameLst>
                                      </p:cBhvr>
                                      <p:tavLst>
                                        <p:tav tm="0">
                                          <p:val>
                                            <p:strVal val="#ppt_w"/>
                                          </p:val>
                                        </p:tav>
                                        <p:tav tm="100000">
                                          <p:val>
                                            <p:strVal val="#ppt_w"/>
                                          </p:val>
                                        </p:tav>
                                      </p:tavLst>
                                    </p:anim>
                                    <p:anim calcmode="lin" valueType="num">
                                      <p:cBhvr>
                                        <p:cTn id="114" dur="500" fill="hold"/>
                                        <p:tgtEl>
                                          <p:spTgt spid="1678402"/>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4" repeatCount="2000" fill="hold" grpId="0" nodeType="clickEffect">
                                  <p:stCondLst>
                                    <p:cond delay="0"/>
                                  </p:stCondLst>
                                  <p:childTnLst>
                                    <p:set>
                                      <p:cBhvr>
                                        <p:cTn id="118" dur="1" fill="hold">
                                          <p:stCondLst>
                                            <p:cond delay="0"/>
                                          </p:stCondLst>
                                        </p:cTn>
                                        <p:tgtEl>
                                          <p:spTgt spid="1678403"/>
                                        </p:tgtEl>
                                        <p:attrNameLst>
                                          <p:attrName>style.visibility</p:attrName>
                                        </p:attrNameLst>
                                      </p:cBhvr>
                                      <p:to>
                                        <p:strVal val="visible"/>
                                      </p:to>
                                    </p:set>
                                    <p:anim calcmode="lin" valueType="num">
                                      <p:cBhvr>
                                        <p:cTn id="119" dur="500" fill="hold"/>
                                        <p:tgtEl>
                                          <p:spTgt spid="1678403"/>
                                        </p:tgtEl>
                                        <p:attrNameLst>
                                          <p:attrName>ppt_x</p:attrName>
                                        </p:attrNameLst>
                                      </p:cBhvr>
                                      <p:tavLst>
                                        <p:tav tm="0">
                                          <p:val>
                                            <p:strVal val="#ppt_x"/>
                                          </p:val>
                                        </p:tav>
                                        <p:tav tm="100000">
                                          <p:val>
                                            <p:strVal val="#ppt_x"/>
                                          </p:val>
                                        </p:tav>
                                      </p:tavLst>
                                    </p:anim>
                                    <p:anim calcmode="lin" valueType="num">
                                      <p:cBhvr>
                                        <p:cTn id="120" dur="500" fill="hold"/>
                                        <p:tgtEl>
                                          <p:spTgt spid="1678403"/>
                                        </p:tgtEl>
                                        <p:attrNameLst>
                                          <p:attrName>ppt_y</p:attrName>
                                        </p:attrNameLst>
                                      </p:cBhvr>
                                      <p:tavLst>
                                        <p:tav tm="0">
                                          <p:val>
                                            <p:strVal val="#ppt_y+#ppt_h/2"/>
                                          </p:val>
                                        </p:tav>
                                        <p:tav tm="100000">
                                          <p:val>
                                            <p:strVal val="#ppt_y"/>
                                          </p:val>
                                        </p:tav>
                                      </p:tavLst>
                                    </p:anim>
                                    <p:anim calcmode="lin" valueType="num">
                                      <p:cBhvr>
                                        <p:cTn id="121" dur="500" fill="hold"/>
                                        <p:tgtEl>
                                          <p:spTgt spid="1678403"/>
                                        </p:tgtEl>
                                        <p:attrNameLst>
                                          <p:attrName>ppt_w</p:attrName>
                                        </p:attrNameLst>
                                      </p:cBhvr>
                                      <p:tavLst>
                                        <p:tav tm="0">
                                          <p:val>
                                            <p:strVal val="#ppt_w"/>
                                          </p:val>
                                        </p:tav>
                                        <p:tav tm="100000">
                                          <p:val>
                                            <p:strVal val="#ppt_w"/>
                                          </p:val>
                                        </p:tav>
                                      </p:tavLst>
                                    </p:anim>
                                    <p:anim calcmode="lin" valueType="num">
                                      <p:cBhvr>
                                        <p:cTn id="122" dur="500" fill="hold"/>
                                        <p:tgtEl>
                                          <p:spTgt spid="1678403"/>
                                        </p:tgtEl>
                                        <p:attrNameLst>
                                          <p:attrName>ppt_h</p:attrName>
                                        </p:attrNameLst>
                                      </p:cBhvr>
                                      <p:tavLst>
                                        <p:tav tm="0">
                                          <p:val>
                                            <p:fltVal val="0"/>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4" repeatCount="2000" fill="hold" grpId="0" nodeType="clickEffect">
                                  <p:stCondLst>
                                    <p:cond delay="0"/>
                                  </p:stCondLst>
                                  <p:childTnLst>
                                    <p:set>
                                      <p:cBhvr>
                                        <p:cTn id="126" dur="1" fill="hold">
                                          <p:stCondLst>
                                            <p:cond delay="0"/>
                                          </p:stCondLst>
                                        </p:cTn>
                                        <p:tgtEl>
                                          <p:spTgt spid="1678404"/>
                                        </p:tgtEl>
                                        <p:attrNameLst>
                                          <p:attrName>style.visibility</p:attrName>
                                        </p:attrNameLst>
                                      </p:cBhvr>
                                      <p:to>
                                        <p:strVal val="visible"/>
                                      </p:to>
                                    </p:set>
                                    <p:anim calcmode="lin" valueType="num">
                                      <p:cBhvr>
                                        <p:cTn id="127" dur="500" fill="hold"/>
                                        <p:tgtEl>
                                          <p:spTgt spid="1678404"/>
                                        </p:tgtEl>
                                        <p:attrNameLst>
                                          <p:attrName>ppt_x</p:attrName>
                                        </p:attrNameLst>
                                      </p:cBhvr>
                                      <p:tavLst>
                                        <p:tav tm="0">
                                          <p:val>
                                            <p:strVal val="#ppt_x"/>
                                          </p:val>
                                        </p:tav>
                                        <p:tav tm="100000">
                                          <p:val>
                                            <p:strVal val="#ppt_x"/>
                                          </p:val>
                                        </p:tav>
                                      </p:tavLst>
                                    </p:anim>
                                    <p:anim calcmode="lin" valueType="num">
                                      <p:cBhvr>
                                        <p:cTn id="128" dur="500" fill="hold"/>
                                        <p:tgtEl>
                                          <p:spTgt spid="1678404"/>
                                        </p:tgtEl>
                                        <p:attrNameLst>
                                          <p:attrName>ppt_y</p:attrName>
                                        </p:attrNameLst>
                                      </p:cBhvr>
                                      <p:tavLst>
                                        <p:tav tm="0">
                                          <p:val>
                                            <p:strVal val="#ppt_y+#ppt_h/2"/>
                                          </p:val>
                                        </p:tav>
                                        <p:tav tm="100000">
                                          <p:val>
                                            <p:strVal val="#ppt_y"/>
                                          </p:val>
                                        </p:tav>
                                      </p:tavLst>
                                    </p:anim>
                                    <p:anim calcmode="lin" valueType="num">
                                      <p:cBhvr>
                                        <p:cTn id="129" dur="500" fill="hold"/>
                                        <p:tgtEl>
                                          <p:spTgt spid="1678404"/>
                                        </p:tgtEl>
                                        <p:attrNameLst>
                                          <p:attrName>ppt_w</p:attrName>
                                        </p:attrNameLst>
                                      </p:cBhvr>
                                      <p:tavLst>
                                        <p:tav tm="0">
                                          <p:val>
                                            <p:strVal val="#ppt_w"/>
                                          </p:val>
                                        </p:tav>
                                        <p:tav tm="100000">
                                          <p:val>
                                            <p:strVal val="#ppt_w"/>
                                          </p:val>
                                        </p:tav>
                                      </p:tavLst>
                                    </p:anim>
                                    <p:anim calcmode="lin" valueType="num">
                                      <p:cBhvr>
                                        <p:cTn id="130" dur="500" fill="hold"/>
                                        <p:tgtEl>
                                          <p:spTgt spid="1678404"/>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2" repeatCount="2000" fill="hold" grpId="0" nodeType="clickEffect">
                                  <p:stCondLst>
                                    <p:cond delay="0"/>
                                  </p:stCondLst>
                                  <p:childTnLst>
                                    <p:set>
                                      <p:cBhvr>
                                        <p:cTn id="134" dur="1" fill="hold">
                                          <p:stCondLst>
                                            <p:cond delay="0"/>
                                          </p:stCondLst>
                                        </p:cTn>
                                        <p:tgtEl>
                                          <p:spTgt spid="1678405"/>
                                        </p:tgtEl>
                                        <p:attrNameLst>
                                          <p:attrName>style.visibility</p:attrName>
                                        </p:attrNameLst>
                                      </p:cBhvr>
                                      <p:to>
                                        <p:strVal val="visible"/>
                                      </p:to>
                                    </p:set>
                                    <p:anim calcmode="lin" valueType="num">
                                      <p:cBhvr additive="base">
                                        <p:cTn id="135" dur="1000" fill="hold"/>
                                        <p:tgtEl>
                                          <p:spTgt spid="1678405"/>
                                        </p:tgtEl>
                                        <p:attrNameLst>
                                          <p:attrName>ppt_x</p:attrName>
                                        </p:attrNameLst>
                                      </p:cBhvr>
                                      <p:tavLst>
                                        <p:tav tm="0">
                                          <p:val>
                                            <p:strVal val="1+#ppt_w/2"/>
                                          </p:val>
                                        </p:tav>
                                        <p:tav tm="100000">
                                          <p:val>
                                            <p:strVal val="#ppt_x"/>
                                          </p:val>
                                        </p:tav>
                                      </p:tavLst>
                                    </p:anim>
                                    <p:anim calcmode="lin" valueType="num">
                                      <p:cBhvr additive="base">
                                        <p:cTn id="136" dur="1000" fill="hold"/>
                                        <p:tgtEl>
                                          <p:spTgt spid="16784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389" grpId="0" animBg="1"/>
      <p:bldP spid="1678390" grpId="0"/>
      <p:bldP spid="1678391" grpId="0"/>
      <p:bldP spid="1678392" grpId="0" animBg="1"/>
      <p:bldP spid="1678393" grpId="0" animBg="1"/>
      <p:bldP spid="1678394" grpId="0"/>
      <p:bldP spid="1678395" grpId="0"/>
      <p:bldP spid="1678396" grpId="0" animBg="1"/>
      <p:bldP spid="1678397" grpId="0" animBg="1"/>
      <p:bldP spid="1678398" grpId="0"/>
      <p:bldP spid="1678399" grpId="0" animBg="1"/>
      <p:bldP spid="1678400" grpId="0"/>
      <p:bldP spid="1678401" grpId="0" animBg="1"/>
      <p:bldP spid="1678402" grpId="0" animBg="1"/>
      <p:bldP spid="1678403" grpId="0" animBg="1"/>
      <p:bldP spid="1678404" grpId="0" animBg="1"/>
      <p:bldP spid="167840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eaLnBrk="1" hangingPunct="1"/>
            <a:r>
              <a:rPr lang="zh-CN" altLang="en-US" smtClean="0"/>
              <a:t>第二条微指令</a:t>
            </a:r>
          </a:p>
        </p:txBody>
      </p:sp>
      <p:sp>
        <p:nvSpPr>
          <p:cNvPr id="102404" name="Rectangle 3"/>
          <p:cNvSpPr>
            <a:spLocks noGrp="1" noRot="1" noChangeArrowheads="1"/>
          </p:cNvSpPr>
          <p:nvPr>
            <p:ph type="body" idx="1"/>
          </p:nvPr>
        </p:nvSpPr>
        <p:spPr>
          <a:xfrm>
            <a:off x="698500" y="4366791"/>
            <a:ext cx="7777163" cy="1450975"/>
          </a:xfrm>
          <a:noFill/>
        </p:spPr>
        <p:txBody>
          <a:bodyPr/>
          <a:lstStyle/>
          <a:p>
            <a:pPr eaLnBrk="1" hangingPunct="1"/>
            <a:r>
              <a:rPr lang="en-US" altLang="zh-CN" smtClean="0"/>
              <a:t>R1</a:t>
            </a:r>
            <a:r>
              <a:rPr lang="en-US" altLang="zh-CN" smtClean="0">
                <a:cs typeface="Arial" pitchFamily="34" charset="0"/>
              </a:rPr>
              <a:t>→X    </a:t>
            </a:r>
            <a:r>
              <a:rPr lang="en-US" altLang="zh-CN" smtClean="0"/>
              <a:t>R2</a:t>
            </a:r>
            <a:r>
              <a:rPr lang="en-US" altLang="zh-CN" smtClean="0">
                <a:cs typeface="Arial" pitchFamily="34" charset="0"/>
              </a:rPr>
              <a:t>→Y    </a:t>
            </a:r>
            <a:r>
              <a:rPr lang="en-US" altLang="zh-CN" smtClean="0"/>
              <a:t>X+Y    X+Y</a:t>
            </a:r>
            <a:r>
              <a:rPr lang="en-US" altLang="zh-CN" smtClean="0">
                <a:cs typeface="Arial" pitchFamily="34" charset="0"/>
              </a:rPr>
              <a:t>→R2</a:t>
            </a:r>
          </a:p>
          <a:p>
            <a:pPr eaLnBrk="1" hangingPunct="1"/>
            <a:r>
              <a:rPr lang="en-US" altLang="zh-CN" smtClean="0">
                <a:solidFill>
                  <a:srgbClr val="FF3300"/>
                </a:solidFill>
                <a:cs typeface="Arial" pitchFamily="34" charset="0"/>
              </a:rPr>
              <a:t>R1→X    </a:t>
            </a:r>
            <a:r>
              <a:rPr lang="en-US" altLang="zh-CN" smtClean="0">
                <a:solidFill>
                  <a:srgbClr val="FF3300"/>
                </a:solidFill>
              </a:rPr>
              <a:t>R2</a:t>
            </a:r>
            <a:r>
              <a:rPr lang="en-US" altLang="zh-CN" smtClean="0">
                <a:solidFill>
                  <a:srgbClr val="FF3300"/>
                </a:solidFill>
                <a:cs typeface="Arial" pitchFamily="34" charset="0"/>
              </a:rPr>
              <a:t>→Y       </a:t>
            </a:r>
            <a:r>
              <a:rPr lang="en-US" altLang="zh-CN" smtClean="0">
                <a:solidFill>
                  <a:srgbClr val="FF3300"/>
                </a:solidFill>
              </a:rPr>
              <a:t>+      LDR</a:t>
            </a:r>
            <a:r>
              <a:rPr lang="en-US" altLang="zh-CN" smtClean="0">
                <a:solidFill>
                  <a:srgbClr val="FF3300"/>
                </a:solidFill>
                <a:cs typeface="Arial" pitchFamily="34" charset="0"/>
              </a:rPr>
              <a:t>2</a:t>
            </a:r>
          </a:p>
        </p:txBody>
      </p:sp>
      <p:sp>
        <p:nvSpPr>
          <p:cNvPr id="102405" name="AutoShape 69"/>
          <p:cNvSpPr>
            <a:spLocks noChangeArrowheads="1"/>
          </p:cNvSpPr>
          <p:nvPr/>
        </p:nvSpPr>
        <p:spPr bwMode="auto">
          <a:xfrm>
            <a:off x="971550" y="3141241"/>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06" name="AutoShape 70"/>
          <p:cNvSpPr>
            <a:spLocks noChangeArrowheads="1"/>
          </p:cNvSpPr>
          <p:nvPr/>
        </p:nvSpPr>
        <p:spPr bwMode="auto">
          <a:xfrm>
            <a:off x="1292225" y="3141241"/>
            <a:ext cx="414338"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2407" name="AutoShape 71"/>
          <p:cNvSpPr>
            <a:spLocks noChangeArrowheads="1"/>
          </p:cNvSpPr>
          <p:nvPr/>
        </p:nvSpPr>
        <p:spPr bwMode="auto">
          <a:xfrm>
            <a:off x="1614488" y="3141241"/>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08" name="AutoShape 72"/>
          <p:cNvSpPr>
            <a:spLocks noChangeArrowheads="1"/>
          </p:cNvSpPr>
          <p:nvPr/>
        </p:nvSpPr>
        <p:spPr bwMode="auto">
          <a:xfrm>
            <a:off x="1935163" y="3141241"/>
            <a:ext cx="415925"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2409" name="AutoShape 73"/>
          <p:cNvSpPr>
            <a:spLocks noChangeArrowheads="1"/>
          </p:cNvSpPr>
          <p:nvPr/>
        </p:nvSpPr>
        <p:spPr bwMode="auto">
          <a:xfrm>
            <a:off x="2255838" y="3141241"/>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0" name="AutoShape 74"/>
          <p:cNvSpPr>
            <a:spLocks noChangeArrowheads="1"/>
          </p:cNvSpPr>
          <p:nvPr/>
        </p:nvSpPr>
        <p:spPr bwMode="auto">
          <a:xfrm>
            <a:off x="2579688" y="3141241"/>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1" name="AutoShape 75"/>
          <p:cNvSpPr>
            <a:spLocks noChangeArrowheads="1"/>
          </p:cNvSpPr>
          <p:nvPr/>
        </p:nvSpPr>
        <p:spPr bwMode="auto">
          <a:xfrm>
            <a:off x="2900363" y="3141241"/>
            <a:ext cx="414337"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2412" name="AutoShape 76"/>
          <p:cNvSpPr>
            <a:spLocks noChangeArrowheads="1"/>
          </p:cNvSpPr>
          <p:nvPr/>
        </p:nvSpPr>
        <p:spPr bwMode="auto">
          <a:xfrm>
            <a:off x="3222625" y="3141241"/>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3" name="AutoShape 77"/>
          <p:cNvSpPr>
            <a:spLocks noChangeArrowheads="1"/>
          </p:cNvSpPr>
          <p:nvPr/>
        </p:nvSpPr>
        <p:spPr bwMode="auto">
          <a:xfrm>
            <a:off x="3543300" y="3141241"/>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4" name="AutoShape 78"/>
          <p:cNvSpPr>
            <a:spLocks noChangeArrowheads="1"/>
          </p:cNvSpPr>
          <p:nvPr/>
        </p:nvSpPr>
        <p:spPr bwMode="auto">
          <a:xfrm>
            <a:off x="3863975" y="3141241"/>
            <a:ext cx="414338"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rgbClr val="0000FF"/>
                </a:solidFill>
                <a:latin typeface="Arial" pitchFamily="34" charset="0"/>
              </a:rPr>
              <a:t>1</a:t>
            </a:r>
          </a:p>
        </p:txBody>
      </p:sp>
      <p:sp>
        <p:nvSpPr>
          <p:cNvPr id="102415" name="AutoShape 79"/>
          <p:cNvSpPr>
            <a:spLocks noChangeArrowheads="1"/>
          </p:cNvSpPr>
          <p:nvPr/>
        </p:nvSpPr>
        <p:spPr bwMode="auto">
          <a:xfrm>
            <a:off x="4186238" y="3141241"/>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6" name="AutoShape 80"/>
          <p:cNvSpPr>
            <a:spLocks noChangeArrowheads="1"/>
          </p:cNvSpPr>
          <p:nvPr/>
        </p:nvSpPr>
        <p:spPr bwMode="auto">
          <a:xfrm>
            <a:off x="4506913" y="3141241"/>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7" name="AutoShape 81"/>
          <p:cNvSpPr>
            <a:spLocks noChangeArrowheads="1"/>
          </p:cNvSpPr>
          <p:nvPr/>
        </p:nvSpPr>
        <p:spPr bwMode="auto">
          <a:xfrm>
            <a:off x="4830763" y="3141241"/>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8" name="AutoShape 82"/>
          <p:cNvSpPr>
            <a:spLocks noChangeArrowheads="1"/>
          </p:cNvSpPr>
          <p:nvPr/>
        </p:nvSpPr>
        <p:spPr bwMode="auto">
          <a:xfrm>
            <a:off x="5151438" y="3141241"/>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19" name="AutoShape 83"/>
          <p:cNvSpPr>
            <a:spLocks noChangeArrowheads="1"/>
          </p:cNvSpPr>
          <p:nvPr/>
        </p:nvSpPr>
        <p:spPr bwMode="auto">
          <a:xfrm>
            <a:off x="5472113" y="3141241"/>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20" name="AutoShape 84"/>
          <p:cNvSpPr>
            <a:spLocks noChangeArrowheads="1"/>
          </p:cNvSpPr>
          <p:nvPr/>
        </p:nvSpPr>
        <p:spPr bwMode="auto">
          <a:xfrm>
            <a:off x="5794375" y="3141241"/>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21" name="AutoShape 85"/>
          <p:cNvSpPr>
            <a:spLocks noChangeArrowheads="1"/>
          </p:cNvSpPr>
          <p:nvPr/>
        </p:nvSpPr>
        <p:spPr bwMode="auto">
          <a:xfrm>
            <a:off x="6115050" y="3141241"/>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22" name="AutoShape 86"/>
          <p:cNvSpPr>
            <a:spLocks noChangeArrowheads="1"/>
          </p:cNvSpPr>
          <p:nvPr/>
        </p:nvSpPr>
        <p:spPr bwMode="auto">
          <a:xfrm>
            <a:off x="971550"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a:t>
            </a:r>
          </a:p>
        </p:txBody>
      </p:sp>
      <p:sp>
        <p:nvSpPr>
          <p:cNvPr id="102423" name="AutoShape 87"/>
          <p:cNvSpPr>
            <a:spLocks noChangeArrowheads="1"/>
          </p:cNvSpPr>
          <p:nvPr/>
        </p:nvSpPr>
        <p:spPr bwMode="auto">
          <a:xfrm>
            <a:off x="1292225"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a:t>
            </a:r>
          </a:p>
        </p:txBody>
      </p:sp>
      <p:sp>
        <p:nvSpPr>
          <p:cNvPr id="102424" name="AutoShape 88"/>
          <p:cNvSpPr>
            <a:spLocks noChangeArrowheads="1"/>
          </p:cNvSpPr>
          <p:nvPr/>
        </p:nvSpPr>
        <p:spPr bwMode="auto">
          <a:xfrm>
            <a:off x="1614488" y="3501604"/>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3</a:t>
            </a:r>
          </a:p>
        </p:txBody>
      </p:sp>
      <p:sp>
        <p:nvSpPr>
          <p:cNvPr id="102425" name="AutoShape 89"/>
          <p:cNvSpPr>
            <a:spLocks noChangeArrowheads="1"/>
          </p:cNvSpPr>
          <p:nvPr/>
        </p:nvSpPr>
        <p:spPr bwMode="auto">
          <a:xfrm>
            <a:off x="1935163" y="3501604"/>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4</a:t>
            </a:r>
          </a:p>
        </p:txBody>
      </p:sp>
      <p:sp>
        <p:nvSpPr>
          <p:cNvPr id="102426" name="AutoShape 90"/>
          <p:cNvSpPr>
            <a:spLocks noChangeArrowheads="1"/>
          </p:cNvSpPr>
          <p:nvPr/>
        </p:nvSpPr>
        <p:spPr bwMode="auto">
          <a:xfrm>
            <a:off x="2255838" y="3501604"/>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5</a:t>
            </a:r>
          </a:p>
        </p:txBody>
      </p:sp>
      <p:sp>
        <p:nvSpPr>
          <p:cNvPr id="102427" name="AutoShape 91"/>
          <p:cNvSpPr>
            <a:spLocks noChangeArrowheads="1"/>
          </p:cNvSpPr>
          <p:nvPr/>
        </p:nvSpPr>
        <p:spPr bwMode="auto">
          <a:xfrm>
            <a:off x="2579688" y="3501604"/>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6</a:t>
            </a:r>
          </a:p>
        </p:txBody>
      </p:sp>
      <p:sp>
        <p:nvSpPr>
          <p:cNvPr id="102428" name="AutoShape 92"/>
          <p:cNvSpPr>
            <a:spLocks noChangeArrowheads="1"/>
          </p:cNvSpPr>
          <p:nvPr/>
        </p:nvSpPr>
        <p:spPr bwMode="auto">
          <a:xfrm>
            <a:off x="2900363" y="3501604"/>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7</a:t>
            </a:r>
          </a:p>
        </p:txBody>
      </p:sp>
      <p:sp>
        <p:nvSpPr>
          <p:cNvPr id="102429" name="AutoShape 93"/>
          <p:cNvSpPr>
            <a:spLocks noChangeArrowheads="1"/>
          </p:cNvSpPr>
          <p:nvPr/>
        </p:nvSpPr>
        <p:spPr bwMode="auto">
          <a:xfrm>
            <a:off x="3222625"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8</a:t>
            </a:r>
          </a:p>
        </p:txBody>
      </p:sp>
      <p:sp>
        <p:nvSpPr>
          <p:cNvPr id="102430" name="AutoShape 94"/>
          <p:cNvSpPr>
            <a:spLocks noChangeArrowheads="1"/>
          </p:cNvSpPr>
          <p:nvPr/>
        </p:nvSpPr>
        <p:spPr bwMode="auto">
          <a:xfrm>
            <a:off x="3543300"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9</a:t>
            </a:r>
          </a:p>
        </p:txBody>
      </p:sp>
      <p:sp>
        <p:nvSpPr>
          <p:cNvPr id="102431" name="AutoShape 95"/>
          <p:cNvSpPr>
            <a:spLocks noChangeArrowheads="1"/>
          </p:cNvSpPr>
          <p:nvPr/>
        </p:nvSpPr>
        <p:spPr bwMode="auto">
          <a:xfrm>
            <a:off x="3863975"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10</a:t>
            </a:r>
          </a:p>
        </p:txBody>
      </p:sp>
      <p:sp>
        <p:nvSpPr>
          <p:cNvPr id="102432" name="AutoShape 96"/>
          <p:cNvSpPr>
            <a:spLocks noChangeArrowheads="1"/>
          </p:cNvSpPr>
          <p:nvPr/>
        </p:nvSpPr>
        <p:spPr bwMode="auto">
          <a:xfrm>
            <a:off x="4186238" y="3501604"/>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11</a:t>
            </a:r>
          </a:p>
        </p:txBody>
      </p:sp>
      <p:sp>
        <p:nvSpPr>
          <p:cNvPr id="102433" name="AutoShape 97"/>
          <p:cNvSpPr>
            <a:spLocks noChangeArrowheads="1"/>
          </p:cNvSpPr>
          <p:nvPr/>
        </p:nvSpPr>
        <p:spPr bwMode="auto">
          <a:xfrm>
            <a:off x="4506913" y="3501604"/>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12</a:t>
            </a:r>
          </a:p>
        </p:txBody>
      </p:sp>
      <p:sp>
        <p:nvSpPr>
          <p:cNvPr id="102434" name="AutoShape 98"/>
          <p:cNvSpPr>
            <a:spLocks noChangeArrowheads="1"/>
          </p:cNvSpPr>
          <p:nvPr/>
        </p:nvSpPr>
        <p:spPr bwMode="auto">
          <a:xfrm>
            <a:off x="4830763" y="3501604"/>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13</a:t>
            </a:r>
          </a:p>
        </p:txBody>
      </p:sp>
      <p:sp>
        <p:nvSpPr>
          <p:cNvPr id="102435" name="AutoShape 99"/>
          <p:cNvSpPr>
            <a:spLocks noChangeArrowheads="1"/>
          </p:cNvSpPr>
          <p:nvPr/>
        </p:nvSpPr>
        <p:spPr bwMode="auto">
          <a:xfrm>
            <a:off x="5151438" y="3501604"/>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14</a:t>
            </a:r>
          </a:p>
        </p:txBody>
      </p:sp>
      <p:sp>
        <p:nvSpPr>
          <p:cNvPr id="102436" name="AutoShape 100"/>
          <p:cNvSpPr>
            <a:spLocks noChangeArrowheads="1"/>
          </p:cNvSpPr>
          <p:nvPr/>
        </p:nvSpPr>
        <p:spPr bwMode="auto">
          <a:xfrm>
            <a:off x="5472113" y="3501604"/>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15</a:t>
            </a:r>
          </a:p>
        </p:txBody>
      </p:sp>
      <p:sp>
        <p:nvSpPr>
          <p:cNvPr id="102437" name="AutoShape 101"/>
          <p:cNvSpPr>
            <a:spLocks noChangeArrowheads="1"/>
          </p:cNvSpPr>
          <p:nvPr/>
        </p:nvSpPr>
        <p:spPr bwMode="auto">
          <a:xfrm>
            <a:off x="5794375"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16</a:t>
            </a:r>
          </a:p>
        </p:txBody>
      </p:sp>
      <p:sp>
        <p:nvSpPr>
          <p:cNvPr id="102438" name="AutoShape 102"/>
          <p:cNvSpPr>
            <a:spLocks noChangeArrowheads="1"/>
          </p:cNvSpPr>
          <p:nvPr/>
        </p:nvSpPr>
        <p:spPr bwMode="auto">
          <a:xfrm>
            <a:off x="6115050" y="3501604"/>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17</a:t>
            </a:r>
          </a:p>
        </p:txBody>
      </p:sp>
      <p:grpSp>
        <p:nvGrpSpPr>
          <p:cNvPr id="2" name="Group 103"/>
          <p:cNvGrpSpPr>
            <a:grpSpLocks/>
          </p:cNvGrpSpPr>
          <p:nvPr/>
        </p:nvGrpSpPr>
        <p:grpSpPr bwMode="auto">
          <a:xfrm>
            <a:off x="6437313" y="3141241"/>
            <a:ext cx="735012" cy="863600"/>
            <a:chOff x="3965" y="1979"/>
            <a:chExt cx="463" cy="544"/>
          </a:xfrm>
        </p:grpSpPr>
        <p:sp>
          <p:nvSpPr>
            <p:cNvPr id="102462" name="AutoShape 104"/>
            <p:cNvSpPr>
              <a:spLocks noChangeArrowheads="1"/>
            </p:cNvSpPr>
            <p:nvPr/>
          </p:nvSpPr>
          <p:spPr bwMode="auto">
            <a:xfrm>
              <a:off x="3965"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63" name="AutoShape 105"/>
            <p:cNvSpPr>
              <a:spLocks noChangeArrowheads="1"/>
            </p:cNvSpPr>
            <p:nvPr/>
          </p:nvSpPr>
          <p:spPr bwMode="auto">
            <a:xfrm>
              <a:off x="4167"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64" name="AutoShape 106"/>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18</a:t>
              </a:r>
            </a:p>
          </p:txBody>
        </p:sp>
        <p:sp>
          <p:nvSpPr>
            <p:cNvPr id="102465" name="AutoShape 107"/>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19</a:t>
              </a:r>
            </a:p>
          </p:txBody>
        </p:sp>
      </p:grpSp>
      <p:grpSp>
        <p:nvGrpSpPr>
          <p:cNvPr id="3" name="Group 108"/>
          <p:cNvGrpSpPr>
            <a:grpSpLocks/>
          </p:cNvGrpSpPr>
          <p:nvPr/>
        </p:nvGrpSpPr>
        <p:grpSpPr bwMode="auto">
          <a:xfrm>
            <a:off x="7078663" y="3141241"/>
            <a:ext cx="1381125" cy="863600"/>
            <a:chOff x="4369" y="1979"/>
            <a:chExt cx="870" cy="544"/>
          </a:xfrm>
        </p:grpSpPr>
        <p:sp>
          <p:nvSpPr>
            <p:cNvPr id="102454" name="AutoShape 109"/>
            <p:cNvSpPr>
              <a:spLocks noChangeArrowheads="1"/>
            </p:cNvSpPr>
            <p:nvPr/>
          </p:nvSpPr>
          <p:spPr bwMode="auto">
            <a:xfrm>
              <a:off x="4369"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02455" name="AutoShape 110"/>
            <p:cNvSpPr>
              <a:spLocks noChangeArrowheads="1"/>
            </p:cNvSpPr>
            <p:nvPr/>
          </p:nvSpPr>
          <p:spPr bwMode="auto">
            <a:xfrm>
              <a:off x="4572"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56" name="AutoShape 111"/>
            <p:cNvSpPr>
              <a:spLocks noChangeArrowheads="1"/>
            </p:cNvSpPr>
            <p:nvPr/>
          </p:nvSpPr>
          <p:spPr bwMode="auto">
            <a:xfrm>
              <a:off x="4775"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2457" name="AutoShape 112"/>
            <p:cNvSpPr>
              <a:spLocks noChangeArrowheads="1"/>
            </p:cNvSpPr>
            <p:nvPr/>
          </p:nvSpPr>
          <p:spPr bwMode="auto">
            <a:xfrm>
              <a:off x="4978"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02458" name="AutoShape 113"/>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20</a:t>
              </a:r>
            </a:p>
          </p:txBody>
        </p:sp>
        <p:sp>
          <p:nvSpPr>
            <p:cNvPr id="102459" name="AutoShape 114"/>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21</a:t>
              </a:r>
            </a:p>
          </p:txBody>
        </p:sp>
        <p:sp>
          <p:nvSpPr>
            <p:cNvPr id="102460" name="AutoShape 115"/>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22</a:t>
              </a:r>
            </a:p>
          </p:txBody>
        </p:sp>
        <p:sp>
          <p:nvSpPr>
            <p:cNvPr id="102461" name="AutoShape 116"/>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23</a:t>
              </a:r>
            </a:p>
          </p:txBody>
        </p:sp>
      </p:grpSp>
      <p:sp>
        <p:nvSpPr>
          <p:cNvPr id="1679477" name="Rectangle 117"/>
          <p:cNvSpPr>
            <a:spLocks noChangeArrowheads="1"/>
          </p:cNvSpPr>
          <p:nvPr/>
        </p:nvSpPr>
        <p:spPr bwMode="auto">
          <a:xfrm>
            <a:off x="1241425" y="1775991"/>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LDR2</a:t>
            </a:r>
          </a:p>
        </p:txBody>
      </p:sp>
      <p:sp>
        <p:nvSpPr>
          <p:cNvPr id="1679478" name="Line 118"/>
          <p:cNvSpPr>
            <a:spLocks noChangeShapeType="1"/>
          </p:cNvSpPr>
          <p:nvPr/>
        </p:nvSpPr>
        <p:spPr bwMode="auto">
          <a:xfrm flipV="1">
            <a:off x="1474788" y="2060154"/>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79" name="Rectangle 119"/>
          <p:cNvSpPr>
            <a:spLocks noChangeArrowheads="1"/>
          </p:cNvSpPr>
          <p:nvPr/>
        </p:nvSpPr>
        <p:spPr bwMode="auto">
          <a:xfrm>
            <a:off x="1782763" y="1775991"/>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R1→X</a:t>
            </a:r>
          </a:p>
        </p:txBody>
      </p:sp>
      <p:sp>
        <p:nvSpPr>
          <p:cNvPr id="1679480" name="Line 120"/>
          <p:cNvSpPr>
            <a:spLocks noChangeShapeType="1"/>
          </p:cNvSpPr>
          <p:nvPr/>
        </p:nvSpPr>
        <p:spPr bwMode="auto">
          <a:xfrm flipV="1">
            <a:off x="2124075" y="2060154"/>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1" name="Line 121"/>
          <p:cNvSpPr>
            <a:spLocks noChangeShapeType="1"/>
          </p:cNvSpPr>
          <p:nvPr/>
        </p:nvSpPr>
        <p:spPr bwMode="auto">
          <a:xfrm flipV="1">
            <a:off x="3086100" y="2636416"/>
            <a:ext cx="0" cy="57626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2" name="Rectangle 122"/>
          <p:cNvSpPr>
            <a:spLocks noChangeArrowheads="1"/>
          </p:cNvSpPr>
          <p:nvPr/>
        </p:nvSpPr>
        <p:spPr bwMode="auto">
          <a:xfrm>
            <a:off x="3981450" y="1772816"/>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a:t>
            </a:r>
          </a:p>
        </p:txBody>
      </p:sp>
      <p:sp>
        <p:nvSpPr>
          <p:cNvPr id="1679483" name="Line 123"/>
          <p:cNvSpPr>
            <a:spLocks noChangeShapeType="1"/>
          </p:cNvSpPr>
          <p:nvPr/>
        </p:nvSpPr>
        <p:spPr bwMode="auto">
          <a:xfrm flipV="1">
            <a:off x="4040188" y="2056979"/>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4" name="Line 124"/>
          <p:cNvSpPr>
            <a:spLocks noChangeShapeType="1"/>
          </p:cNvSpPr>
          <p:nvPr/>
        </p:nvSpPr>
        <p:spPr bwMode="auto">
          <a:xfrm flipV="1">
            <a:off x="7321550" y="2564979"/>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5" name="Line 125"/>
          <p:cNvSpPr>
            <a:spLocks noChangeShapeType="1"/>
          </p:cNvSpPr>
          <p:nvPr/>
        </p:nvSpPr>
        <p:spPr bwMode="auto">
          <a:xfrm flipV="1">
            <a:off x="7666038" y="2564979"/>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6" name="Line 126"/>
          <p:cNvSpPr>
            <a:spLocks noChangeShapeType="1"/>
          </p:cNvSpPr>
          <p:nvPr/>
        </p:nvSpPr>
        <p:spPr bwMode="auto">
          <a:xfrm flipV="1">
            <a:off x="7970838" y="2564979"/>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7" name="Line 127"/>
          <p:cNvSpPr>
            <a:spLocks noChangeShapeType="1"/>
          </p:cNvSpPr>
          <p:nvPr/>
        </p:nvSpPr>
        <p:spPr bwMode="auto">
          <a:xfrm flipV="1">
            <a:off x="8315325" y="2564979"/>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88" name="Rectangle 128"/>
          <p:cNvSpPr>
            <a:spLocks noChangeArrowheads="1"/>
          </p:cNvSpPr>
          <p:nvPr/>
        </p:nvSpPr>
        <p:spPr bwMode="auto">
          <a:xfrm>
            <a:off x="7115175" y="2169691"/>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2000">
                <a:solidFill>
                  <a:schemeClr val="tx1"/>
                </a:solidFill>
                <a:latin typeface="Arial" pitchFamily="34" charset="0"/>
              </a:rPr>
              <a:t>直接地址</a:t>
            </a:r>
          </a:p>
        </p:txBody>
      </p:sp>
      <p:sp>
        <p:nvSpPr>
          <p:cNvPr id="1679489" name="Rectangle 129"/>
          <p:cNvSpPr>
            <a:spLocks noChangeArrowheads="1"/>
          </p:cNvSpPr>
          <p:nvPr/>
        </p:nvSpPr>
        <p:spPr bwMode="auto">
          <a:xfrm>
            <a:off x="2843213" y="2387179"/>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R2→Y</a:t>
            </a:r>
          </a:p>
        </p:txBody>
      </p:sp>
      <p:sp>
        <p:nvSpPr>
          <p:cNvPr id="66"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28324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repeatCount="2000" fill="hold" grpId="0" nodeType="clickEffect">
                                  <p:stCondLst>
                                    <p:cond delay="0"/>
                                  </p:stCondLst>
                                  <p:childTnLst>
                                    <p:set>
                                      <p:cBhvr>
                                        <p:cTn id="6" dur="1" fill="hold">
                                          <p:stCondLst>
                                            <p:cond delay="0"/>
                                          </p:stCondLst>
                                        </p:cTn>
                                        <p:tgtEl>
                                          <p:spTgt spid="1679478"/>
                                        </p:tgtEl>
                                        <p:attrNameLst>
                                          <p:attrName>style.visibility</p:attrName>
                                        </p:attrNameLst>
                                      </p:cBhvr>
                                      <p:to>
                                        <p:strVal val="visible"/>
                                      </p:to>
                                    </p:set>
                                    <p:anim calcmode="lin" valueType="num">
                                      <p:cBhvr>
                                        <p:cTn id="7" dur="500" fill="hold"/>
                                        <p:tgtEl>
                                          <p:spTgt spid="1679478"/>
                                        </p:tgtEl>
                                        <p:attrNameLst>
                                          <p:attrName>ppt_x</p:attrName>
                                        </p:attrNameLst>
                                      </p:cBhvr>
                                      <p:tavLst>
                                        <p:tav tm="0">
                                          <p:val>
                                            <p:strVal val="#ppt_x"/>
                                          </p:val>
                                        </p:tav>
                                        <p:tav tm="100000">
                                          <p:val>
                                            <p:strVal val="#ppt_x"/>
                                          </p:val>
                                        </p:tav>
                                      </p:tavLst>
                                    </p:anim>
                                    <p:anim calcmode="lin" valueType="num">
                                      <p:cBhvr>
                                        <p:cTn id="8" dur="500" fill="hold"/>
                                        <p:tgtEl>
                                          <p:spTgt spid="1679478"/>
                                        </p:tgtEl>
                                        <p:attrNameLst>
                                          <p:attrName>ppt_y</p:attrName>
                                        </p:attrNameLst>
                                      </p:cBhvr>
                                      <p:tavLst>
                                        <p:tav tm="0">
                                          <p:val>
                                            <p:strVal val="#ppt_y+#ppt_h/2"/>
                                          </p:val>
                                        </p:tav>
                                        <p:tav tm="100000">
                                          <p:val>
                                            <p:strVal val="#ppt_y"/>
                                          </p:val>
                                        </p:tav>
                                      </p:tavLst>
                                    </p:anim>
                                    <p:anim calcmode="lin" valueType="num">
                                      <p:cBhvr>
                                        <p:cTn id="9" dur="500" fill="hold"/>
                                        <p:tgtEl>
                                          <p:spTgt spid="1679478"/>
                                        </p:tgtEl>
                                        <p:attrNameLst>
                                          <p:attrName>ppt_w</p:attrName>
                                        </p:attrNameLst>
                                      </p:cBhvr>
                                      <p:tavLst>
                                        <p:tav tm="0">
                                          <p:val>
                                            <p:strVal val="#ppt_w"/>
                                          </p:val>
                                        </p:tav>
                                        <p:tav tm="100000">
                                          <p:val>
                                            <p:strVal val="#ppt_w"/>
                                          </p:val>
                                        </p:tav>
                                      </p:tavLst>
                                    </p:anim>
                                    <p:anim calcmode="lin" valueType="num">
                                      <p:cBhvr>
                                        <p:cTn id="10" dur="500" fill="hold"/>
                                        <p:tgtEl>
                                          <p:spTgt spid="1679478"/>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repeatCount="2000" fill="hold" grpId="0" nodeType="clickEffect">
                                  <p:stCondLst>
                                    <p:cond delay="0"/>
                                  </p:stCondLst>
                                  <p:childTnLst>
                                    <p:set>
                                      <p:cBhvr>
                                        <p:cTn id="14" dur="1" fill="hold">
                                          <p:stCondLst>
                                            <p:cond delay="0"/>
                                          </p:stCondLst>
                                        </p:cTn>
                                        <p:tgtEl>
                                          <p:spTgt spid="1679477"/>
                                        </p:tgtEl>
                                        <p:attrNameLst>
                                          <p:attrName>style.visibility</p:attrName>
                                        </p:attrNameLst>
                                      </p:cBhvr>
                                      <p:to>
                                        <p:strVal val="visible"/>
                                      </p:to>
                                    </p:set>
                                    <p:anim calcmode="lin" valueType="num">
                                      <p:cBhvr additive="base">
                                        <p:cTn id="15" dur="500" fill="hold"/>
                                        <p:tgtEl>
                                          <p:spTgt spid="1679477"/>
                                        </p:tgtEl>
                                        <p:attrNameLst>
                                          <p:attrName>ppt_x</p:attrName>
                                        </p:attrNameLst>
                                      </p:cBhvr>
                                      <p:tavLst>
                                        <p:tav tm="0">
                                          <p:val>
                                            <p:strVal val="0-#ppt_w/2"/>
                                          </p:val>
                                        </p:tav>
                                        <p:tav tm="100000">
                                          <p:val>
                                            <p:strVal val="#ppt_x"/>
                                          </p:val>
                                        </p:tav>
                                      </p:tavLst>
                                    </p:anim>
                                    <p:anim calcmode="lin" valueType="num">
                                      <p:cBhvr additive="base">
                                        <p:cTn id="16" dur="500" fill="hold"/>
                                        <p:tgtEl>
                                          <p:spTgt spid="167947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4" repeatCount="2000" fill="hold" grpId="0" nodeType="clickEffect">
                                  <p:stCondLst>
                                    <p:cond delay="0"/>
                                  </p:stCondLst>
                                  <p:childTnLst>
                                    <p:set>
                                      <p:cBhvr>
                                        <p:cTn id="20" dur="1" fill="hold">
                                          <p:stCondLst>
                                            <p:cond delay="0"/>
                                          </p:stCondLst>
                                        </p:cTn>
                                        <p:tgtEl>
                                          <p:spTgt spid="1679480"/>
                                        </p:tgtEl>
                                        <p:attrNameLst>
                                          <p:attrName>style.visibility</p:attrName>
                                        </p:attrNameLst>
                                      </p:cBhvr>
                                      <p:to>
                                        <p:strVal val="visible"/>
                                      </p:to>
                                    </p:set>
                                    <p:anim calcmode="lin" valueType="num">
                                      <p:cBhvr>
                                        <p:cTn id="21" dur="500" fill="hold"/>
                                        <p:tgtEl>
                                          <p:spTgt spid="1679480"/>
                                        </p:tgtEl>
                                        <p:attrNameLst>
                                          <p:attrName>ppt_x</p:attrName>
                                        </p:attrNameLst>
                                      </p:cBhvr>
                                      <p:tavLst>
                                        <p:tav tm="0">
                                          <p:val>
                                            <p:strVal val="#ppt_x"/>
                                          </p:val>
                                        </p:tav>
                                        <p:tav tm="100000">
                                          <p:val>
                                            <p:strVal val="#ppt_x"/>
                                          </p:val>
                                        </p:tav>
                                      </p:tavLst>
                                    </p:anim>
                                    <p:anim calcmode="lin" valueType="num">
                                      <p:cBhvr>
                                        <p:cTn id="22" dur="500" fill="hold"/>
                                        <p:tgtEl>
                                          <p:spTgt spid="1679480"/>
                                        </p:tgtEl>
                                        <p:attrNameLst>
                                          <p:attrName>ppt_y</p:attrName>
                                        </p:attrNameLst>
                                      </p:cBhvr>
                                      <p:tavLst>
                                        <p:tav tm="0">
                                          <p:val>
                                            <p:strVal val="#ppt_y+#ppt_h/2"/>
                                          </p:val>
                                        </p:tav>
                                        <p:tav tm="100000">
                                          <p:val>
                                            <p:strVal val="#ppt_y"/>
                                          </p:val>
                                        </p:tav>
                                      </p:tavLst>
                                    </p:anim>
                                    <p:anim calcmode="lin" valueType="num">
                                      <p:cBhvr>
                                        <p:cTn id="23" dur="500" fill="hold"/>
                                        <p:tgtEl>
                                          <p:spTgt spid="1679480"/>
                                        </p:tgtEl>
                                        <p:attrNameLst>
                                          <p:attrName>ppt_w</p:attrName>
                                        </p:attrNameLst>
                                      </p:cBhvr>
                                      <p:tavLst>
                                        <p:tav tm="0">
                                          <p:val>
                                            <p:strVal val="#ppt_w"/>
                                          </p:val>
                                        </p:tav>
                                        <p:tav tm="100000">
                                          <p:val>
                                            <p:strVal val="#ppt_w"/>
                                          </p:val>
                                        </p:tav>
                                      </p:tavLst>
                                    </p:anim>
                                    <p:anim calcmode="lin" valueType="num">
                                      <p:cBhvr>
                                        <p:cTn id="24" dur="500" fill="hold"/>
                                        <p:tgtEl>
                                          <p:spTgt spid="1679480"/>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repeatCount="2000" fill="hold" grpId="0" nodeType="clickEffect">
                                  <p:stCondLst>
                                    <p:cond delay="0"/>
                                  </p:stCondLst>
                                  <p:childTnLst>
                                    <p:set>
                                      <p:cBhvr>
                                        <p:cTn id="28" dur="1" fill="hold">
                                          <p:stCondLst>
                                            <p:cond delay="0"/>
                                          </p:stCondLst>
                                        </p:cTn>
                                        <p:tgtEl>
                                          <p:spTgt spid="1679479"/>
                                        </p:tgtEl>
                                        <p:attrNameLst>
                                          <p:attrName>style.visibility</p:attrName>
                                        </p:attrNameLst>
                                      </p:cBhvr>
                                      <p:to>
                                        <p:strVal val="visible"/>
                                      </p:to>
                                    </p:set>
                                    <p:anim calcmode="lin" valueType="num">
                                      <p:cBhvr additive="base">
                                        <p:cTn id="29" dur="500" fill="hold"/>
                                        <p:tgtEl>
                                          <p:spTgt spid="1679479"/>
                                        </p:tgtEl>
                                        <p:attrNameLst>
                                          <p:attrName>ppt_x</p:attrName>
                                        </p:attrNameLst>
                                      </p:cBhvr>
                                      <p:tavLst>
                                        <p:tav tm="0">
                                          <p:val>
                                            <p:strVal val="0-#ppt_w/2"/>
                                          </p:val>
                                        </p:tav>
                                        <p:tav tm="100000">
                                          <p:val>
                                            <p:strVal val="#ppt_x"/>
                                          </p:val>
                                        </p:tav>
                                      </p:tavLst>
                                    </p:anim>
                                    <p:anim calcmode="lin" valueType="num">
                                      <p:cBhvr additive="base">
                                        <p:cTn id="30" dur="500" fill="hold"/>
                                        <p:tgtEl>
                                          <p:spTgt spid="1679479"/>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4" repeatCount="2000" fill="hold" grpId="0" nodeType="clickEffect">
                                  <p:stCondLst>
                                    <p:cond delay="0"/>
                                  </p:stCondLst>
                                  <p:childTnLst>
                                    <p:set>
                                      <p:cBhvr>
                                        <p:cTn id="34" dur="1" fill="hold">
                                          <p:stCondLst>
                                            <p:cond delay="0"/>
                                          </p:stCondLst>
                                        </p:cTn>
                                        <p:tgtEl>
                                          <p:spTgt spid="1679481"/>
                                        </p:tgtEl>
                                        <p:attrNameLst>
                                          <p:attrName>style.visibility</p:attrName>
                                        </p:attrNameLst>
                                      </p:cBhvr>
                                      <p:to>
                                        <p:strVal val="visible"/>
                                      </p:to>
                                    </p:set>
                                    <p:anim calcmode="lin" valueType="num">
                                      <p:cBhvr>
                                        <p:cTn id="35" dur="500" fill="hold"/>
                                        <p:tgtEl>
                                          <p:spTgt spid="1679481"/>
                                        </p:tgtEl>
                                        <p:attrNameLst>
                                          <p:attrName>ppt_x</p:attrName>
                                        </p:attrNameLst>
                                      </p:cBhvr>
                                      <p:tavLst>
                                        <p:tav tm="0">
                                          <p:val>
                                            <p:strVal val="#ppt_x"/>
                                          </p:val>
                                        </p:tav>
                                        <p:tav tm="100000">
                                          <p:val>
                                            <p:strVal val="#ppt_x"/>
                                          </p:val>
                                        </p:tav>
                                      </p:tavLst>
                                    </p:anim>
                                    <p:anim calcmode="lin" valueType="num">
                                      <p:cBhvr>
                                        <p:cTn id="36" dur="500" fill="hold"/>
                                        <p:tgtEl>
                                          <p:spTgt spid="1679481"/>
                                        </p:tgtEl>
                                        <p:attrNameLst>
                                          <p:attrName>ppt_y</p:attrName>
                                        </p:attrNameLst>
                                      </p:cBhvr>
                                      <p:tavLst>
                                        <p:tav tm="0">
                                          <p:val>
                                            <p:strVal val="#ppt_y+#ppt_h/2"/>
                                          </p:val>
                                        </p:tav>
                                        <p:tav tm="100000">
                                          <p:val>
                                            <p:strVal val="#ppt_y"/>
                                          </p:val>
                                        </p:tav>
                                      </p:tavLst>
                                    </p:anim>
                                    <p:anim calcmode="lin" valueType="num">
                                      <p:cBhvr>
                                        <p:cTn id="37" dur="500" fill="hold"/>
                                        <p:tgtEl>
                                          <p:spTgt spid="1679481"/>
                                        </p:tgtEl>
                                        <p:attrNameLst>
                                          <p:attrName>ppt_w</p:attrName>
                                        </p:attrNameLst>
                                      </p:cBhvr>
                                      <p:tavLst>
                                        <p:tav tm="0">
                                          <p:val>
                                            <p:strVal val="#ppt_w"/>
                                          </p:val>
                                        </p:tav>
                                        <p:tav tm="100000">
                                          <p:val>
                                            <p:strVal val="#ppt_w"/>
                                          </p:val>
                                        </p:tav>
                                      </p:tavLst>
                                    </p:anim>
                                    <p:anim calcmode="lin" valueType="num">
                                      <p:cBhvr>
                                        <p:cTn id="38" dur="500" fill="hold"/>
                                        <p:tgtEl>
                                          <p:spTgt spid="1679481"/>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repeatCount="2000" fill="hold" grpId="0" nodeType="clickEffect">
                                  <p:stCondLst>
                                    <p:cond delay="0"/>
                                  </p:stCondLst>
                                  <p:childTnLst>
                                    <p:set>
                                      <p:cBhvr>
                                        <p:cTn id="42" dur="1" fill="hold">
                                          <p:stCondLst>
                                            <p:cond delay="0"/>
                                          </p:stCondLst>
                                        </p:cTn>
                                        <p:tgtEl>
                                          <p:spTgt spid="1679489"/>
                                        </p:tgtEl>
                                        <p:attrNameLst>
                                          <p:attrName>style.visibility</p:attrName>
                                        </p:attrNameLst>
                                      </p:cBhvr>
                                      <p:to>
                                        <p:strVal val="visible"/>
                                      </p:to>
                                    </p:set>
                                    <p:anim calcmode="lin" valueType="num">
                                      <p:cBhvr additive="base">
                                        <p:cTn id="43" dur="500" fill="hold"/>
                                        <p:tgtEl>
                                          <p:spTgt spid="1679489"/>
                                        </p:tgtEl>
                                        <p:attrNameLst>
                                          <p:attrName>ppt_x</p:attrName>
                                        </p:attrNameLst>
                                      </p:cBhvr>
                                      <p:tavLst>
                                        <p:tav tm="0">
                                          <p:val>
                                            <p:strVal val="0-#ppt_w/2"/>
                                          </p:val>
                                        </p:tav>
                                        <p:tav tm="100000">
                                          <p:val>
                                            <p:strVal val="#ppt_x"/>
                                          </p:val>
                                        </p:tav>
                                      </p:tavLst>
                                    </p:anim>
                                    <p:anim calcmode="lin" valueType="num">
                                      <p:cBhvr additive="base">
                                        <p:cTn id="44" dur="500" fill="hold"/>
                                        <p:tgtEl>
                                          <p:spTgt spid="167948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4" repeatCount="2000" fill="hold" grpId="0" nodeType="clickEffect">
                                  <p:stCondLst>
                                    <p:cond delay="0"/>
                                  </p:stCondLst>
                                  <p:childTnLst>
                                    <p:set>
                                      <p:cBhvr>
                                        <p:cTn id="48" dur="1" fill="hold">
                                          <p:stCondLst>
                                            <p:cond delay="0"/>
                                          </p:stCondLst>
                                        </p:cTn>
                                        <p:tgtEl>
                                          <p:spTgt spid="1679483"/>
                                        </p:tgtEl>
                                        <p:attrNameLst>
                                          <p:attrName>style.visibility</p:attrName>
                                        </p:attrNameLst>
                                      </p:cBhvr>
                                      <p:to>
                                        <p:strVal val="visible"/>
                                      </p:to>
                                    </p:set>
                                    <p:anim calcmode="lin" valueType="num">
                                      <p:cBhvr>
                                        <p:cTn id="49" dur="500" fill="hold"/>
                                        <p:tgtEl>
                                          <p:spTgt spid="1679483"/>
                                        </p:tgtEl>
                                        <p:attrNameLst>
                                          <p:attrName>ppt_x</p:attrName>
                                        </p:attrNameLst>
                                      </p:cBhvr>
                                      <p:tavLst>
                                        <p:tav tm="0">
                                          <p:val>
                                            <p:strVal val="#ppt_x"/>
                                          </p:val>
                                        </p:tav>
                                        <p:tav tm="100000">
                                          <p:val>
                                            <p:strVal val="#ppt_x"/>
                                          </p:val>
                                        </p:tav>
                                      </p:tavLst>
                                    </p:anim>
                                    <p:anim calcmode="lin" valueType="num">
                                      <p:cBhvr>
                                        <p:cTn id="50" dur="500" fill="hold"/>
                                        <p:tgtEl>
                                          <p:spTgt spid="1679483"/>
                                        </p:tgtEl>
                                        <p:attrNameLst>
                                          <p:attrName>ppt_y</p:attrName>
                                        </p:attrNameLst>
                                      </p:cBhvr>
                                      <p:tavLst>
                                        <p:tav tm="0">
                                          <p:val>
                                            <p:strVal val="#ppt_y+#ppt_h/2"/>
                                          </p:val>
                                        </p:tav>
                                        <p:tav tm="100000">
                                          <p:val>
                                            <p:strVal val="#ppt_y"/>
                                          </p:val>
                                        </p:tav>
                                      </p:tavLst>
                                    </p:anim>
                                    <p:anim calcmode="lin" valueType="num">
                                      <p:cBhvr>
                                        <p:cTn id="51" dur="500" fill="hold"/>
                                        <p:tgtEl>
                                          <p:spTgt spid="1679483"/>
                                        </p:tgtEl>
                                        <p:attrNameLst>
                                          <p:attrName>ppt_w</p:attrName>
                                        </p:attrNameLst>
                                      </p:cBhvr>
                                      <p:tavLst>
                                        <p:tav tm="0">
                                          <p:val>
                                            <p:strVal val="#ppt_w"/>
                                          </p:val>
                                        </p:tav>
                                        <p:tav tm="100000">
                                          <p:val>
                                            <p:strVal val="#ppt_w"/>
                                          </p:val>
                                        </p:tav>
                                      </p:tavLst>
                                    </p:anim>
                                    <p:anim calcmode="lin" valueType="num">
                                      <p:cBhvr>
                                        <p:cTn id="52" dur="500" fill="hold"/>
                                        <p:tgtEl>
                                          <p:spTgt spid="1679483"/>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repeatCount="2000" fill="hold" grpId="0" nodeType="clickEffect">
                                  <p:stCondLst>
                                    <p:cond delay="0"/>
                                  </p:stCondLst>
                                  <p:childTnLst>
                                    <p:set>
                                      <p:cBhvr>
                                        <p:cTn id="56" dur="1" fill="hold">
                                          <p:stCondLst>
                                            <p:cond delay="0"/>
                                          </p:stCondLst>
                                        </p:cTn>
                                        <p:tgtEl>
                                          <p:spTgt spid="1679482"/>
                                        </p:tgtEl>
                                        <p:attrNameLst>
                                          <p:attrName>style.visibility</p:attrName>
                                        </p:attrNameLst>
                                      </p:cBhvr>
                                      <p:to>
                                        <p:strVal val="visible"/>
                                      </p:to>
                                    </p:set>
                                    <p:anim calcmode="lin" valueType="num">
                                      <p:cBhvr additive="base">
                                        <p:cTn id="57" dur="500" fill="hold"/>
                                        <p:tgtEl>
                                          <p:spTgt spid="1679482"/>
                                        </p:tgtEl>
                                        <p:attrNameLst>
                                          <p:attrName>ppt_x</p:attrName>
                                        </p:attrNameLst>
                                      </p:cBhvr>
                                      <p:tavLst>
                                        <p:tav tm="0">
                                          <p:val>
                                            <p:strVal val="0-#ppt_w/2"/>
                                          </p:val>
                                        </p:tav>
                                        <p:tav tm="100000">
                                          <p:val>
                                            <p:strVal val="#ppt_x"/>
                                          </p:val>
                                        </p:tav>
                                      </p:tavLst>
                                    </p:anim>
                                    <p:anim calcmode="lin" valueType="num">
                                      <p:cBhvr additive="base">
                                        <p:cTn id="58" dur="500" fill="hold"/>
                                        <p:tgtEl>
                                          <p:spTgt spid="1679482"/>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repeatCount="200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repeatCount="200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4" repeatCount="2000" fill="hold" grpId="0" nodeType="clickEffect">
                                  <p:stCondLst>
                                    <p:cond delay="0"/>
                                  </p:stCondLst>
                                  <p:childTnLst>
                                    <p:set>
                                      <p:cBhvr>
                                        <p:cTn id="74" dur="1" fill="hold">
                                          <p:stCondLst>
                                            <p:cond delay="0"/>
                                          </p:stCondLst>
                                        </p:cTn>
                                        <p:tgtEl>
                                          <p:spTgt spid="1679484"/>
                                        </p:tgtEl>
                                        <p:attrNameLst>
                                          <p:attrName>style.visibility</p:attrName>
                                        </p:attrNameLst>
                                      </p:cBhvr>
                                      <p:to>
                                        <p:strVal val="visible"/>
                                      </p:to>
                                    </p:set>
                                    <p:anim calcmode="lin" valueType="num">
                                      <p:cBhvr>
                                        <p:cTn id="75" dur="500" fill="hold"/>
                                        <p:tgtEl>
                                          <p:spTgt spid="1679484"/>
                                        </p:tgtEl>
                                        <p:attrNameLst>
                                          <p:attrName>ppt_x</p:attrName>
                                        </p:attrNameLst>
                                      </p:cBhvr>
                                      <p:tavLst>
                                        <p:tav tm="0">
                                          <p:val>
                                            <p:strVal val="#ppt_x"/>
                                          </p:val>
                                        </p:tav>
                                        <p:tav tm="100000">
                                          <p:val>
                                            <p:strVal val="#ppt_x"/>
                                          </p:val>
                                        </p:tav>
                                      </p:tavLst>
                                    </p:anim>
                                    <p:anim calcmode="lin" valueType="num">
                                      <p:cBhvr>
                                        <p:cTn id="76" dur="500" fill="hold"/>
                                        <p:tgtEl>
                                          <p:spTgt spid="1679484"/>
                                        </p:tgtEl>
                                        <p:attrNameLst>
                                          <p:attrName>ppt_y</p:attrName>
                                        </p:attrNameLst>
                                      </p:cBhvr>
                                      <p:tavLst>
                                        <p:tav tm="0">
                                          <p:val>
                                            <p:strVal val="#ppt_y+#ppt_h/2"/>
                                          </p:val>
                                        </p:tav>
                                        <p:tav tm="100000">
                                          <p:val>
                                            <p:strVal val="#ppt_y"/>
                                          </p:val>
                                        </p:tav>
                                      </p:tavLst>
                                    </p:anim>
                                    <p:anim calcmode="lin" valueType="num">
                                      <p:cBhvr>
                                        <p:cTn id="77" dur="500" fill="hold"/>
                                        <p:tgtEl>
                                          <p:spTgt spid="1679484"/>
                                        </p:tgtEl>
                                        <p:attrNameLst>
                                          <p:attrName>ppt_w</p:attrName>
                                        </p:attrNameLst>
                                      </p:cBhvr>
                                      <p:tavLst>
                                        <p:tav tm="0">
                                          <p:val>
                                            <p:strVal val="#ppt_w"/>
                                          </p:val>
                                        </p:tav>
                                        <p:tav tm="100000">
                                          <p:val>
                                            <p:strVal val="#ppt_w"/>
                                          </p:val>
                                        </p:tav>
                                      </p:tavLst>
                                    </p:anim>
                                    <p:anim calcmode="lin" valueType="num">
                                      <p:cBhvr>
                                        <p:cTn id="78" dur="500" fill="hold"/>
                                        <p:tgtEl>
                                          <p:spTgt spid="1679484"/>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4" repeatCount="2000" fill="hold" grpId="0" nodeType="clickEffect">
                                  <p:stCondLst>
                                    <p:cond delay="0"/>
                                  </p:stCondLst>
                                  <p:childTnLst>
                                    <p:set>
                                      <p:cBhvr>
                                        <p:cTn id="82" dur="1" fill="hold">
                                          <p:stCondLst>
                                            <p:cond delay="0"/>
                                          </p:stCondLst>
                                        </p:cTn>
                                        <p:tgtEl>
                                          <p:spTgt spid="1679485"/>
                                        </p:tgtEl>
                                        <p:attrNameLst>
                                          <p:attrName>style.visibility</p:attrName>
                                        </p:attrNameLst>
                                      </p:cBhvr>
                                      <p:to>
                                        <p:strVal val="visible"/>
                                      </p:to>
                                    </p:set>
                                    <p:anim calcmode="lin" valueType="num">
                                      <p:cBhvr>
                                        <p:cTn id="83" dur="500" fill="hold"/>
                                        <p:tgtEl>
                                          <p:spTgt spid="1679485"/>
                                        </p:tgtEl>
                                        <p:attrNameLst>
                                          <p:attrName>ppt_x</p:attrName>
                                        </p:attrNameLst>
                                      </p:cBhvr>
                                      <p:tavLst>
                                        <p:tav tm="0">
                                          <p:val>
                                            <p:strVal val="#ppt_x"/>
                                          </p:val>
                                        </p:tav>
                                        <p:tav tm="100000">
                                          <p:val>
                                            <p:strVal val="#ppt_x"/>
                                          </p:val>
                                        </p:tav>
                                      </p:tavLst>
                                    </p:anim>
                                    <p:anim calcmode="lin" valueType="num">
                                      <p:cBhvr>
                                        <p:cTn id="84" dur="500" fill="hold"/>
                                        <p:tgtEl>
                                          <p:spTgt spid="1679485"/>
                                        </p:tgtEl>
                                        <p:attrNameLst>
                                          <p:attrName>ppt_y</p:attrName>
                                        </p:attrNameLst>
                                      </p:cBhvr>
                                      <p:tavLst>
                                        <p:tav tm="0">
                                          <p:val>
                                            <p:strVal val="#ppt_y+#ppt_h/2"/>
                                          </p:val>
                                        </p:tav>
                                        <p:tav tm="100000">
                                          <p:val>
                                            <p:strVal val="#ppt_y"/>
                                          </p:val>
                                        </p:tav>
                                      </p:tavLst>
                                    </p:anim>
                                    <p:anim calcmode="lin" valueType="num">
                                      <p:cBhvr>
                                        <p:cTn id="85" dur="500" fill="hold"/>
                                        <p:tgtEl>
                                          <p:spTgt spid="1679485"/>
                                        </p:tgtEl>
                                        <p:attrNameLst>
                                          <p:attrName>ppt_w</p:attrName>
                                        </p:attrNameLst>
                                      </p:cBhvr>
                                      <p:tavLst>
                                        <p:tav tm="0">
                                          <p:val>
                                            <p:strVal val="#ppt_w"/>
                                          </p:val>
                                        </p:tav>
                                        <p:tav tm="100000">
                                          <p:val>
                                            <p:strVal val="#ppt_w"/>
                                          </p:val>
                                        </p:tav>
                                      </p:tavLst>
                                    </p:anim>
                                    <p:anim calcmode="lin" valueType="num">
                                      <p:cBhvr>
                                        <p:cTn id="86" dur="500" fill="hold"/>
                                        <p:tgtEl>
                                          <p:spTgt spid="1679485"/>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4" repeatCount="2000" fill="hold" grpId="0" nodeType="clickEffect">
                                  <p:stCondLst>
                                    <p:cond delay="0"/>
                                  </p:stCondLst>
                                  <p:childTnLst>
                                    <p:set>
                                      <p:cBhvr>
                                        <p:cTn id="90" dur="1" fill="hold">
                                          <p:stCondLst>
                                            <p:cond delay="0"/>
                                          </p:stCondLst>
                                        </p:cTn>
                                        <p:tgtEl>
                                          <p:spTgt spid="1679486"/>
                                        </p:tgtEl>
                                        <p:attrNameLst>
                                          <p:attrName>style.visibility</p:attrName>
                                        </p:attrNameLst>
                                      </p:cBhvr>
                                      <p:to>
                                        <p:strVal val="visible"/>
                                      </p:to>
                                    </p:set>
                                    <p:anim calcmode="lin" valueType="num">
                                      <p:cBhvr>
                                        <p:cTn id="91" dur="500" fill="hold"/>
                                        <p:tgtEl>
                                          <p:spTgt spid="1679486"/>
                                        </p:tgtEl>
                                        <p:attrNameLst>
                                          <p:attrName>ppt_x</p:attrName>
                                        </p:attrNameLst>
                                      </p:cBhvr>
                                      <p:tavLst>
                                        <p:tav tm="0">
                                          <p:val>
                                            <p:strVal val="#ppt_x"/>
                                          </p:val>
                                        </p:tav>
                                        <p:tav tm="100000">
                                          <p:val>
                                            <p:strVal val="#ppt_x"/>
                                          </p:val>
                                        </p:tav>
                                      </p:tavLst>
                                    </p:anim>
                                    <p:anim calcmode="lin" valueType="num">
                                      <p:cBhvr>
                                        <p:cTn id="92" dur="500" fill="hold"/>
                                        <p:tgtEl>
                                          <p:spTgt spid="1679486"/>
                                        </p:tgtEl>
                                        <p:attrNameLst>
                                          <p:attrName>ppt_y</p:attrName>
                                        </p:attrNameLst>
                                      </p:cBhvr>
                                      <p:tavLst>
                                        <p:tav tm="0">
                                          <p:val>
                                            <p:strVal val="#ppt_y+#ppt_h/2"/>
                                          </p:val>
                                        </p:tav>
                                        <p:tav tm="100000">
                                          <p:val>
                                            <p:strVal val="#ppt_y"/>
                                          </p:val>
                                        </p:tav>
                                      </p:tavLst>
                                    </p:anim>
                                    <p:anim calcmode="lin" valueType="num">
                                      <p:cBhvr>
                                        <p:cTn id="93" dur="500" fill="hold"/>
                                        <p:tgtEl>
                                          <p:spTgt spid="1679486"/>
                                        </p:tgtEl>
                                        <p:attrNameLst>
                                          <p:attrName>ppt_w</p:attrName>
                                        </p:attrNameLst>
                                      </p:cBhvr>
                                      <p:tavLst>
                                        <p:tav tm="0">
                                          <p:val>
                                            <p:strVal val="#ppt_w"/>
                                          </p:val>
                                        </p:tav>
                                        <p:tav tm="100000">
                                          <p:val>
                                            <p:strVal val="#ppt_w"/>
                                          </p:val>
                                        </p:tav>
                                      </p:tavLst>
                                    </p:anim>
                                    <p:anim calcmode="lin" valueType="num">
                                      <p:cBhvr>
                                        <p:cTn id="94" dur="500" fill="hold"/>
                                        <p:tgtEl>
                                          <p:spTgt spid="1679486"/>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4" repeatCount="2000" fill="hold" grpId="0" nodeType="clickEffect">
                                  <p:stCondLst>
                                    <p:cond delay="0"/>
                                  </p:stCondLst>
                                  <p:childTnLst>
                                    <p:set>
                                      <p:cBhvr>
                                        <p:cTn id="98" dur="1" fill="hold">
                                          <p:stCondLst>
                                            <p:cond delay="0"/>
                                          </p:stCondLst>
                                        </p:cTn>
                                        <p:tgtEl>
                                          <p:spTgt spid="1679487"/>
                                        </p:tgtEl>
                                        <p:attrNameLst>
                                          <p:attrName>style.visibility</p:attrName>
                                        </p:attrNameLst>
                                      </p:cBhvr>
                                      <p:to>
                                        <p:strVal val="visible"/>
                                      </p:to>
                                    </p:set>
                                    <p:anim calcmode="lin" valueType="num">
                                      <p:cBhvr>
                                        <p:cTn id="99" dur="500" fill="hold"/>
                                        <p:tgtEl>
                                          <p:spTgt spid="1679487"/>
                                        </p:tgtEl>
                                        <p:attrNameLst>
                                          <p:attrName>ppt_x</p:attrName>
                                        </p:attrNameLst>
                                      </p:cBhvr>
                                      <p:tavLst>
                                        <p:tav tm="0">
                                          <p:val>
                                            <p:strVal val="#ppt_x"/>
                                          </p:val>
                                        </p:tav>
                                        <p:tav tm="100000">
                                          <p:val>
                                            <p:strVal val="#ppt_x"/>
                                          </p:val>
                                        </p:tav>
                                      </p:tavLst>
                                    </p:anim>
                                    <p:anim calcmode="lin" valueType="num">
                                      <p:cBhvr>
                                        <p:cTn id="100" dur="500" fill="hold"/>
                                        <p:tgtEl>
                                          <p:spTgt spid="1679487"/>
                                        </p:tgtEl>
                                        <p:attrNameLst>
                                          <p:attrName>ppt_y</p:attrName>
                                        </p:attrNameLst>
                                      </p:cBhvr>
                                      <p:tavLst>
                                        <p:tav tm="0">
                                          <p:val>
                                            <p:strVal val="#ppt_y+#ppt_h/2"/>
                                          </p:val>
                                        </p:tav>
                                        <p:tav tm="100000">
                                          <p:val>
                                            <p:strVal val="#ppt_y"/>
                                          </p:val>
                                        </p:tav>
                                      </p:tavLst>
                                    </p:anim>
                                    <p:anim calcmode="lin" valueType="num">
                                      <p:cBhvr>
                                        <p:cTn id="101" dur="500" fill="hold"/>
                                        <p:tgtEl>
                                          <p:spTgt spid="1679487"/>
                                        </p:tgtEl>
                                        <p:attrNameLst>
                                          <p:attrName>ppt_w</p:attrName>
                                        </p:attrNameLst>
                                      </p:cBhvr>
                                      <p:tavLst>
                                        <p:tav tm="0">
                                          <p:val>
                                            <p:strVal val="#ppt_w"/>
                                          </p:val>
                                        </p:tav>
                                        <p:tav tm="100000">
                                          <p:val>
                                            <p:strVal val="#ppt_w"/>
                                          </p:val>
                                        </p:tav>
                                      </p:tavLst>
                                    </p:anim>
                                    <p:anim calcmode="lin" valueType="num">
                                      <p:cBhvr>
                                        <p:cTn id="102" dur="500" fill="hold"/>
                                        <p:tgtEl>
                                          <p:spTgt spid="1679487"/>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2" repeatCount="2000" fill="hold" grpId="0" nodeType="clickEffect">
                                  <p:stCondLst>
                                    <p:cond delay="0"/>
                                  </p:stCondLst>
                                  <p:childTnLst>
                                    <p:set>
                                      <p:cBhvr>
                                        <p:cTn id="106" dur="1" fill="hold">
                                          <p:stCondLst>
                                            <p:cond delay="0"/>
                                          </p:stCondLst>
                                        </p:cTn>
                                        <p:tgtEl>
                                          <p:spTgt spid="1679488"/>
                                        </p:tgtEl>
                                        <p:attrNameLst>
                                          <p:attrName>style.visibility</p:attrName>
                                        </p:attrNameLst>
                                      </p:cBhvr>
                                      <p:to>
                                        <p:strVal val="visible"/>
                                      </p:to>
                                    </p:set>
                                    <p:anim calcmode="lin" valueType="num">
                                      <p:cBhvr additive="base">
                                        <p:cTn id="107" dur="1000" fill="hold"/>
                                        <p:tgtEl>
                                          <p:spTgt spid="1679488"/>
                                        </p:tgtEl>
                                        <p:attrNameLst>
                                          <p:attrName>ppt_x</p:attrName>
                                        </p:attrNameLst>
                                      </p:cBhvr>
                                      <p:tavLst>
                                        <p:tav tm="0">
                                          <p:val>
                                            <p:strVal val="1+#ppt_w/2"/>
                                          </p:val>
                                        </p:tav>
                                        <p:tav tm="100000">
                                          <p:val>
                                            <p:strVal val="#ppt_x"/>
                                          </p:val>
                                        </p:tav>
                                      </p:tavLst>
                                    </p:anim>
                                    <p:anim calcmode="lin" valueType="num">
                                      <p:cBhvr additive="base">
                                        <p:cTn id="108" dur="1000" fill="hold"/>
                                        <p:tgtEl>
                                          <p:spTgt spid="16794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77" grpId="0"/>
      <p:bldP spid="1679478" grpId="0" animBg="1"/>
      <p:bldP spid="1679479" grpId="0"/>
      <p:bldP spid="1679480" grpId="0" animBg="1"/>
      <p:bldP spid="1679481" grpId="0" animBg="1"/>
      <p:bldP spid="1679482" grpId="0"/>
      <p:bldP spid="1679483" grpId="0" animBg="1"/>
      <p:bldP spid="1679484" grpId="0" animBg="1"/>
      <p:bldP spid="1679485" grpId="0" animBg="1"/>
      <p:bldP spid="1679486" grpId="0" animBg="1"/>
      <p:bldP spid="1679487" grpId="0" animBg="1"/>
      <p:bldP spid="1679488" grpId="0"/>
      <p:bldP spid="167948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第三条微指令</a:t>
            </a:r>
          </a:p>
        </p:txBody>
      </p:sp>
      <p:sp>
        <p:nvSpPr>
          <p:cNvPr id="5" name="AutoShape 2"/>
          <p:cNvSpPr>
            <a:spLocks noChangeArrowheads="1"/>
          </p:cNvSpPr>
          <p:nvPr/>
        </p:nvSpPr>
        <p:spPr bwMode="auto">
          <a:xfrm>
            <a:off x="971550" y="3158703"/>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6" name="AutoShape 3"/>
          <p:cNvSpPr>
            <a:spLocks noChangeArrowheads="1"/>
          </p:cNvSpPr>
          <p:nvPr/>
        </p:nvSpPr>
        <p:spPr bwMode="auto">
          <a:xfrm>
            <a:off x="1292225" y="3158703"/>
            <a:ext cx="414338"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7" name="AutoShape 4"/>
          <p:cNvSpPr>
            <a:spLocks noChangeArrowheads="1"/>
          </p:cNvSpPr>
          <p:nvPr/>
        </p:nvSpPr>
        <p:spPr bwMode="auto">
          <a:xfrm>
            <a:off x="1614488" y="3158703"/>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8" name="AutoShape 5"/>
          <p:cNvSpPr>
            <a:spLocks noChangeArrowheads="1"/>
          </p:cNvSpPr>
          <p:nvPr/>
        </p:nvSpPr>
        <p:spPr bwMode="auto">
          <a:xfrm>
            <a:off x="1935163" y="3158703"/>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9" name="AutoShape 6"/>
          <p:cNvSpPr>
            <a:spLocks noChangeArrowheads="1"/>
          </p:cNvSpPr>
          <p:nvPr/>
        </p:nvSpPr>
        <p:spPr bwMode="auto">
          <a:xfrm>
            <a:off x="2255838" y="3158703"/>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 name="AutoShape 7"/>
          <p:cNvSpPr>
            <a:spLocks noChangeArrowheads="1"/>
          </p:cNvSpPr>
          <p:nvPr/>
        </p:nvSpPr>
        <p:spPr bwMode="auto">
          <a:xfrm>
            <a:off x="2579688" y="3158703"/>
            <a:ext cx="414337"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1" name="AutoShape 8"/>
          <p:cNvSpPr>
            <a:spLocks noChangeArrowheads="1"/>
          </p:cNvSpPr>
          <p:nvPr/>
        </p:nvSpPr>
        <p:spPr bwMode="auto">
          <a:xfrm>
            <a:off x="2900363" y="3158703"/>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2" name="AutoShape 9"/>
          <p:cNvSpPr>
            <a:spLocks noChangeArrowheads="1"/>
          </p:cNvSpPr>
          <p:nvPr/>
        </p:nvSpPr>
        <p:spPr bwMode="auto">
          <a:xfrm>
            <a:off x="3222625" y="3158703"/>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3" name="AutoShape 10"/>
          <p:cNvSpPr>
            <a:spLocks noChangeArrowheads="1"/>
          </p:cNvSpPr>
          <p:nvPr/>
        </p:nvSpPr>
        <p:spPr bwMode="auto">
          <a:xfrm>
            <a:off x="3543300" y="3158703"/>
            <a:ext cx="414338"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4" name="AutoShape 11"/>
          <p:cNvSpPr>
            <a:spLocks noChangeArrowheads="1"/>
          </p:cNvSpPr>
          <p:nvPr/>
        </p:nvSpPr>
        <p:spPr bwMode="auto">
          <a:xfrm>
            <a:off x="3863975" y="3158703"/>
            <a:ext cx="414338" cy="503238"/>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5" name="AutoShape 12"/>
          <p:cNvSpPr>
            <a:spLocks noChangeArrowheads="1"/>
          </p:cNvSpPr>
          <p:nvPr/>
        </p:nvSpPr>
        <p:spPr bwMode="auto">
          <a:xfrm>
            <a:off x="4186238" y="3158703"/>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6" name="AutoShape 13"/>
          <p:cNvSpPr>
            <a:spLocks noChangeArrowheads="1"/>
          </p:cNvSpPr>
          <p:nvPr/>
        </p:nvSpPr>
        <p:spPr bwMode="auto">
          <a:xfrm>
            <a:off x="4506913" y="3158703"/>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7" name="AutoShape 14"/>
          <p:cNvSpPr>
            <a:spLocks noChangeArrowheads="1"/>
          </p:cNvSpPr>
          <p:nvPr/>
        </p:nvSpPr>
        <p:spPr bwMode="auto">
          <a:xfrm>
            <a:off x="4830763" y="3158703"/>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8" name="AutoShape 15"/>
          <p:cNvSpPr>
            <a:spLocks noChangeArrowheads="1"/>
          </p:cNvSpPr>
          <p:nvPr/>
        </p:nvSpPr>
        <p:spPr bwMode="auto">
          <a:xfrm>
            <a:off x="5151438" y="3158703"/>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9" name="AutoShape 16"/>
          <p:cNvSpPr>
            <a:spLocks noChangeArrowheads="1"/>
          </p:cNvSpPr>
          <p:nvPr/>
        </p:nvSpPr>
        <p:spPr bwMode="auto">
          <a:xfrm>
            <a:off x="5472113" y="3158703"/>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20" name="AutoShape 17"/>
          <p:cNvSpPr>
            <a:spLocks noChangeArrowheads="1"/>
          </p:cNvSpPr>
          <p:nvPr/>
        </p:nvSpPr>
        <p:spPr bwMode="auto">
          <a:xfrm>
            <a:off x="5794375" y="3158703"/>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dirty="0">
                <a:solidFill>
                  <a:schemeClr val="tx1"/>
                </a:solidFill>
                <a:latin typeface="Arial" pitchFamily="34" charset="0"/>
              </a:rPr>
              <a:t>0</a:t>
            </a:r>
          </a:p>
        </p:txBody>
      </p:sp>
      <p:sp>
        <p:nvSpPr>
          <p:cNvPr id="21" name="AutoShape 18"/>
          <p:cNvSpPr>
            <a:spLocks noChangeArrowheads="1"/>
          </p:cNvSpPr>
          <p:nvPr/>
        </p:nvSpPr>
        <p:spPr bwMode="auto">
          <a:xfrm>
            <a:off x="6115050" y="3158703"/>
            <a:ext cx="414338" cy="503238"/>
          </a:xfrm>
          <a:prstGeom prst="cube">
            <a:avLst>
              <a:gd name="adj" fmla="val 25245"/>
            </a:avLst>
          </a:prstGeom>
          <a:solidFill>
            <a:schemeClr val="bg2"/>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22" name="AutoShape 19"/>
          <p:cNvSpPr>
            <a:spLocks noChangeArrowheads="1"/>
          </p:cNvSpPr>
          <p:nvPr/>
        </p:nvSpPr>
        <p:spPr bwMode="auto">
          <a:xfrm>
            <a:off x="971550" y="3501008"/>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a:t>
            </a:r>
          </a:p>
        </p:txBody>
      </p:sp>
      <p:sp>
        <p:nvSpPr>
          <p:cNvPr id="23" name="AutoShape 20"/>
          <p:cNvSpPr>
            <a:spLocks noChangeArrowheads="1"/>
          </p:cNvSpPr>
          <p:nvPr/>
        </p:nvSpPr>
        <p:spPr bwMode="auto">
          <a:xfrm>
            <a:off x="1292225" y="3501008"/>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a:t>
            </a:r>
          </a:p>
        </p:txBody>
      </p:sp>
      <p:sp>
        <p:nvSpPr>
          <p:cNvPr id="24" name="AutoShape 21"/>
          <p:cNvSpPr>
            <a:spLocks noChangeArrowheads="1"/>
          </p:cNvSpPr>
          <p:nvPr/>
        </p:nvSpPr>
        <p:spPr bwMode="auto">
          <a:xfrm>
            <a:off x="1614488" y="3501008"/>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3</a:t>
            </a:r>
          </a:p>
        </p:txBody>
      </p:sp>
      <p:sp>
        <p:nvSpPr>
          <p:cNvPr id="25" name="AutoShape 22"/>
          <p:cNvSpPr>
            <a:spLocks noChangeArrowheads="1"/>
          </p:cNvSpPr>
          <p:nvPr/>
        </p:nvSpPr>
        <p:spPr bwMode="auto">
          <a:xfrm>
            <a:off x="1935163" y="3501008"/>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4</a:t>
            </a:r>
          </a:p>
        </p:txBody>
      </p:sp>
      <p:sp>
        <p:nvSpPr>
          <p:cNvPr id="26" name="AutoShape 23"/>
          <p:cNvSpPr>
            <a:spLocks noChangeArrowheads="1"/>
          </p:cNvSpPr>
          <p:nvPr/>
        </p:nvSpPr>
        <p:spPr bwMode="auto">
          <a:xfrm>
            <a:off x="2255838" y="3501008"/>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5</a:t>
            </a:r>
          </a:p>
        </p:txBody>
      </p:sp>
      <p:sp>
        <p:nvSpPr>
          <p:cNvPr id="27" name="AutoShape 24"/>
          <p:cNvSpPr>
            <a:spLocks noChangeArrowheads="1"/>
          </p:cNvSpPr>
          <p:nvPr/>
        </p:nvSpPr>
        <p:spPr bwMode="auto">
          <a:xfrm>
            <a:off x="2579688" y="3501008"/>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6</a:t>
            </a:r>
          </a:p>
        </p:txBody>
      </p:sp>
      <p:sp>
        <p:nvSpPr>
          <p:cNvPr id="28" name="AutoShape 25"/>
          <p:cNvSpPr>
            <a:spLocks noChangeArrowheads="1"/>
          </p:cNvSpPr>
          <p:nvPr/>
        </p:nvSpPr>
        <p:spPr bwMode="auto">
          <a:xfrm>
            <a:off x="2900363" y="3501008"/>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7</a:t>
            </a:r>
          </a:p>
        </p:txBody>
      </p:sp>
      <p:sp>
        <p:nvSpPr>
          <p:cNvPr id="29" name="AutoShape 26"/>
          <p:cNvSpPr>
            <a:spLocks noChangeArrowheads="1"/>
          </p:cNvSpPr>
          <p:nvPr/>
        </p:nvSpPr>
        <p:spPr bwMode="auto">
          <a:xfrm>
            <a:off x="3222625" y="3501008"/>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8</a:t>
            </a:r>
          </a:p>
        </p:txBody>
      </p:sp>
      <p:sp>
        <p:nvSpPr>
          <p:cNvPr id="30" name="AutoShape 27"/>
          <p:cNvSpPr>
            <a:spLocks noChangeArrowheads="1"/>
          </p:cNvSpPr>
          <p:nvPr/>
        </p:nvSpPr>
        <p:spPr bwMode="auto">
          <a:xfrm>
            <a:off x="3543300" y="3501008"/>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9</a:t>
            </a:r>
          </a:p>
        </p:txBody>
      </p:sp>
      <p:sp>
        <p:nvSpPr>
          <p:cNvPr id="31" name="AutoShape 28"/>
          <p:cNvSpPr>
            <a:spLocks noChangeArrowheads="1"/>
          </p:cNvSpPr>
          <p:nvPr/>
        </p:nvSpPr>
        <p:spPr bwMode="auto">
          <a:xfrm>
            <a:off x="3863975" y="3501008"/>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10</a:t>
            </a:r>
          </a:p>
        </p:txBody>
      </p:sp>
      <p:sp>
        <p:nvSpPr>
          <p:cNvPr id="32" name="AutoShape 29"/>
          <p:cNvSpPr>
            <a:spLocks noChangeArrowheads="1"/>
          </p:cNvSpPr>
          <p:nvPr/>
        </p:nvSpPr>
        <p:spPr bwMode="auto">
          <a:xfrm>
            <a:off x="4186238" y="3501008"/>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11</a:t>
            </a:r>
          </a:p>
        </p:txBody>
      </p:sp>
      <p:sp>
        <p:nvSpPr>
          <p:cNvPr id="33" name="AutoShape 30"/>
          <p:cNvSpPr>
            <a:spLocks noChangeArrowheads="1"/>
          </p:cNvSpPr>
          <p:nvPr/>
        </p:nvSpPr>
        <p:spPr bwMode="auto">
          <a:xfrm>
            <a:off x="4506913" y="3501008"/>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12</a:t>
            </a:r>
          </a:p>
        </p:txBody>
      </p:sp>
      <p:sp>
        <p:nvSpPr>
          <p:cNvPr id="34" name="AutoShape 31"/>
          <p:cNvSpPr>
            <a:spLocks noChangeArrowheads="1"/>
          </p:cNvSpPr>
          <p:nvPr/>
        </p:nvSpPr>
        <p:spPr bwMode="auto">
          <a:xfrm>
            <a:off x="4830763" y="3501008"/>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13</a:t>
            </a:r>
          </a:p>
        </p:txBody>
      </p:sp>
      <p:sp>
        <p:nvSpPr>
          <p:cNvPr id="35" name="AutoShape 32"/>
          <p:cNvSpPr>
            <a:spLocks noChangeArrowheads="1"/>
          </p:cNvSpPr>
          <p:nvPr/>
        </p:nvSpPr>
        <p:spPr bwMode="auto">
          <a:xfrm>
            <a:off x="5151438" y="3501008"/>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14</a:t>
            </a:r>
          </a:p>
        </p:txBody>
      </p:sp>
      <p:sp>
        <p:nvSpPr>
          <p:cNvPr id="36" name="AutoShape 33"/>
          <p:cNvSpPr>
            <a:spLocks noChangeArrowheads="1"/>
          </p:cNvSpPr>
          <p:nvPr/>
        </p:nvSpPr>
        <p:spPr bwMode="auto">
          <a:xfrm>
            <a:off x="5472113" y="3501008"/>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dirty="0">
                <a:solidFill>
                  <a:schemeClr val="tx1"/>
                </a:solidFill>
                <a:latin typeface="Arial" pitchFamily="34" charset="0"/>
              </a:rPr>
              <a:t>15</a:t>
            </a:r>
          </a:p>
        </p:txBody>
      </p:sp>
      <p:sp>
        <p:nvSpPr>
          <p:cNvPr id="37" name="AutoShape 34"/>
          <p:cNvSpPr>
            <a:spLocks noChangeArrowheads="1"/>
          </p:cNvSpPr>
          <p:nvPr/>
        </p:nvSpPr>
        <p:spPr bwMode="auto">
          <a:xfrm>
            <a:off x="5794375" y="3501008"/>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dirty="0">
                <a:solidFill>
                  <a:schemeClr val="tx1"/>
                </a:solidFill>
                <a:latin typeface="Arial" pitchFamily="34" charset="0"/>
              </a:rPr>
              <a:t>16</a:t>
            </a:r>
          </a:p>
        </p:txBody>
      </p:sp>
      <p:sp>
        <p:nvSpPr>
          <p:cNvPr id="38" name="AutoShape 35"/>
          <p:cNvSpPr>
            <a:spLocks noChangeArrowheads="1"/>
          </p:cNvSpPr>
          <p:nvPr/>
        </p:nvSpPr>
        <p:spPr bwMode="auto">
          <a:xfrm>
            <a:off x="6115050" y="3501008"/>
            <a:ext cx="414338" cy="503237"/>
          </a:xfrm>
          <a:prstGeom prst="cube">
            <a:avLst>
              <a:gd name="adj" fmla="val 25245"/>
            </a:avLst>
          </a:prstGeom>
          <a:noFill/>
          <a:ln>
            <a:noFill/>
          </a:ln>
        </p:spPr>
        <p:txBody>
          <a:bodyPr wrap="none" anchor="ctr"/>
          <a:lstStyle/>
          <a:p>
            <a:r>
              <a:rPr lang="en-US" altLang="zh-CN" sz="1600" dirty="0"/>
              <a:t>17</a:t>
            </a:r>
          </a:p>
        </p:txBody>
      </p:sp>
      <p:grpSp>
        <p:nvGrpSpPr>
          <p:cNvPr id="39" name="Group 36"/>
          <p:cNvGrpSpPr>
            <a:grpSpLocks/>
          </p:cNvGrpSpPr>
          <p:nvPr/>
        </p:nvGrpSpPr>
        <p:grpSpPr bwMode="auto">
          <a:xfrm>
            <a:off x="6437313" y="3158703"/>
            <a:ext cx="735012" cy="863600"/>
            <a:chOff x="3965" y="1979"/>
            <a:chExt cx="463" cy="544"/>
          </a:xfrm>
        </p:grpSpPr>
        <p:sp>
          <p:nvSpPr>
            <p:cNvPr id="40" name="AutoShape 37"/>
            <p:cNvSpPr>
              <a:spLocks noChangeArrowheads="1"/>
            </p:cNvSpPr>
            <p:nvPr/>
          </p:nvSpPr>
          <p:spPr bwMode="auto">
            <a:xfrm>
              <a:off x="3965"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1" name="AutoShape 38"/>
            <p:cNvSpPr>
              <a:spLocks noChangeArrowheads="1"/>
            </p:cNvSpPr>
            <p:nvPr/>
          </p:nvSpPr>
          <p:spPr bwMode="auto">
            <a:xfrm>
              <a:off x="4167"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42" name="AutoShape 39"/>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dirty="0"/>
                <a:t>18</a:t>
              </a:r>
            </a:p>
          </p:txBody>
        </p:sp>
        <p:sp>
          <p:nvSpPr>
            <p:cNvPr id="43" name="AutoShape 40"/>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dirty="0">
                  <a:solidFill>
                    <a:schemeClr val="tx1"/>
                  </a:solidFill>
                  <a:latin typeface="Arial" pitchFamily="34" charset="0"/>
                </a:rPr>
                <a:t>19</a:t>
              </a:r>
            </a:p>
          </p:txBody>
        </p:sp>
      </p:grpSp>
      <p:grpSp>
        <p:nvGrpSpPr>
          <p:cNvPr id="44" name="Group 41"/>
          <p:cNvGrpSpPr>
            <a:grpSpLocks/>
          </p:cNvGrpSpPr>
          <p:nvPr/>
        </p:nvGrpSpPr>
        <p:grpSpPr bwMode="auto">
          <a:xfrm>
            <a:off x="7078663" y="3158703"/>
            <a:ext cx="1381125" cy="863600"/>
            <a:chOff x="4369" y="1979"/>
            <a:chExt cx="870" cy="544"/>
          </a:xfrm>
        </p:grpSpPr>
        <p:sp>
          <p:nvSpPr>
            <p:cNvPr id="45" name="AutoShape 42"/>
            <p:cNvSpPr>
              <a:spLocks noChangeArrowheads="1"/>
            </p:cNvSpPr>
            <p:nvPr/>
          </p:nvSpPr>
          <p:spPr bwMode="auto">
            <a:xfrm>
              <a:off x="4369"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dirty="0" smtClean="0"/>
                <a:t>1</a:t>
              </a:r>
              <a:endParaRPr lang="en-US" altLang="zh-CN" sz="1600" dirty="0">
                <a:solidFill>
                  <a:schemeClr val="tx1"/>
                </a:solidFill>
                <a:latin typeface="Arial" pitchFamily="34" charset="0"/>
              </a:endParaRPr>
            </a:p>
          </p:txBody>
        </p:sp>
        <p:sp>
          <p:nvSpPr>
            <p:cNvPr id="46" name="AutoShape 43"/>
            <p:cNvSpPr>
              <a:spLocks noChangeArrowheads="1"/>
            </p:cNvSpPr>
            <p:nvPr/>
          </p:nvSpPr>
          <p:spPr bwMode="auto">
            <a:xfrm>
              <a:off x="4572"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7" name="AutoShape 44"/>
            <p:cNvSpPr>
              <a:spLocks noChangeArrowheads="1"/>
            </p:cNvSpPr>
            <p:nvPr/>
          </p:nvSpPr>
          <p:spPr bwMode="auto">
            <a:xfrm>
              <a:off x="4775"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dirty="0" smtClean="0"/>
                <a:t>1</a:t>
              </a:r>
              <a:endParaRPr lang="en-US" altLang="zh-CN" sz="1600" dirty="0">
                <a:solidFill>
                  <a:schemeClr val="tx1"/>
                </a:solidFill>
                <a:latin typeface="Arial" pitchFamily="34" charset="0"/>
              </a:endParaRPr>
            </a:p>
          </p:txBody>
        </p:sp>
        <p:sp>
          <p:nvSpPr>
            <p:cNvPr id="48" name="AutoShape 45"/>
            <p:cNvSpPr>
              <a:spLocks noChangeArrowheads="1"/>
            </p:cNvSpPr>
            <p:nvPr/>
          </p:nvSpPr>
          <p:spPr bwMode="auto">
            <a:xfrm>
              <a:off x="4978"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9" name="AutoShape 46"/>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20</a:t>
              </a:r>
            </a:p>
          </p:txBody>
        </p:sp>
        <p:sp>
          <p:nvSpPr>
            <p:cNvPr id="50" name="AutoShape 47"/>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21</a:t>
              </a:r>
            </a:p>
          </p:txBody>
        </p:sp>
        <p:sp>
          <p:nvSpPr>
            <p:cNvPr id="51" name="AutoShape 48"/>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22</a:t>
              </a:r>
            </a:p>
          </p:txBody>
        </p:sp>
        <p:sp>
          <p:nvSpPr>
            <p:cNvPr id="52" name="AutoShape 49"/>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dirty="0">
                  <a:solidFill>
                    <a:schemeClr val="tx1"/>
                  </a:solidFill>
                  <a:latin typeface="Arial" pitchFamily="34" charset="0"/>
                </a:rPr>
                <a:t>23</a:t>
              </a:r>
            </a:p>
          </p:txBody>
        </p:sp>
      </p:grpSp>
      <p:sp>
        <p:nvSpPr>
          <p:cNvPr id="53" name="Rectangle 50"/>
          <p:cNvSpPr>
            <a:spLocks noChangeArrowheads="1"/>
          </p:cNvSpPr>
          <p:nvPr/>
        </p:nvSpPr>
        <p:spPr bwMode="auto">
          <a:xfrm>
            <a:off x="1241425" y="1793453"/>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LDR2</a:t>
            </a:r>
          </a:p>
        </p:txBody>
      </p:sp>
      <p:sp>
        <p:nvSpPr>
          <p:cNvPr id="54" name="Line 51"/>
          <p:cNvSpPr>
            <a:spLocks noChangeShapeType="1"/>
          </p:cNvSpPr>
          <p:nvPr/>
        </p:nvSpPr>
        <p:spPr bwMode="auto">
          <a:xfrm flipV="1">
            <a:off x="1474788" y="2077616"/>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Rectangle 52"/>
          <p:cNvSpPr>
            <a:spLocks noChangeArrowheads="1"/>
          </p:cNvSpPr>
          <p:nvPr/>
        </p:nvSpPr>
        <p:spPr bwMode="auto">
          <a:xfrm>
            <a:off x="2457450" y="1793453"/>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R2→X</a:t>
            </a:r>
          </a:p>
        </p:txBody>
      </p:sp>
      <p:sp>
        <p:nvSpPr>
          <p:cNvPr id="56" name="Line 53"/>
          <p:cNvSpPr>
            <a:spLocks noChangeShapeType="1"/>
          </p:cNvSpPr>
          <p:nvPr/>
        </p:nvSpPr>
        <p:spPr bwMode="auto">
          <a:xfrm flipV="1">
            <a:off x="2725738" y="2077616"/>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4"/>
          <p:cNvSpPr>
            <a:spLocks noChangeShapeType="1"/>
          </p:cNvSpPr>
          <p:nvPr/>
        </p:nvSpPr>
        <p:spPr bwMode="auto">
          <a:xfrm flipV="1">
            <a:off x="3751263" y="2650703"/>
            <a:ext cx="0" cy="57626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Rectangle 55"/>
          <p:cNvSpPr>
            <a:spLocks noChangeArrowheads="1"/>
          </p:cNvSpPr>
          <p:nvPr/>
        </p:nvSpPr>
        <p:spPr bwMode="auto">
          <a:xfrm>
            <a:off x="3311525" y="2401466"/>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accent2"/>
                </a:solidFill>
                <a:latin typeface="Arial" pitchFamily="34" charset="0"/>
              </a:rPr>
              <a:t>R3→Y</a:t>
            </a:r>
          </a:p>
        </p:txBody>
      </p:sp>
      <p:sp>
        <p:nvSpPr>
          <p:cNvPr id="59" name="Rectangle 56"/>
          <p:cNvSpPr>
            <a:spLocks noChangeArrowheads="1"/>
          </p:cNvSpPr>
          <p:nvPr/>
        </p:nvSpPr>
        <p:spPr bwMode="auto">
          <a:xfrm>
            <a:off x="3981450" y="1790278"/>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a:t>
            </a:r>
          </a:p>
        </p:txBody>
      </p:sp>
      <p:sp>
        <p:nvSpPr>
          <p:cNvPr id="60" name="Line 57"/>
          <p:cNvSpPr>
            <a:spLocks noChangeShapeType="1"/>
          </p:cNvSpPr>
          <p:nvPr/>
        </p:nvSpPr>
        <p:spPr bwMode="auto">
          <a:xfrm flipV="1">
            <a:off x="4040188" y="2074441"/>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58"/>
          <p:cNvSpPr>
            <a:spLocks noChangeShapeType="1"/>
          </p:cNvSpPr>
          <p:nvPr/>
        </p:nvSpPr>
        <p:spPr bwMode="auto">
          <a:xfrm flipV="1">
            <a:off x="6946900" y="2077616"/>
            <a:ext cx="0" cy="1152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Rectangle 59"/>
          <p:cNvSpPr>
            <a:spLocks noChangeArrowheads="1"/>
          </p:cNvSpPr>
          <p:nvPr/>
        </p:nvSpPr>
        <p:spPr bwMode="auto">
          <a:xfrm>
            <a:off x="6834188" y="1772816"/>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P2</a:t>
            </a:r>
          </a:p>
        </p:txBody>
      </p:sp>
      <p:sp>
        <p:nvSpPr>
          <p:cNvPr id="63" name="Line 60"/>
          <p:cNvSpPr>
            <a:spLocks noChangeShapeType="1"/>
          </p:cNvSpPr>
          <p:nvPr/>
        </p:nvSpPr>
        <p:spPr bwMode="auto">
          <a:xfrm flipV="1">
            <a:off x="7321550" y="258244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61"/>
          <p:cNvSpPr>
            <a:spLocks noChangeShapeType="1"/>
          </p:cNvSpPr>
          <p:nvPr/>
        </p:nvSpPr>
        <p:spPr bwMode="auto">
          <a:xfrm flipV="1">
            <a:off x="7666038" y="258244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62"/>
          <p:cNvSpPr>
            <a:spLocks noChangeShapeType="1"/>
          </p:cNvSpPr>
          <p:nvPr/>
        </p:nvSpPr>
        <p:spPr bwMode="auto">
          <a:xfrm flipV="1">
            <a:off x="7970838" y="258244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63"/>
          <p:cNvSpPr>
            <a:spLocks noChangeShapeType="1"/>
          </p:cNvSpPr>
          <p:nvPr/>
        </p:nvSpPr>
        <p:spPr bwMode="auto">
          <a:xfrm flipV="1">
            <a:off x="8315325" y="2582441"/>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Rectangle 64"/>
          <p:cNvSpPr>
            <a:spLocks noChangeArrowheads="1"/>
          </p:cNvSpPr>
          <p:nvPr/>
        </p:nvSpPr>
        <p:spPr bwMode="auto">
          <a:xfrm>
            <a:off x="7115175" y="2258591"/>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2000">
                <a:solidFill>
                  <a:schemeClr val="tx1"/>
                </a:solidFill>
                <a:latin typeface="Arial" pitchFamily="34" charset="0"/>
              </a:rPr>
              <a:t>直接地址</a:t>
            </a:r>
          </a:p>
        </p:txBody>
      </p:sp>
      <p:sp>
        <p:nvSpPr>
          <p:cNvPr id="68" name="Rectangle 65"/>
          <p:cNvSpPr txBox="1">
            <a:spLocks noRot="1" noChangeArrowheads="1"/>
          </p:cNvSpPr>
          <p:nvPr/>
        </p:nvSpPr>
        <p:spPr bwMode="auto">
          <a:xfrm>
            <a:off x="898525" y="4365104"/>
            <a:ext cx="7777163" cy="187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zh-CN"/>
            </a:defPPr>
            <a:lvl1pPr marL="342900" indent="-342900" algn="l" eaLnBrk="1" hangingPunct="1">
              <a:lnSpc>
                <a:spcPct val="120000"/>
              </a:lnSpc>
              <a:spcBef>
                <a:spcPct val="20000"/>
              </a:spcBef>
              <a:buClr>
                <a:srgbClr val="FFC000"/>
              </a:buClr>
              <a:buFont typeface="Wingdings" pitchFamily="2" charset="2"/>
              <a:buChar char="n"/>
              <a:defRPr sz="2400" i="0">
                <a:latin typeface="+mn-ea"/>
                <a:ea typeface="+mn-ea"/>
              </a:defRPr>
            </a:lvl1pPr>
            <a:lvl2pPr marL="812800" indent="-355600" algn="l" eaLnBrk="0" hangingPunct="0">
              <a:lnSpc>
                <a:spcPct val="120000"/>
              </a:lnSpc>
              <a:spcBef>
                <a:spcPct val="20000"/>
              </a:spcBef>
              <a:buClr>
                <a:srgbClr val="FFC000"/>
              </a:buClr>
              <a:buFont typeface="Wingdings" pitchFamily="2" charset="2"/>
              <a:buChar char="p"/>
              <a:defRPr sz="2000">
                <a:solidFill>
                  <a:srgbClr val="C00000"/>
                </a:solidFill>
                <a:latin typeface="+mn-ea"/>
                <a:ea typeface="+mn-ea"/>
              </a:defRPr>
            </a:lvl2pPr>
            <a:lvl3pPr marL="1143000" indent="-228600" algn="l" eaLnBrk="0" hangingPunct="0">
              <a:lnSpc>
                <a:spcPct val="120000"/>
              </a:lnSpc>
              <a:spcBef>
                <a:spcPct val="20000"/>
              </a:spcBef>
              <a:buClr>
                <a:srgbClr val="FFC000"/>
              </a:buClr>
              <a:buFont typeface="Wingdings" pitchFamily="2" charset="2"/>
              <a:buChar char="u"/>
              <a:defRPr sz="2000">
                <a:latin typeface="+mn-ea"/>
                <a:ea typeface="+mn-ea"/>
              </a:defRPr>
            </a:lvl3pPr>
            <a:lvl4pPr marL="1600200" indent="-228600" algn="l" eaLnBrk="0" hangingPunct="0">
              <a:lnSpc>
                <a:spcPct val="120000"/>
              </a:lnSpc>
              <a:spcBef>
                <a:spcPct val="20000"/>
              </a:spcBef>
              <a:buFont typeface="Arial" pitchFamily="34" charset="0"/>
              <a:buChar char="–"/>
              <a:defRPr sz="1600">
                <a:latin typeface="+mn-ea"/>
                <a:ea typeface="+mn-ea"/>
              </a:defRPr>
            </a:lvl4pPr>
            <a:lvl5pPr marL="2057400" indent="-228600" algn="l" eaLnBrk="0" hangingPunct="0">
              <a:lnSpc>
                <a:spcPct val="120000"/>
              </a:lnSpc>
              <a:spcBef>
                <a:spcPct val="20000"/>
              </a:spcBef>
              <a:buFont typeface="Arial" pitchFamily="34" charset="0"/>
              <a:buChar char="»"/>
              <a:defRPr sz="1600">
                <a:latin typeface="+mn-ea"/>
                <a:ea typeface="+mn-ea"/>
              </a:defRPr>
            </a:lvl5pPr>
            <a:lvl6pPr marL="2514600" indent="-228600" fontAlgn="base">
              <a:spcBef>
                <a:spcPct val="20000"/>
              </a:spcBef>
              <a:spcAft>
                <a:spcPct val="0"/>
              </a:spcAft>
              <a:buFont typeface="Arial" charset="0"/>
              <a:buChar char="»"/>
              <a:defRPr sz="1600">
                <a:latin typeface="+mn-lt"/>
                <a:ea typeface="+mn-ea"/>
              </a:defRPr>
            </a:lvl6pPr>
            <a:lvl7pPr marL="2971800" indent="-228600" fontAlgn="base">
              <a:spcBef>
                <a:spcPct val="20000"/>
              </a:spcBef>
              <a:spcAft>
                <a:spcPct val="0"/>
              </a:spcAft>
              <a:buFont typeface="Arial" charset="0"/>
              <a:buChar char="»"/>
              <a:defRPr sz="1600">
                <a:latin typeface="+mn-lt"/>
                <a:ea typeface="+mn-ea"/>
              </a:defRPr>
            </a:lvl7pPr>
            <a:lvl8pPr marL="3429000" indent="-228600" fontAlgn="base">
              <a:spcBef>
                <a:spcPct val="20000"/>
              </a:spcBef>
              <a:spcAft>
                <a:spcPct val="0"/>
              </a:spcAft>
              <a:buFont typeface="Arial" charset="0"/>
              <a:buChar char="»"/>
              <a:defRPr sz="1600">
                <a:latin typeface="+mn-lt"/>
                <a:ea typeface="+mn-ea"/>
              </a:defRPr>
            </a:lvl8pPr>
            <a:lvl9pPr marL="3886200" indent="-228600" fontAlgn="base">
              <a:spcBef>
                <a:spcPct val="20000"/>
              </a:spcBef>
              <a:spcAft>
                <a:spcPct val="0"/>
              </a:spcAft>
              <a:buFont typeface="Arial" charset="0"/>
              <a:buChar char="»"/>
              <a:defRPr sz="1600">
                <a:latin typeface="+mn-lt"/>
                <a:ea typeface="+mn-ea"/>
              </a:defRPr>
            </a:lvl9pPr>
          </a:lstStyle>
          <a:p>
            <a:r>
              <a:rPr lang="en-US" altLang="zh-CN" dirty="0"/>
              <a:t>R2→X    R3→Y     X+Y     X+Y→R2</a:t>
            </a:r>
          </a:p>
          <a:p>
            <a:r>
              <a:rPr lang="en-US" altLang="zh-CN" dirty="0"/>
              <a:t>R2→X    R3→Y        +       LDR2</a:t>
            </a:r>
          </a:p>
        </p:txBody>
      </p:sp>
      <p:sp>
        <p:nvSpPr>
          <p:cNvPr id="69"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88</a:t>
            </a:fld>
            <a:r>
              <a:rPr lang="en-US" altLang="zh-CN" sz="1400" smtClean="0">
                <a:solidFill>
                  <a:srgbClr val="0D7157"/>
                </a:solidFill>
              </a:rPr>
              <a:t>- </a:t>
            </a:r>
            <a:endParaRPr lang="en-US" altLang="zh-CN" sz="1400" dirty="0">
              <a:solidFill>
                <a:srgbClr val="0D7157"/>
              </a:solidFill>
            </a:endParaRPr>
          </a:p>
        </p:txBody>
      </p:sp>
      <p:sp>
        <p:nvSpPr>
          <p:cNvPr id="70" name="TextBox 69"/>
          <p:cNvSpPr txBox="1"/>
          <p:nvPr/>
        </p:nvSpPr>
        <p:spPr>
          <a:xfrm>
            <a:off x="1979712" y="5949280"/>
            <a:ext cx="3672408" cy="369332"/>
          </a:xfrm>
          <a:prstGeom prst="rect">
            <a:avLst/>
          </a:prstGeom>
          <a:noFill/>
        </p:spPr>
        <p:txBody>
          <a:bodyPr wrap="square" rtlCol="0">
            <a:spAutoFit/>
          </a:bodyPr>
          <a:lstStyle/>
          <a:p>
            <a:r>
              <a:rPr lang="zh-CN" altLang="en-US" dirty="0" smtClean="0"/>
              <a:t>直接地址部分对不对，请核对一下</a:t>
            </a:r>
            <a:endParaRPr lang="zh-CN" altLang="en-US" dirty="0"/>
          </a:p>
        </p:txBody>
      </p:sp>
    </p:spTree>
    <p:extLst>
      <p:ext uri="{BB962C8B-B14F-4D97-AF65-F5344CB8AC3E}">
        <p14:creationId xmlns:p14="http://schemas.microsoft.com/office/powerpoint/2010/main" val="268079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repeatCount="200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ppt_x</p:attrName>
                                        </p:attrNameLst>
                                      </p:cBhvr>
                                      <p:tavLst>
                                        <p:tav tm="0">
                                          <p:val>
                                            <p:strVal val="#ppt_x"/>
                                          </p:val>
                                        </p:tav>
                                        <p:tav tm="100000">
                                          <p:val>
                                            <p:strVal val="#ppt_x"/>
                                          </p:val>
                                        </p:tav>
                                      </p:tavLst>
                                    </p:anim>
                                    <p:anim calcmode="lin" valueType="num">
                                      <p:cBhvr>
                                        <p:cTn id="8" dur="500" fill="hold"/>
                                        <p:tgtEl>
                                          <p:spTgt spid="54"/>
                                        </p:tgtEl>
                                        <p:attrNameLst>
                                          <p:attrName>ppt_y</p:attrName>
                                        </p:attrNameLst>
                                      </p:cBhvr>
                                      <p:tavLst>
                                        <p:tav tm="0">
                                          <p:val>
                                            <p:strVal val="#ppt_y+#ppt_h/2"/>
                                          </p:val>
                                        </p:tav>
                                        <p:tav tm="100000">
                                          <p:val>
                                            <p:strVal val="#ppt_y"/>
                                          </p:val>
                                        </p:tav>
                                      </p:tavLst>
                                    </p:anim>
                                    <p:anim calcmode="lin" valueType="num">
                                      <p:cBhvr>
                                        <p:cTn id="9" dur="500" fill="hold"/>
                                        <p:tgtEl>
                                          <p:spTgt spid="54"/>
                                        </p:tgtEl>
                                        <p:attrNameLst>
                                          <p:attrName>ppt_w</p:attrName>
                                        </p:attrNameLst>
                                      </p:cBhvr>
                                      <p:tavLst>
                                        <p:tav tm="0">
                                          <p:val>
                                            <p:strVal val="#ppt_w"/>
                                          </p:val>
                                        </p:tav>
                                        <p:tav tm="100000">
                                          <p:val>
                                            <p:strVal val="#ppt_w"/>
                                          </p:val>
                                        </p:tav>
                                      </p:tavLst>
                                    </p:anim>
                                    <p:anim calcmode="lin" valueType="num">
                                      <p:cBhvr>
                                        <p:cTn id="10"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repeatCount="200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4" repeatCount="200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ppt_x</p:attrName>
                                        </p:attrNameLst>
                                      </p:cBhvr>
                                      <p:tavLst>
                                        <p:tav tm="0">
                                          <p:val>
                                            <p:strVal val="#ppt_x"/>
                                          </p:val>
                                        </p:tav>
                                        <p:tav tm="100000">
                                          <p:val>
                                            <p:strVal val="#ppt_x"/>
                                          </p:val>
                                        </p:tav>
                                      </p:tavLst>
                                    </p:anim>
                                    <p:anim calcmode="lin" valueType="num">
                                      <p:cBhvr>
                                        <p:cTn id="22" dur="500" fill="hold"/>
                                        <p:tgtEl>
                                          <p:spTgt spid="56"/>
                                        </p:tgtEl>
                                        <p:attrNameLst>
                                          <p:attrName>ppt_y</p:attrName>
                                        </p:attrNameLst>
                                      </p:cBhvr>
                                      <p:tavLst>
                                        <p:tav tm="0">
                                          <p:val>
                                            <p:strVal val="#ppt_y+#ppt_h/2"/>
                                          </p:val>
                                        </p:tav>
                                        <p:tav tm="100000">
                                          <p:val>
                                            <p:strVal val="#ppt_y"/>
                                          </p:val>
                                        </p:tav>
                                      </p:tavLst>
                                    </p:anim>
                                    <p:anim calcmode="lin" valueType="num">
                                      <p:cBhvr>
                                        <p:cTn id="23" dur="500" fill="hold"/>
                                        <p:tgtEl>
                                          <p:spTgt spid="56"/>
                                        </p:tgtEl>
                                        <p:attrNameLst>
                                          <p:attrName>ppt_w</p:attrName>
                                        </p:attrNameLst>
                                      </p:cBhvr>
                                      <p:tavLst>
                                        <p:tav tm="0">
                                          <p:val>
                                            <p:strVal val="#ppt_w"/>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repeatCount="200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0-#ppt_w/2"/>
                                          </p:val>
                                        </p:tav>
                                        <p:tav tm="100000">
                                          <p:val>
                                            <p:strVal val="#ppt_x"/>
                                          </p:val>
                                        </p:tav>
                                      </p:tavLst>
                                    </p:anim>
                                    <p:anim calcmode="lin" valueType="num">
                                      <p:cBhvr additive="base">
                                        <p:cTn id="30"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4" repeatCount="200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ppt_x</p:attrName>
                                        </p:attrNameLst>
                                      </p:cBhvr>
                                      <p:tavLst>
                                        <p:tav tm="0">
                                          <p:val>
                                            <p:strVal val="#ppt_x"/>
                                          </p:val>
                                        </p:tav>
                                        <p:tav tm="100000">
                                          <p:val>
                                            <p:strVal val="#ppt_x"/>
                                          </p:val>
                                        </p:tav>
                                      </p:tavLst>
                                    </p:anim>
                                    <p:anim calcmode="lin" valueType="num">
                                      <p:cBhvr>
                                        <p:cTn id="36" dur="500" fill="hold"/>
                                        <p:tgtEl>
                                          <p:spTgt spid="57"/>
                                        </p:tgtEl>
                                        <p:attrNameLst>
                                          <p:attrName>ppt_y</p:attrName>
                                        </p:attrNameLst>
                                      </p:cBhvr>
                                      <p:tavLst>
                                        <p:tav tm="0">
                                          <p:val>
                                            <p:strVal val="#ppt_y+#ppt_h/2"/>
                                          </p:val>
                                        </p:tav>
                                        <p:tav tm="100000">
                                          <p:val>
                                            <p:strVal val="#ppt_y"/>
                                          </p:val>
                                        </p:tav>
                                      </p:tavLst>
                                    </p:anim>
                                    <p:anim calcmode="lin" valueType="num">
                                      <p:cBhvr>
                                        <p:cTn id="37" dur="500" fill="hold"/>
                                        <p:tgtEl>
                                          <p:spTgt spid="57"/>
                                        </p:tgtEl>
                                        <p:attrNameLst>
                                          <p:attrName>ppt_w</p:attrName>
                                        </p:attrNameLst>
                                      </p:cBhvr>
                                      <p:tavLst>
                                        <p:tav tm="0">
                                          <p:val>
                                            <p:strVal val="#ppt_w"/>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repeatCount="200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0-#ppt_w/2"/>
                                          </p:val>
                                        </p:tav>
                                        <p:tav tm="100000">
                                          <p:val>
                                            <p:strVal val="#ppt_x"/>
                                          </p:val>
                                        </p:tav>
                                      </p:tavLst>
                                    </p:anim>
                                    <p:anim calcmode="lin" valueType="num">
                                      <p:cBhvr additive="base">
                                        <p:cTn id="44"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4" repeatCount="200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ppt_x</p:attrName>
                                        </p:attrNameLst>
                                      </p:cBhvr>
                                      <p:tavLst>
                                        <p:tav tm="0">
                                          <p:val>
                                            <p:strVal val="#ppt_x"/>
                                          </p:val>
                                        </p:tav>
                                        <p:tav tm="100000">
                                          <p:val>
                                            <p:strVal val="#ppt_x"/>
                                          </p:val>
                                        </p:tav>
                                      </p:tavLst>
                                    </p:anim>
                                    <p:anim calcmode="lin" valueType="num">
                                      <p:cBhvr>
                                        <p:cTn id="50" dur="500" fill="hold"/>
                                        <p:tgtEl>
                                          <p:spTgt spid="60"/>
                                        </p:tgtEl>
                                        <p:attrNameLst>
                                          <p:attrName>ppt_y</p:attrName>
                                        </p:attrNameLst>
                                      </p:cBhvr>
                                      <p:tavLst>
                                        <p:tav tm="0">
                                          <p:val>
                                            <p:strVal val="#ppt_y+#ppt_h/2"/>
                                          </p:val>
                                        </p:tav>
                                        <p:tav tm="100000">
                                          <p:val>
                                            <p:strVal val="#ppt_y"/>
                                          </p:val>
                                        </p:tav>
                                      </p:tavLst>
                                    </p:anim>
                                    <p:anim calcmode="lin" valueType="num">
                                      <p:cBhvr>
                                        <p:cTn id="51" dur="500" fill="hold"/>
                                        <p:tgtEl>
                                          <p:spTgt spid="60"/>
                                        </p:tgtEl>
                                        <p:attrNameLst>
                                          <p:attrName>ppt_w</p:attrName>
                                        </p:attrNameLst>
                                      </p:cBhvr>
                                      <p:tavLst>
                                        <p:tav tm="0">
                                          <p:val>
                                            <p:strVal val="#ppt_w"/>
                                          </p:val>
                                        </p:tav>
                                        <p:tav tm="100000">
                                          <p:val>
                                            <p:strVal val="#ppt_w"/>
                                          </p:val>
                                        </p:tav>
                                      </p:tavLst>
                                    </p:anim>
                                    <p:anim calcmode="lin" valueType="num">
                                      <p:cBhvr>
                                        <p:cTn id="52"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repeatCount="200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0-#ppt_w/2"/>
                                          </p:val>
                                        </p:tav>
                                        <p:tav tm="100000">
                                          <p:val>
                                            <p:strVal val="#ppt_x"/>
                                          </p:val>
                                        </p:tav>
                                      </p:tavLst>
                                    </p:anim>
                                    <p:anim calcmode="lin" valueType="num">
                                      <p:cBhvr additive="base">
                                        <p:cTn id="5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repeatCount="200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4" repeatCount="200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p:cTn id="69" dur="500" fill="hold"/>
                                        <p:tgtEl>
                                          <p:spTgt spid="61"/>
                                        </p:tgtEl>
                                        <p:attrNameLst>
                                          <p:attrName>ppt_x</p:attrName>
                                        </p:attrNameLst>
                                      </p:cBhvr>
                                      <p:tavLst>
                                        <p:tav tm="0">
                                          <p:val>
                                            <p:strVal val="#ppt_x"/>
                                          </p:val>
                                        </p:tav>
                                        <p:tav tm="100000">
                                          <p:val>
                                            <p:strVal val="#ppt_x"/>
                                          </p:val>
                                        </p:tav>
                                      </p:tavLst>
                                    </p:anim>
                                    <p:anim calcmode="lin" valueType="num">
                                      <p:cBhvr>
                                        <p:cTn id="70" dur="500" fill="hold"/>
                                        <p:tgtEl>
                                          <p:spTgt spid="61"/>
                                        </p:tgtEl>
                                        <p:attrNameLst>
                                          <p:attrName>ppt_y</p:attrName>
                                        </p:attrNameLst>
                                      </p:cBhvr>
                                      <p:tavLst>
                                        <p:tav tm="0">
                                          <p:val>
                                            <p:strVal val="#ppt_y+#ppt_h/2"/>
                                          </p:val>
                                        </p:tav>
                                        <p:tav tm="100000">
                                          <p:val>
                                            <p:strVal val="#ppt_y"/>
                                          </p:val>
                                        </p:tav>
                                      </p:tavLst>
                                    </p:anim>
                                    <p:anim calcmode="lin" valueType="num">
                                      <p:cBhvr>
                                        <p:cTn id="71" dur="500" fill="hold"/>
                                        <p:tgtEl>
                                          <p:spTgt spid="61"/>
                                        </p:tgtEl>
                                        <p:attrNameLst>
                                          <p:attrName>ppt_w</p:attrName>
                                        </p:attrNameLst>
                                      </p:cBhvr>
                                      <p:tavLst>
                                        <p:tav tm="0">
                                          <p:val>
                                            <p:strVal val="#ppt_w"/>
                                          </p:val>
                                        </p:tav>
                                        <p:tav tm="100000">
                                          <p:val>
                                            <p:strVal val="#ppt_w"/>
                                          </p:val>
                                        </p:tav>
                                      </p:tavLst>
                                    </p:anim>
                                    <p:anim calcmode="lin" valueType="num">
                                      <p:cBhvr>
                                        <p:cTn id="72"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repeatCount="200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 calcmode="lin" valueType="num">
                                      <p:cBhvr additive="base">
                                        <p:cTn id="77" dur="500" fill="hold"/>
                                        <p:tgtEl>
                                          <p:spTgt spid="62"/>
                                        </p:tgtEl>
                                        <p:attrNameLst>
                                          <p:attrName>ppt_x</p:attrName>
                                        </p:attrNameLst>
                                      </p:cBhvr>
                                      <p:tavLst>
                                        <p:tav tm="0">
                                          <p:val>
                                            <p:strVal val="0-#ppt_w/2"/>
                                          </p:val>
                                        </p:tav>
                                        <p:tav tm="100000">
                                          <p:val>
                                            <p:strVal val="#ppt_x"/>
                                          </p:val>
                                        </p:tav>
                                      </p:tavLst>
                                    </p:anim>
                                    <p:anim calcmode="lin" valueType="num">
                                      <p:cBhvr additive="base">
                                        <p:cTn id="7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repeatCount="200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4" repeatCount="2000" fill="hold" grpId="0"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ppt_x</p:attrName>
                                        </p:attrNameLst>
                                      </p:cBhvr>
                                      <p:tavLst>
                                        <p:tav tm="0">
                                          <p:val>
                                            <p:strVal val="#ppt_x"/>
                                          </p:val>
                                        </p:tav>
                                        <p:tav tm="100000">
                                          <p:val>
                                            <p:strVal val="#ppt_x"/>
                                          </p:val>
                                        </p:tav>
                                      </p:tavLst>
                                    </p:anim>
                                    <p:anim calcmode="lin" valueType="num">
                                      <p:cBhvr>
                                        <p:cTn id="90" dur="500" fill="hold"/>
                                        <p:tgtEl>
                                          <p:spTgt spid="63"/>
                                        </p:tgtEl>
                                        <p:attrNameLst>
                                          <p:attrName>ppt_y</p:attrName>
                                        </p:attrNameLst>
                                      </p:cBhvr>
                                      <p:tavLst>
                                        <p:tav tm="0">
                                          <p:val>
                                            <p:strVal val="#ppt_y+#ppt_h/2"/>
                                          </p:val>
                                        </p:tav>
                                        <p:tav tm="100000">
                                          <p:val>
                                            <p:strVal val="#ppt_y"/>
                                          </p:val>
                                        </p:tav>
                                      </p:tavLst>
                                    </p:anim>
                                    <p:anim calcmode="lin" valueType="num">
                                      <p:cBhvr>
                                        <p:cTn id="91" dur="500" fill="hold"/>
                                        <p:tgtEl>
                                          <p:spTgt spid="63"/>
                                        </p:tgtEl>
                                        <p:attrNameLst>
                                          <p:attrName>ppt_w</p:attrName>
                                        </p:attrNameLst>
                                      </p:cBhvr>
                                      <p:tavLst>
                                        <p:tav tm="0">
                                          <p:val>
                                            <p:strVal val="#ppt_w"/>
                                          </p:val>
                                        </p:tav>
                                        <p:tav tm="100000">
                                          <p:val>
                                            <p:strVal val="#ppt_w"/>
                                          </p:val>
                                        </p:tav>
                                      </p:tavLst>
                                    </p:anim>
                                    <p:anim calcmode="lin" valueType="num">
                                      <p:cBhvr>
                                        <p:cTn id="92" dur="500" fill="hold"/>
                                        <p:tgtEl>
                                          <p:spTgt spid="6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4" repeatCount="2000"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 calcmode="lin" valueType="num">
                                      <p:cBhvr>
                                        <p:cTn id="97" dur="500" fill="hold"/>
                                        <p:tgtEl>
                                          <p:spTgt spid="64"/>
                                        </p:tgtEl>
                                        <p:attrNameLst>
                                          <p:attrName>ppt_x</p:attrName>
                                        </p:attrNameLst>
                                      </p:cBhvr>
                                      <p:tavLst>
                                        <p:tav tm="0">
                                          <p:val>
                                            <p:strVal val="#ppt_x"/>
                                          </p:val>
                                        </p:tav>
                                        <p:tav tm="100000">
                                          <p:val>
                                            <p:strVal val="#ppt_x"/>
                                          </p:val>
                                        </p:tav>
                                      </p:tavLst>
                                    </p:anim>
                                    <p:anim calcmode="lin" valueType="num">
                                      <p:cBhvr>
                                        <p:cTn id="98" dur="500" fill="hold"/>
                                        <p:tgtEl>
                                          <p:spTgt spid="64"/>
                                        </p:tgtEl>
                                        <p:attrNameLst>
                                          <p:attrName>ppt_y</p:attrName>
                                        </p:attrNameLst>
                                      </p:cBhvr>
                                      <p:tavLst>
                                        <p:tav tm="0">
                                          <p:val>
                                            <p:strVal val="#ppt_y+#ppt_h/2"/>
                                          </p:val>
                                        </p:tav>
                                        <p:tav tm="100000">
                                          <p:val>
                                            <p:strVal val="#ppt_y"/>
                                          </p:val>
                                        </p:tav>
                                      </p:tavLst>
                                    </p:anim>
                                    <p:anim calcmode="lin" valueType="num">
                                      <p:cBhvr>
                                        <p:cTn id="99" dur="500" fill="hold"/>
                                        <p:tgtEl>
                                          <p:spTgt spid="64"/>
                                        </p:tgtEl>
                                        <p:attrNameLst>
                                          <p:attrName>ppt_w</p:attrName>
                                        </p:attrNameLst>
                                      </p:cBhvr>
                                      <p:tavLst>
                                        <p:tav tm="0">
                                          <p:val>
                                            <p:strVal val="#ppt_w"/>
                                          </p:val>
                                        </p:tav>
                                        <p:tav tm="100000">
                                          <p:val>
                                            <p:strVal val="#ppt_w"/>
                                          </p:val>
                                        </p:tav>
                                      </p:tavLst>
                                    </p:anim>
                                    <p:anim calcmode="lin" valueType="num">
                                      <p:cBhvr>
                                        <p:cTn id="100" dur="500" fill="hold"/>
                                        <p:tgtEl>
                                          <p:spTgt spid="64"/>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4" repeatCount="2000" fill="hold" grpId="0" nodeType="clickEffect">
                                  <p:stCondLst>
                                    <p:cond delay="0"/>
                                  </p:stCondLst>
                                  <p:childTnLst>
                                    <p:set>
                                      <p:cBhvr>
                                        <p:cTn id="104" dur="1" fill="hold">
                                          <p:stCondLst>
                                            <p:cond delay="0"/>
                                          </p:stCondLst>
                                        </p:cTn>
                                        <p:tgtEl>
                                          <p:spTgt spid="65"/>
                                        </p:tgtEl>
                                        <p:attrNameLst>
                                          <p:attrName>style.visibility</p:attrName>
                                        </p:attrNameLst>
                                      </p:cBhvr>
                                      <p:to>
                                        <p:strVal val="visible"/>
                                      </p:to>
                                    </p:set>
                                    <p:anim calcmode="lin" valueType="num">
                                      <p:cBhvr>
                                        <p:cTn id="105" dur="500" fill="hold"/>
                                        <p:tgtEl>
                                          <p:spTgt spid="65"/>
                                        </p:tgtEl>
                                        <p:attrNameLst>
                                          <p:attrName>ppt_x</p:attrName>
                                        </p:attrNameLst>
                                      </p:cBhvr>
                                      <p:tavLst>
                                        <p:tav tm="0">
                                          <p:val>
                                            <p:strVal val="#ppt_x"/>
                                          </p:val>
                                        </p:tav>
                                        <p:tav tm="100000">
                                          <p:val>
                                            <p:strVal val="#ppt_x"/>
                                          </p:val>
                                        </p:tav>
                                      </p:tavLst>
                                    </p:anim>
                                    <p:anim calcmode="lin" valueType="num">
                                      <p:cBhvr>
                                        <p:cTn id="106" dur="500" fill="hold"/>
                                        <p:tgtEl>
                                          <p:spTgt spid="65"/>
                                        </p:tgtEl>
                                        <p:attrNameLst>
                                          <p:attrName>ppt_y</p:attrName>
                                        </p:attrNameLst>
                                      </p:cBhvr>
                                      <p:tavLst>
                                        <p:tav tm="0">
                                          <p:val>
                                            <p:strVal val="#ppt_y+#ppt_h/2"/>
                                          </p:val>
                                        </p:tav>
                                        <p:tav tm="100000">
                                          <p:val>
                                            <p:strVal val="#ppt_y"/>
                                          </p:val>
                                        </p:tav>
                                      </p:tavLst>
                                    </p:anim>
                                    <p:anim calcmode="lin" valueType="num">
                                      <p:cBhvr>
                                        <p:cTn id="107" dur="500" fill="hold"/>
                                        <p:tgtEl>
                                          <p:spTgt spid="65"/>
                                        </p:tgtEl>
                                        <p:attrNameLst>
                                          <p:attrName>ppt_w</p:attrName>
                                        </p:attrNameLst>
                                      </p:cBhvr>
                                      <p:tavLst>
                                        <p:tav tm="0">
                                          <p:val>
                                            <p:strVal val="#ppt_w"/>
                                          </p:val>
                                        </p:tav>
                                        <p:tav tm="100000">
                                          <p:val>
                                            <p:strVal val="#ppt_w"/>
                                          </p:val>
                                        </p:tav>
                                      </p:tavLst>
                                    </p:anim>
                                    <p:anim calcmode="lin" valueType="num">
                                      <p:cBhvr>
                                        <p:cTn id="108" dur="5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ntr" presetSubtype="4" repeatCount="2000" fill="hold" grpId="0" nodeType="clickEffect">
                                  <p:stCondLst>
                                    <p:cond delay="0"/>
                                  </p:stCondLst>
                                  <p:childTnLst>
                                    <p:set>
                                      <p:cBhvr>
                                        <p:cTn id="112" dur="1" fill="hold">
                                          <p:stCondLst>
                                            <p:cond delay="0"/>
                                          </p:stCondLst>
                                        </p:cTn>
                                        <p:tgtEl>
                                          <p:spTgt spid="66"/>
                                        </p:tgtEl>
                                        <p:attrNameLst>
                                          <p:attrName>style.visibility</p:attrName>
                                        </p:attrNameLst>
                                      </p:cBhvr>
                                      <p:to>
                                        <p:strVal val="visible"/>
                                      </p:to>
                                    </p:set>
                                    <p:anim calcmode="lin" valueType="num">
                                      <p:cBhvr>
                                        <p:cTn id="113" dur="500" fill="hold"/>
                                        <p:tgtEl>
                                          <p:spTgt spid="66"/>
                                        </p:tgtEl>
                                        <p:attrNameLst>
                                          <p:attrName>ppt_x</p:attrName>
                                        </p:attrNameLst>
                                      </p:cBhvr>
                                      <p:tavLst>
                                        <p:tav tm="0">
                                          <p:val>
                                            <p:strVal val="#ppt_x"/>
                                          </p:val>
                                        </p:tav>
                                        <p:tav tm="100000">
                                          <p:val>
                                            <p:strVal val="#ppt_x"/>
                                          </p:val>
                                        </p:tav>
                                      </p:tavLst>
                                    </p:anim>
                                    <p:anim calcmode="lin" valueType="num">
                                      <p:cBhvr>
                                        <p:cTn id="114" dur="500" fill="hold"/>
                                        <p:tgtEl>
                                          <p:spTgt spid="66"/>
                                        </p:tgtEl>
                                        <p:attrNameLst>
                                          <p:attrName>ppt_y</p:attrName>
                                        </p:attrNameLst>
                                      </p:cBhvr>
                                      <p:tavLst>
                                        <p:tav tm="0">
                                          <p:val>
                                            <p:strVal val="#ppt_y+#ppt_h/2"/>
                                          </p:val>
                                        </p:tav>
                                        <p:tav tm="100000">
                                          <p:val>
                                            <p:strVal val="#ppt_y"/>
                                          </p:val>
                                        </p:tav>
                                      </p:tavLst>
                                    </p:anim>
                                    <p:anim calcmode="lin" valueType="num">
                                      <p:cBhvr>
                                        <p:cTn id="115" dur="500" fill="hold"/>
                                        <p:tgtEl>
                                          <p:spTgt spid="66"/>
                                        </p:tgtEl>
                                        <p:attrNameLst>
                                          <p:attrName>ppt_w</p:attrName>
                                        </p:attrNameLst>
                                      </p:cBhvr>
                                      <p:tavLst>
                                        <p:tav tm="0">
                                          <p:val>
                                            <p:strVal val="#ppt_w"/>
                                          </p:val>
                                        </p:tav>
                                        <p:tav tm="100000">
                                          <p:val>
                                            <p:strVal val="#ppt_w"/>
                                          </p:val>
                                        </p:tav>
                                      </p:tavLst>
                                    </p:anim>
                                    <p:anim calcmode="lin" valueType="num">
                                      <p:cBhvr>
                                        <p:cTn id="116" dur="500" fill="hold"/>
                                        <p:tgtEl>
                                          <p:spTgt spid="66"/>
                                        </p:tgtEl>
                                        <p:attrNameLst>
                                          <p:attrName>ppt_h</p:attrName>
                                        </p:attrNameLst>
                                      </p:cBhvr>
                                      <p:tavLst>
                                        <p:tav tm="0">
                                          <p:val>
                                            <p:fltVal val="0"/>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repeatCount="2000" fill="hold" grpId="0" nodeType="clickEffect">
                                  <p:stCondLst>
                                    <p:cond delay="0"/>
                                  </p:stCondLst>
                                  <p:childTnLst>
                                    <p:set>
                                      <p:cBhvr>
                                        <p:cTn id="120" dur="1" fill="hold">
                                          <p:stCondLst>
                                            <p:cond delay="0"/>
                                          </p:stCondLst>
                                        </p:cTn>
                                        <p:tgtEl>
                                          <p:spTgt spid="67"/>
                                        </p:tgtEl>
                                        <p:attrNameLst>
                                          <p:attrName>style.visibility</p:attrName>
                                        </p:attrNameLst>
                                      </p:cBhvr>
                                      <p:to>
                                        <p:strVal val="visible"/>
                                      </p:to>
                                    </p:set>
                                    <p:anim calcmode="lin" valueType="num">
                                      <p:cBhvr additive="base">
                                        <p:cTn id="121" dur="1000" fill="hold"/>
                                        <p:tgtEl>
                                          <p:spTgt spid="67"/>
                                        </p:tgtEl>
                                        <p:attrNameLst>
                                          <p:attrName>ppt_x</p:attrName>
                                        </p:attrNameLst>
                                      </p:cBhvr>
                                      <p:tavLst>
                                        <p:tav tm="0">
                                          <p:val>
                                            <p:strVal val="1+#ppt_w/2"/>
                                          </p:val>
                                        </p:tav>
                                        <p:tav tm="100000">
                                          <p:val>
                                            <p:strVal val="#ppt_x"/>
                                          </p:val>
                                        </p:tav>
                                      </p:tavLst>
                                    </p:anim>
                                    <p:anim calcmode="lin" valueType="num">
                                      <p:cBhvr additive="base">
                                        <p:cTn id="122" dur="10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animBg="1"/>
      <p:bldP spid="58" grpId="0"/>
      <p:bldP spid="59" grpId="0"/>
      <p:bldP spid="60" grpId="0" animBg="1"/>
      <p:bldP spid="61" grpId="0" animBg="1"/>
      <p:bldP spid="62" grpId="0"/>
      <p:bldP spid="63" grpId="0" animBg="1"/>
      <p:bldP spid="64" grpId="0" animBg="1"/>
      <p:bldP spid="65" grpId="0" animBg="1"/>
      <p:bldP spid="66" grpId="0" animBg="1"/>
      <p:bldP spid="6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四</a:t>
            </a:r>
            <a:r>
              <a:rPr lang="zh-CN" altLang="en-US" dirty="0" smtClean="0"/>
              <a:t>条</a:t>
            </a:r>
            <a:r>
              <a:rPr lang="zh-CN" altLang="en-US" dirty="0"/>
              <a:t>微指令</a:t>
            </a:r>
          </a:p>
        </p:txBody>
      </p:sp>
      <p:sp>
        <p:nvSpPr>
          <p:cNvPr id="5" name="AutoShape 2"/>
          <p:cNvSpPr>
            <a:spLocks noChangeArrowheads="1"/>
          </p:cNvSpPr>
          <p:nvPr/>
        </p:nvSpPr>
        <p:spPr bwMode="auto">
          <a:xfrm>
            <a:off x="971550" y="3086696"/>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6" name="AutoShape 3"/>
          <p:cNvSpPr>
            <a:spLocks noChangeArrowheads="1"/>
          </p:cNvSpPr>
          <p:nvPr/>
        </p:nvSpPr>
        <p:spPr bwMode="auto">
          <a:xfrm>
            <a:off x="1292225" y="3086696"/>
            <a:ext cx="414338"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7" name="AutoShape 4"/>
          <p:cNvSpPr>
            <a:spLocks noChangeArrowheads="1"/>
          </p:cNvSpPr>
          <p:nvPr/>
        </p:nvSpPr>
        <p:spPr bwMode="auto">
          <a:xfrm>
            <a:off x="1614488" y="3086696"/>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8" name="AutoShape 5"/>
          <p:cNvSpPr>
            <a:spLocks noChangeArrowheads="1"/>
          </p:cNvSpPr>
          <p:nvPr/>
        </p:nvSpPr>
        <p:spPr bwMode="auto">
          <a:xfrm>
            <a:off x="1935163" y="3086696"/>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9" name="AutoShape 6"/>
          <p:cNvSpPr>
            <a:spLocks noChangeArrowheads="1"/>
          </p:cNvSpPr>
          <p:nvPr/>
        </p:nvSpPr>
        <p:spPr bwMode="auto">
          <a:xfrm>
            <a:off x="2255838" y="3086696"/>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0" name="AutoShape 7"/>
          <p:cNvSpPr>
            <a:spLocks noChangeArrowheads="1"/>
          </p:cNvSpPr>
          <p:nvPr/>
        </p:nvSpPr>
        <p:spPr bwMode="auto">
          <a:xfrm>
            <a:off x="2579688" y="3086696"/>
            <a:ext cx="414337" cy="503237"/>
          </a:xfrm>
          <a:prstGeom prst="cube">
            <a:avLst>
              <a:gd name="adj" fmla="val 25245"/>
            </a:avLst>
          </a:prstGeom>
          <a:solidFill>
            <a:srgbClr val="99FF99"/>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1" name="AutoShape 8"/>
          <p:cNvSpPr>
            <a:spLocks noChangeArrowheads="1"/>
          </p:cNvSpPr>
          <p:nvPr/>
        </p:nvSpPr>
        <p:spPr bwMode="auto">
          <a:xfrm>
            <a:off x="2900363" y="3086696"/>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2" name="AutoShape 9"/>
          <p:cNvSpPr>
            <a:spLocks noChangeArrowheads="1"/>
          </p:cNvSpPr>
          <p:nvPr/>
        </p:nvSpPr>
        <p:spPr bwMode="auto">
          <a:xfrm>
            <a:off x="3222625" y="3086696"/>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3" name="AutoShape 10"/>
          <p:cNvSpPr>
            <a:spLocks noChangeArrowheads="1"/>
          </p:cNvSpPr>
          <p:nvPr/>
        </p:nvSpPr>
        <p:spPr bwMode="auto">
          <a:xfrm>
            <a:off x="3543300" y="3086696"/>
            <a:ext cx="414338"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4" name="AutoShape 11"/>
          <p:cNvSpPr>
            <a:spLocks noChangeArrowheads="1"/>
          </p:cNvSpPr>
          <p:nvPr/>
        </p:nvSpPr>
        <p:spPr bwMode="auto">
          <a:xfrm>
            <a:off x="3863975" y="3086696"/>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5" name="AutoShape 12"/>
          <p:cNvSpPr>
            <a:spLocks noChangeArrowheads="1"/>
          </p:cNvSpPr>
          <p:nvPr/>
        </p:nvSpPr>
        <p:spPr bwMode="auto">
          <a:xfrm>
            <a:off x="4186238" y="3086696"/>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6" name="AutoShape 13"/>
          <p:cNvSpPr>
            <a:spLocks noChangeArrowheads="1"/>
          </p:cNvSpPr>
          <p:nvPr/>
        </p:nvSpPr>
        <p:spPr bwMode="auto">
          <a:xfrm>
            <a:off x="4506913" y="3086696"/>
            <a:ext cx="415925" cy="503237"/>
          </a:xfrm>
          <a:prstGeom prst="cube">
            <a:avLst>
              <a:gd name="adj" fmla="val 25245"/>
            </a:avLst>
          </a:prstGeom>
          <a:solidFill>
            <a:srgbClr val="99FFCC"/>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1</a:t>
            </a:r>
          </a:p>
        </p:txBody>
      </p:sp>
      <p:sp>
        <p:nvSpPr>
          <p:cNvPr id="17" name="AutoShape 14"/>
          <p:cNvSpPr>
            <a:spLocks noChangeArrowheads="1"/>
          </p:cNvSpPr>
          <p:nvPr/>
        </p:nvSpPr>
        <p:spPr bwMode="auto">
          <a:xfrm>
            <a:off x="4830763" y="3086696"/>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8" name="AutoShape 15"/>
          <p:cNvSpPr>
            <a:spLocks noChangeArrowheads="1"/>
          </p:cNvSpPr>
          <p:nvPr/>
        </p:nvSpPr>
        <p:spPr bwMode="auto">
          <a:xfrm>
            <a:off x="5151438" y="3086696"/>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19" name="AutoShape 16"/>
          <p:cNvSpPr>
            <a:spLocks noChangeArrowheads="1"/>
          </p:cNvSpPr>
          <p:nvPr/>
        </p:nvSpPr>
        <p:spPr bwMode="auto">
          <a:xfrm>
            <a:off x="5472113" y="3086696"/>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20" name="AutoShape 17"/>
          <p:cNvSpPr>
            <a:spLocks noChangeArrowheads="1"/>
          </p:cNvSpPr>
          <p:nvPr/>
        </p:nvSpPr>
        <p:spPr bwMode="auto">
          <a:xfrm>
            <a:off x="5794375" y="3086696"/>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21" name="AutoShape 18"/>
          <p:cNvSpPr>
            <a:spLocks noChangeArrowheads="1"/>
          </p:cNvSpPr>
          <p:nvPr/>
        </p:nvSpPr>
        <p:spPr bwMode="auto">
          <a:xfrm>
            <a:off x="6115050" y="3086696"/>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22" name="AutoShape 19"/>
          <p:cNvSpPr>
            <a:spLocks noChangeArrowheads="1"/>
          </p:cNvSpPr>
          <p:nvPr/>
        </p:nvSpPr>
        <p:spPr bwMode="auto">
          <a:xfrm>
            <a:off x="971550"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a:t>
            </a:r>
          </a:p>
        </p:txBody>
      </p:sp>
      <p:sp>
        <p:nvSpPr>
          <p:cNvPr id="23" name="AutoShape 20"/>
          <p:cNvSpPr>
            <a:spLocks noChangeArrowheads="1"/>
          </p:cNvSpPr>
          <p:nvPr/>
        </p:nvSpPr>
        <p:spPr bwMode="auto">
          <a:xfrm>
            <a:off x="1292225"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a:t>
            </a:r>
          </a:p>
        </p:txBody>
      </p:sp>
      <p:sp>
        <p:nvSpPr>
          <p:cNvPr id="24" name="AutoShape 21"/>
          <p:cNvSpPr>
            <a:spLocks noChangeArrowheads="1"/>
          </p:cNvSpPr>
          <p:nvPr/>
        </p:nvSpPr>
        <p:spPr bwMode="auto">
          <a:xfrm>
            <a:off x="1614488" y="3447058"/>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3</a:t>
            </a:r>
          </a:p>
        </p:txBody>
      </p:sp>
      <p:sp>
        <p:nvSpPr>
          <p:cNvPr id="25" name="AutoShape 22"/>
          <p:cNvSpPr>
            <a:spLocks noChangeArrowheads="1"/>
          </p:cNvSpPr>
          <p:nvPr/>
        </p:nvSpPr>
        <p:spPr bwMode="auto">
          <a:xfrm>
            <a:off x="1935163" y="3447058"/>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4</a:t>
            </a:r>
          </a:p>
        </p:txBody>
      </p:sp>
      <p:sp>
        <p:nvSpPr>
          <p:cNvPr id="26" name="AutoShape 23"/>
          <p:cNvSpPr>
            <a:spLocks noChangeArrowheads="1"/>
          </p:cNvSpPr>
          <p:nvPr/>
        </p:nvSpPr>
        <p:spPr bwMode="auto">
          <a:xfrm>
            <a:off x="2255838" y="3447058"/>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5</a:t>
            </a:r>
          </a:p>
        </p:txBody>
      </p:sp>
      <p:sp>
        <p:nvSpPr>
          <p:cNvPr id="27" name="AutoShape 24"/>
          <p:cNvSpPr>
            <a:spLocks noChangeArrowheads="1"/>
          </p:cNvSpPr>
          <p:nvPr/>
        </p:nvSpPr>
        <p:spPr bwMode="auto">
          <a:xfrm>
            <a:off x="2579688" y="3447058"/>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6</a:t>
            </a:r>
          </a:p>
        </p:txBody>
      </p:sp>
      <p:sp>
        <p:nvSpPr>
          <p:cNvPr id="28" name="AutoShape 25"/>
          <p:cNvSpPr>
            <a:spLocks noChangeArrowheads="1"/>
          </p:cNvSpPr>
          <p:nvPr/>
        </p:nvSpPr>
        <p:spPr bwMode="auto">
          <a:xfrm>
            <a:off x="2900363" y="3447058"/>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7</a:t>
            </a:r>
          </a:p>
        </p:txBody>
      </p:sp>
      <p:sp>
        <p:nvSpPr>
          <p:cNvPr id="29" name="AutoShape 26"/>
          <p:cNvSpPr>
            <a:spLocks noChangeArrowheads="1"/>
          </p:cNvSpPr>
          <p:nvPr/>
        </p:nvSpPr>
        <p:spPr bwMode="auto">
          <a:xfrm>
            <a:off x="3222625"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8</a:t>
            </a:r>
          </a:p>
        </p:txBody>
      </p:sp>
      <p:sp>
        <p:nvSpPr>
          <p:cNvPr id="30" name="AutoShape 27"/>
          <p:cNvSpPr>
            <a:spLocks noChangeArrowheads="1"/>
          </p:cNvSpPr>
          <p:nvPr/>
        </p:nvSpPr>
        <p:spPr bwMode="auto">
          <a:xfrm>
            <a:off x="3543300"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9</a:t>
            </a:r>
          </a:p>
        </p:txBody>
      </p:sp>
      <p:sp>
        <p:nvSpPr>
          <p:cNvPr id="31" name="AutoShape 28"/>
          <p:cNvSpPr>
            <a:spLocks noChangeArrowheads="1"/>
          </p:cNvSpPr>
          <p:nvPr/>
        </p:nvSpPr>
        <p:spPr bwMode="auto">
          <a:xfrm>
            <a:off x="3863975"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10</a:t>
            </a:r>
          </a:p>
        </p:txBody>
      </p:sp>
      <p:sp>
        <p:nvSpPr>
          <p:cNvPr id="32" name="AutoShape 29"/>
          <p:cNvSpPr>
            <a:spLocks noChangeArrowheads="1"/>
          </p:cNvSpPr>
          <p:nvPr/>
        </p:nvSpPr>
        <p:spPr bwMode="auto">
          <a:xfrm>
            <a:off x="4186238" y="3447058"/>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11</a:t>
            </a:r>
          </a:p>
        </p:txBody>
      </p:sp>
      <p:sp>
        <p:nvSpPr>
          <p:cNvPr id="33" name="AutoShape 30"/>
          <p:cNvSpPr>
            <a:spLocks noChangeArrowheads="1"/>
          </p:cNvSpPr>
          <p:nvPr/>
        </p:nvSpPr>
        <p:spPr bwMode="auto">
          <a:xfrm>
            <a:off x="4506913" y="3447058"/>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12</a:t>
            </a:r>
          </a:p>
        </p:txBody>
      </p:sp>
      <p:sp>
        <p:nvSpPr>
          <p:cNvPr id="34" name="AutoShape 31"/>
          <p:cNvSpPr>
            <a:spLocks noChangeArrowheads="1"/>
          </p:cNvSpPr>
          <p:nvPr/>
        </p:nvSpPr>
        <p:spPr bwMode="auto">
          <a:xfrm>
            <a:off x="4830763" y="3447058"/>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13</a:t>
            </a:r>
          </a:p>
        </p:txBody>
      </p:sp>
      <p:sp>
        <p:nvSpPr>
          <p:cNvPr id="35" name="AutoShape 32"/>
          <p:cNvSpPr>
            <a:spLocks noChangeArrowheads="1"/>
          </p:cNvSpPr>
          <p:nvPr/>
        </p:nvSpPr>
        <p:spPr bwMode="auto">
          <a:xfrm>
            <a:off x="5151438" y="3447058"/>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14</a:t>
            </a:r>
          </a:p>
        </p:txBody>
      </p:sp>
      <p:sp>
        <p:nvSpPr>
          <p:cNvPr id="36" name="AutoShape 33"/>
          <p:cNvSpPr>
            <a:spLocks noChangeArrowheads="1"/>
          </p:cNvSpPr>
          <p:nvPr/>
        </p:nvSpPr>
        <p:spPr bwMode="auto">
          <a:xfrm>
            <a:off x="5472113" y="3447058"/>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15</a:t>
            </a:r>
          </a:p>
        </p:txBody>
      </p:sp>
      <p:sp>
        <p:nvSpPr>
          <p:cNvPr id="37" name="AutoShape 34"/>
          <p:cNvSpPr>
            <a:spLocks noChangeArrowheads="1"/>
          </p:cNvSpPr>
          <p:nvPr/>
        </p:nvSpPr>
        <p:spPr bwMode="auto">
          <a:xfrm>
            <a:off x="5794375"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16</a:t>
            </a:r>
          </a:p>
        </p:txBody>
      </p:sp>
      <p:sp>
        <p:nvSpPr>
          <p:cNvPr id="38" name="AutoShape 35"/>
          <p:cNvSpPr>
            <a:spLocks noChangeArrowheads="1"/>
          </p:cNvSpPr>
          <p:nvPr/>
        </p:nvSpPr>
        <p:spPr bwMode="auto">
          <a:xfrm>
            <a:off x="6115050" y="3447058"/>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17</a:t>
            </a:r>
          </a:p>
        </p:txBody>
      </p:sp>
      <p:grpSp>
        <p:nvGrpSpPr>
          <p:cNvPr id="39" name="Group 36"/>
          <p:cNvGrpSpPr>
            <a:grpSpLocks/>
          </p:cNvGrpSpPr>
          <p:nvPr/>
        </p:nvGrpSpPr>
        <p:grpSpPr bwMode="auto">
          <a:xfrm>
            <a:off x="6437313" y="3086696"/>
            <a:ext cx="735012" cy="863600"/>
            <a:chOff x="3965" y="1979"/>
            <a:chExt cx="463" cy="544"/>
          </a:xfrm>
        </p:grpSpPr>
        <p:sp>
          <p:nvSpPr>
            <p:cNvPr id="40" name="AutoShape 37"/>
            <p:cNvSpPr>
              <a:spLocks noChangeArrowheads="1"/>
            </p:cNvSpPr>
            <p:nvPr/>
          </p:nvSpPr>
          <p:spPr bwMode="auto">
            <a:xfrm>
              <a:off x="3965"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1" name="AutoShape 38"/>
            <p:cNvSpPr>
              <a:spLocks noChangeArrowheads="1"/>
            </p:cNvSpPr>
            <p:nvPr/>
          </p:nvSpPr>
          <p:spPr bwMode="auto">
            <a:xfrm>
              <a:off x="4167"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2" name="AutoShape 39"/>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18</a:t>
              </a:r>
            </a:p>
          </p:txBody>
        </p:sp>
        <p:sp>
          <p:nvSpPr>
            <p:cNvPr id="43" name="AutoShape 40"/>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19</a:t>
              </a:r>
            </a:p>
          </p:txBody>
        </p:sp>
      </p:grpSp>
      <p:grpSp>
        <p:nvGrpSpPr>
          <p:cNvPr id="44" name="Group 41"/>
          <p:cNvGrpSpPr>
            <a:grpSpLocks/>
          </p:cNvGrpSpPr>
          <p:nvPr/>
        </p:nvGrpSpPr>
        <p:grpSpPr bwMode="auto">
          <a:xfrm>
            <a:off x="7078663" y="3086696"/>
            <a:ext cx="1381125" cy="863600"/>
            <a:chOff x="4369" y="1979"/>
            <a:chExt cx="870" cy="544"/>
          </a:xfrm>
        </p:grpSpPr>
        <p:sp>
          <p:nvSpPr>
            <p:cNvPr id="45" name="AutoShape 42"/>
            <p:cNvSpPr>
              <a:spLocks noChangeArrowheads="1"/>
            </p:cNvSpPr>
            <p:nvPr/>
          </p:nvSpPr>
          <p:spPr bwMode="auto">
            <a:xfrm>
              <a:off x="4369"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6" name="AutoShape 43"/>
            <p:cNvSpPr>
              <a:spLocks noChangeArrowheads="1"/>
            </p:cNvSpPr>
            <p:nvPr/>
          </p:nvSpPr>
          <p:spPr bwMode="auto">
            <a:xfrm>
              <a:off x="4572"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7" name="AutoShape 44"/>
            <p:cNvSpPr>
              <a:spLocks noChangeArrowheads="1"/>
            </p:cNvSpPr>
            <p:nvPr/>
          </p:nvSpPr>
          <p:spPr bwMode="auto">
            <a:xfrm>
              <a:off x="4775"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8" name="AutoShape 45"/>
            <p:cNvSpPr>
              <a:spLocks noChangeArrowheads="1"/>
            </p:cNvSpPr>
            <p:nvPr/>
          </p:nvSpPr>
          <p:spPr bwMode="auto">
            <a:xfrm>
              <a:off x="4978"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r>
                <a:rPr lang="en-US" altLang="zh-CN" sz="1600">
                  <a:solidFill>
                    <a:schemeClr val="tx1"/>
                  </a:solidFill>
                  <a:latin typeface="Arial" pitchFamily="34" charset="0"/>
                </a:rPr>
                <a:t>0</a:t>
              </a:r>
            </a:p>
          </p:txBody>
        </p:sp>
        <p:sp>
          <p:nvSpPr>
            <p:cNvPr id="49" name="AutoShape 46"/>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20</a:t>
              </a:r>
            </a:p>
          </p:txBody>
        </p:sp>
        <p:sp>
          <p:nvSpPr>
            <p:cNvPr id="50" name="AutoShape 47"/>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21</a:t>
              </a:r>
            </a:p>
          </p:txBody>
        </p:sp>
        <p:sp>
          <p:nvSpPr>
            <p:cNvPr id="51" name="AutoShape 48"/>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22</a:t>
              </a:r>
            </a:p>
          </p:txBody>
        </p:sp>
        <p:sp>
          <p:nvSpPr>
            <p:cNvPr id="52" name="AutoShape 49"/>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a:solidFill>
                    <a:schemeClr val="tx1"/>
                  </a:solidFill>
                  <a:latin typeface="Arial" pitchFamily="34" charset="0"/>
                </a:rPr>
                <a:t>23</a:t>
              </a:r>
            </a:p>
          </p:txBody>
        </p:sp>
      </p:grpSp>
      <p:sp>
        <p:nvSpPr>
          <p:cNvPr id="53" name="Rectangle 50"/>
          <p:cNvSpPr>
            <a:spLocks noChangeArrowheads="1"/>
          </p:cNvSpPr>
          <p:nvPr/>
        </p:nvSpPr>
        <p:spPr bwMode="auto">
          <a:xfrm>
            <a:off x="1241425" y="1721446"/>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LDR2</a:t>
            </a:r>
          </a:p>
        </p:txBody>
      </p:sp>
      <p:sp>
        <p:nvSpPr>
          <p:cNvPr id="54" name="Line 51"/>
          <p:cNvSpPr>
            <a:spLocks noChangeShapeType="1"/>
          </p:cNvSpPr>
          <p:nvPr/>
        </p:nvSpPr>
        <p:spPr bwMode="auto">
          <a:xfrm flipV="1">
            <a:off x="1474788" y="2005608"/>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Rectangle 52"/>
          <p:cNvSpPr>
            <a:spLocks noChangeArrowheads="1"/>
          </p:cNvSpPr>
          <p:nvPr/>
        </p:nvSpPr>
        <p:spPr bwMode="auto">
          <a:xfrm>
            <a:off x="2457450" y="1721446"/>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rgbClr val="FF3300"/>
                </a:solidFill>
                <a:latin typeface="Arial" pitchFamily="34" charset="0"/>
              </a:rPr>
              <a:t>R2→X</a:t>
            </a:r>
          </a:p>
        </p:txBody>
      </p:sp>
      <p:sp>
        <p:nvSpPr>
          <p:cNvPr id="56" name="Line 53"/>
          <p:cNvSpPr>
            <a:spLocks noChangeShapeType="1"/>
          </p:cNvSpPr>
          <p:nvPr/>
        </p:nvSpPr>
        <p:spPr bwMode="auto">
          <a:xfrm flipV="1">
            <a:off x="2725738" y="2005608"/>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4"/>
          <p:cNvSpPr>
            <a:spLocks noChangeShapeType="1"/>
          </p:cNvSpPr>
          <p:nvPr/>
        </p:nvSpPr>
        <p:spPr bwMode="auto">
          <a:xfrm flipV="1">
            <a:off x="3751263" y="2578696"/>
            <a:ext cx="0" cy="57626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Rectangle 55"/>
          <p:cNvSpPr>
            <a:spLocks noChangeArrowheads="1"/>
          </p:cNvSpPr>
          <p:nvPr/>
        </p:nvSpPr>
        <p:spPr bwMode="auto">
          <a:xfrm>
            <a:off x="3311525" y="2329458"/>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accent2"/>
                </a:solidFill>
                <a:latin typeface="Arial" pitchFamily="34" charset="0"/>
              </a:rPr>
              <a:t>R3→Y</a:t>
            </a:r>
          </a:p>
        </p:txBody>
      </p:sp>
      <p:sp>
        <p:nvSpPr>
          <p:cNvPr id="59" name="Rectangle 56"/>
          <p:cNvSpPr>
            <a:spLocks noChangeArrowheads="1"/>
          </p:cNvSpPr>
          <p:nvPr/>
        </p:nvSpPr>
        <p:spPr bwMode="auto">
          <a:xfrm>
            <a:off x="4579938" y="1718271"/>
            <a:ext cx="24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a:t>
            </a:r>
          </a:p>
        </p:txBody>
      </p:sp>
      <p:sp>
        <p:nvSpPr>
          <p:cNvPr id="60" name="Line 57"/>
          <p:cNvSpPr>
            <a:spLocks noChangeShapeType="1"/>
          </p:cNvSpPr>
          <p:nvPr/>
        </p:nvSpPr>
        <p:spPr bwMode="auto">
          <a:xfrm flipV="1">
            <a:off x="4689475" y="2002433"/>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58"/>
          <p:cNvSpPr>
            <a:spLocks noChangeShapeType="1"/>
          </p:cNvSpPr>
          <p:nvPr/>
        </p:nvSpPr>
        <p:spPr bwMode="auto">
          <a:xfrm flipV="1">
            <a:off x="6659563" y="2005608"/>
            <a:ext cx="0" cy="1152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Rectangle 59"/>
          <p:cNvSpPr>
            <a:spLocks noChangeArrowheads="1"/>
          </p:cNvSpPr>
          <p:nvPr/>
        </p:nvSpPr>
        <p:spPr bwMode="auto">
          <a:xfrm>
            <a:off x="6489700" y="1700808"/>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P1</a:t>
            </a:r>
          </a:p>
        </p:txBody>
      </p:sp>
      <p:sp>
        <p:nvSpPr>
          <p:cNvPr id="63" name="Line 60"/>
          <p:cNvSpPr>
            <a:spLocks noChangeShapeType="1"/>
          </p:cNvSpPr>
          <p:nvPr/>
        </p:nvSpPr>
        <p:spPr bwMode="auto">
          <a:xfrm flipV="1">
            <a:off x="6946900" y="2005608"/>
            <a:ext cx="0" cy="1152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Rectangle 61"/>
          <p:cNvSpPr>
            <a:spLocks noChangeArrowheads="1"/>
          </p:cNvSpPr>
          <p:nvPr/>
        </p:nvSpPr>
        <p:spPr bwMode="auto">
          <a:xfrm>
            <a:off x="6834188" y="1700808"/>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a:solidFill>
                  <a:schemeClr val="tx1"/>
                </a:solidFill>
                <a:latin typeface="Arial" pitchFamily="34" charset="0"/>
              </a:rPr>
              <a:t>P2</a:t>
            </a:r>
          </a:p>
        </p:txBody>
      </p:sp>
      <p:sp>
        <p:nvSpPr>
          <p:cNvPr id="65" name="Line 62"/>
          <p:cNvSpPr>
            <a:spLocks noChangeShapeType="1"/>
          </p:cNvSpPr>
          <p:nvPr/>
        </p:nvSpPr>
        <p:spPr bwMode="auto">
          <a:xfrm flipV="1">
            <a:off x="7321550" y="2510433"/>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63"/>
          <p:cNvSpPr>
            <a:spLocks noChangeShapeType="1"/>
          </p:cNvSpPr>
          <p:nvPr/>
        </p:nvSpPr>
        <p:spPr bwMode="auto">
          <a:xfrm flipV="1">
            <a:off x="7666038" y="2510433"/>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64"/>
          <p:cNvSpPr>
            <a:spLocks noChangeShapeType="1"/>
          </p:cNvSpPr>
          <p:nvPr/>
        </p:nvSpPr>
        <p:spPr bwMode="auto">
          <a:xfrm flipV="1">
            <a:off x="7970838" y="2510433"/>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65"/>
          <p:cNvSpPr>
            <a:spLocks noChangeShapeType="1"/>
          </p:cNvSpPr>
          <p:nvPr/>
        </p:nvSpPr>
        <p:spPr bwMode="auto">
          <a:xfrm flipV="1">
            <a:off x="8315325" y="2510433"/>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Rectangle 66"/>
          <p:cNvSpPr>
            <a:spLocks noChangeArrowheads="1"/>
          </p:cNvSpPr>
          <p:nvPr/>
        </p:nvSpPr>
        <p:spPr bwMode="auto">
          <a:xfrm>
            <a:off x="7115175" y="218658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2000">
                <a:solidFill>
                  <a:schemeClr val="tx1"/>
                </a:solidFill>
                <a:latin typeface="Arial" pitchFamily="34" charset="0"/>
              </a:rPr>
              <a:t>直接地址</a:t>
            </a:r>
          </a:p>
        </p:txBody>
      </p:sp>
      <p:sp>
        <p:nvSpPr>
          <p:cNvPr id="70" name="Rectangle 67"/>
          <p:cNvSpPr txBox="1">
            <a:spLocks noRot="1" noChangeArrowheads="1"/>
          </p:cNvSpPr>
          <p:nvPr/>
        </p:nvSpPr>
        <p:spPr bwMode="auto">
          <a:xfrm>
            <a:off x="898525" y="4310658"/>
            <a:ext cx="7777163" cy="1871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i="0" dirty="0" smtClean="0"/>
              <a:t>R2→X    R3→Y      X-Y     X-Y→R2</a:t>
            </a:r>
          </a:p>
          <a:p>
            <a:pPr eaLnBrk="1" hangingPunct="1"/>
            <a:r>
              <a:rPr lang="en-US" altLang="zh-CN" i="0" dirty="0" smtClean="0"/>
              <a:t>R2→X    R3→Y        -       LDR2</a:t>
            </a:r>
          </a:p>
        </p:txBody>
      </p:sp>
      <p:sp>
        <p:nvSpPr>
          <p:cNvPr id="71"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76796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repeatCount="200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ppt_x</p:attrName>
                                        </p:attrNameLst>
                                      </p:cBhvr>
                                      <p:tavLst>
                                        <p:tav tm="0">
                                          <p:val>
                                            <p:strVal val="#ppt_x"/>
                                          </p:val>
                                        </p:tav>
                                        <p:tav tm="100000">
                                          <p:val>
                                            <p:strVal val="#ppt_x"/>
                                          </p:val>
                                        </p:tav>
                                      </p:tavLst>
                                    </p:anim>
                                    <p:anim calcmode="lin" valueType="num">
                                      <p:cBhvr>
                                        <p:cTn id="8" dur="500" fill="hold"/>
                                        <p:tgtEl>
                                          <p:spTgt spid="54"/>
                                        </p:tgtEl>
                                        <p:attrNameLst>
                                          <p:attrName>ppt_y</p:attrName>
                                        </p:attrNameLst>
                                      </p:cBhvr>
                                      <p:tavLst>
                                        <p:tav tm="0">
                                          <p:val>
                                            <p:strVal val="#ppt_y+#ppt_h/2"/>
                                          </p:val>
                                        </p:tav>
                                        <p:tav tm="100000">
                                          <p:val>
                                            <p:strVal val="#ppt_y"/>
                                          </p:val>
                                        </p:tav>
                                      </p:tavLst>
                                    </p:anim>
                                    <p:anim calcmode="lin" valueType="num">
                                      <p:cBhvr>
                                        <p:cTn id="9" dur="500" fill="hold"/>
                                        <p:tgtEl>
                                          <p:spTgt spid="54"/>
                                        </p:tgtEl>
                                        <p:attrNameLst>
                                          <p:attrName>ppt_w</p:attrName>
                                        </p:attrNameLst>
                                      </p:cBhvr>
                                      <p:tavLst>
                                        <p:tav tm="0">
                                          <p:val>
                                            <p:strVal val="#ppt_w"/>
                                          </p:val>
                                        </p:tav>
                                        <p:tav tm="100000">
                                          <p:val>
                                            <p:strVal val="#ppt_w"/>
                                          </p:val>
                                        </p:tav>
                                      </p:tavLst>
                                    </p:anim>
                                    <p:anim calcmode="lin" valueType="num">
                                      <p:cBhvr>
                                        <p:cTn id="10"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repeatCount="200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4" repeatCount="200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ppt_x</p:attrName>
                                        </p:attrNameLst>
                                      </p:cBhvr>
                                      <p:tavLst>
                                        <p:tav tm="0">
                                          <p:val>
                                            <p:strVal val="#ppt_x"/>
                                          </p:val>
                                        </p:tav>
                                        <p:tav tm="100000">
                                          <p:val>
                                            <p:strVal val="#ppt_x"/>
                                          </p:val>
                                        </p:tav>
                                      </p:tavLst>
                                    </p:anim>
                                    <p:anim calcmode="lin" valueType="num">
                                      <p:cBhvr>
                                        <p:cTn id="22" dur="500" fill="hold"/>
                                        <p:tgtEl>
                                          <p:spTgt spid="56"/>
                                        </p:tgtEl>
                                        <p:attrNameLst>
                                          <p:attrName>ppt_y</p:attrName>
                                        </p:attrNameLst>
                                      </p:cBhvr>
                                      <p:tavLst>
                                        <p:tav tm="0">
                                          <p:val>
                                            <p:strVal val="#ppt_y+#ppt_h/2"/>
                                          </p:val>
                                        </p:tav>
                                        <p:tav tm="100000">
                                          <p:val>
                                            <p:strVal val="#ppt_y"/>
                                          </p:val>
                                        </p:tav>
                                      </p:tavLst>
                                    </p:anim>
                                    <p:anim calcmode="lin" valueType="num">
                                      <p:cBhvr>
                                        <p:cTn id="23" dur="500" fill="hold"/>
                                        <p:tgtEl>
                                          <p:spTgt spid="56"/>
                                        </p:tgtEl>
                                        <p:attrNameLst>
                                          <p:attrName>ppt_w</p:attrName>
                                        </p:attrNameLst>
                                      </p:cBhvr>
                                      <p:tavLst>
                                        <p:tav tm="0">
                                          <p:val>
                                            <p:strVal val="#ppt_w"/>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repeatCount="200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0-#ppt_w/2"/>
                                          </p:val>
                                        </p:tav>
                                        <p:tav tm="100000">
                                          <p:val>
                                            <p:strVal val="#ppt_x"/>
                                          </p:val>
                                        </p:tav>
                                      </p:tavLst>
                                    </p:anim>
                                    <p:anim calcmode="lin" valueType="num">
                                      <p:cBhvr additive="base">
                                        <p:cTn id="30"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4" repeatCount="200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ppt_x</p:attrName>
                                        </p:attrNameLst>
                                      </p:cBhvr>
                                      <p:tavLst>
                                        <p:tav tm="0">
                                          <p:val>
                                            <p:strVal val="#ppt_x"/>
                                          </p:val>
                                        </p:tav>
                                        <p:tav tm="100000">
                                          <p:val>
                                            <p:strVal val="#ppt_x"/>
                                          </p:val>
                                        </p:tav>
                                      </p:tavLst>
                                    </p:anim>
                                    <p:anim calcmode="lin" valueType="num">
                                      <p:cBhvr>
                                        <p:cTn id="36" dur="500" fill="hold"/>
                                        <p:tgtEl>
                                          <p:spTgt spid="57"/>
                                        </p:tgtEl>
                                        <p:attrNameLst>
                                          <p:attrName>ppt_y</p:attrName>
                                        </p:attrNameLst>
                                      </p:cBhvr>
                                      <p:tavLst>
                                        <p:tav tm="0">
                                          <p:val>
                                            <p:strVal val="#ppt_y+#ppt_h/2"/>
                                          </p:val>
                                        </p:tav>
                                        <p:tav tm="100000">
                                          <p:val>
                                            <p:strVal val="#ppt_y"/>
                                          </p:val>
                                        </p:tav>
                                      </p:tavLst>
                                    </p:anim>
                                    <p:anim calcmode="lin" valueType="num">
                                      <p:cBhvr>
                                        <p:cTn id="37" dur="500" fill="hold"/>
                                        <p:tgtEl>
                                          <p:spTgt spid="57"/>
                                        </p:tgtEl>
                                        <p:attrNameLst>
                                          <p:attrName>ppt_w</p:attrName>
                                        </p:attrNameLst>
                                      </p:cBhvr>
                                      <p:tavLst>
                                        <p:tav tm="0">
                                          <p:val>
                                            <p:strVal val="#ppt_w"/>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repeatCount="200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0-#ppt_w/2"/>
                                          </p:val>
                                        </p:tav>
                                        <p:tav tm="100000">
                                          <p:val>
                                            <p:strVal val="#ppt_x"/>
                                          </p:val>
                                        </p:tav>
                                      </p:tavLst>
                                    </p:anim>
                                    <p:anim calcmode="lin" valueType="num">
                                      <p:cBhvr additive="base">
                                        <p:cTn id="44"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4" repeatCount="200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ppt_x</p:attrName>
                                        </p:attrNameLst>
                                      </p:cBhvr>
                                      <p:tavLst>
                                        <p:tav tm="0">
                                          <p:val>
                                            <p:strVal val="#ppt_x"/>
                                          </p:val>
                                        </p:tav>
                                        <p:tav tm="100000">
                                          <p:val>
                                            <p:strVal val="#ppt_x"/>
                                          </p:val>
                                        </p:tav>
                                      </p:tavLst>
                                    </p:anim>
                                    <p:anim calcmode="lin" valueType="num">
                                      <p:cBhvr>
                                        <p:cTn id="50" dur="500" fill="hold"/>
                                        <p:tgtEl>
                                          <p:spTgt spid="60"/>
                                        </p:tgtEl>
                                        <p:attrNameLst>
                                          <p:attrName>ppt_y</p:attrName>
                                        </p:attrNameLst>
                                      </p:cBhvr>
                                      <p:tavLst>
                                        <p:tav tm="0">
                                          <p:val>
                                            <p:strVal val="#ppt_y+#ppt_h/2"/>
                                          </p:val>
                                        </p:tav>
                                        <p:tav tm="100000">
                                          <p:val>
                                            <p:strVal val="#ppt_y"/>
                                          </p:val>
                                        </p:tav>
                                      </p:tavLst>
                                    </p:anim>
                                    <p:anim calcmode="lin" valueType="num">
                                      <p:cBhvr>
                                        <p:cTn id="51" dur="500" fill="hold"/>
                                        <p:tgtEl>
                                          <p:spTgt spid="60"/>
                                        </p:tgtEl>
                                        <p:attrNameLst>
                                          <p:attrName>ppt_w</p:attrName>
                                        </p:attrNameLst>
                                      </p:cBhvr>
                                      <p:tavLst>
                                        <p:tav tm="0">
                                          <p:val>
                                            <p:strVal val="#ppt_w"/>
                                          </p:val>
                                        </p:tav>
                                        <p:tav tm="100000">
                                          <p:val>
                                            <p:strVal val="#ppt_w"/>
                                          </p:val>
                                        </p:tav>
                                      </p:tavLst>
                                    </p:anim>
                                    <p:anim calcmode="lin" valueType="num">
                                      <p:cBhvr>
                                        <p:cTn id="52"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repeatCount="200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0-#ppt_w/2"/>
                                          </p:val>
                                        </p:tav>
                                        <p:tav tm="100000">
                                          <p:val>
                                            <p:strVal val="#ppt_x"/>
                                          </p:val>
                                        </p:tav>
                                      </p:tavLst>
                                    </p:anim>
                                    <p:anim calcmode="lin" valueType="num">
                                      <p:cBhvr additive="base">
                                        <p:cTn id="5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repeatCount="200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4" repeatCount="200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p:cTn id="69" dur="500" fill="hold"/>
                                        <p:tgtEl>
                                          <p:spTgt spid="61"/>
                                        </p:tgtEl>
                                        <p:attrNameLst>
                                          <p:attrName>ppt_x</p:attrName>
                                        </p:attrNameLst>
                                      </p:cBhvr>
                                      <p:tavLst>
                                        <p:tav tm="0">
                                          <p:val>
                                            <p:strVal val="#ppt_x"/>
                                          </p:val>
                                        </p:tav>
                                        <p:tav tm="100000">
                                          <p:val>
                                            <p:strVal val="#ppt_x"/>
                                          </p:val>
                                        </p:tav>
                                      </p:tavLst>
                                    </p:anim>
                                    <p:anim calcmode="lin" valueType="num">
                                      <p:cBhvr>
                                        <p:cTn id="70" dur="500" fill="hold"/>
                                        <p:tgtEl>
                                          <p:spTgt spid="61"/>
                                        </p:tgtEl>
                                        <p:attrNameLst>
                                          <p:attrName>ppt_y</p:attrName>
                                        </p:attrNameLst>
                                      </p:cBhvr>
                                      <p:tavLst>
                                        <p:tav tm="0">
                                          <p:val>
                                            <p:strVal val="#ppt_y+#ppt_h/2"/>
                                          </p:val>
                                        </p:tav>
                                        <p:tav tm="100000">
                                          <p:val>
                                            <p:strVal val="#ppt_y"/>
                                          </p:val>
                                        </p:tav>
                                      </p:tavLst>
                                    </p:anim>
                                    <p:anim calcmode="lin" valueType="num">
                                      <p:cBhvr>
                                        <p:cTn id="71" dur="500" fill="hold"/>
                                        <p:tgtEl>
                                          <p:spTgt spid="61"/>
                                        </p:tgtEl>
                                        <p:attrNameLst>
                                          <p:attrName>ppt_w</p:attrName>
                                        </p:attrNameLst>
                                      </p:cBhvr>
                                      <p:tavLst>
                                        <p:tav tm="0">
                                          <p:val>
                                            <p:strVal val="#ppt_w"/>
                                          </p:val>
                                        </p:tav>
                                        <p:tav tm="100000">
                                          <p:val>
                                            <p:strVal val="#ppt_w"/>
                                          </p:val>
                                        </p:tav>
                                      </p:tavLst>
                                    </p:anim>
                                    <p:anim calcmode="lin" valueType="num">
                                      <p:cBhvr>
                                        <p:cTn id="72"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repeatCount="200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 calcmode="lin" valueType="num">
                                      <p:cBhvr additive="base">
                                        <p:cTn id="77" dur="500" fill="hold"/>
                                        <p:tgtEl>
                                          <p:spTgt spid="62"/>
                                        </p:tgtEl>
                                        <p:attrNameLst>
                                          <p:attrName>ppt_x</p:attrName>
                                        </p:attrNameLst>
                                      </p:cBhvr>
                                      <p:tavLst>
                                        <p:tav tm="0">
                                          <p:val>
                                            <p:strVal val="0-#ppt_w/2"/>
                                          </p:val>
                                        </p:tav>
                                        <p:tav tm="100000">
                                          <p:val>
                                            <p:strVal val="#ppt_x"/>
                                          </p:val>
                                        </p:tav>
                                      </p:tavLst>
                                    </p:anim>
                                    <p:anim calcmode="lin" valueType="num">
                                      <p:cBhvr additive="base">
                                        <p:cTn id="7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4" repeatCount="200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p:cTn id="83" dur="500" fill="hold"/>
                                        <p:tgtEl>
                                          <p:spTgt spid="63"/>
                                        </p:tgtEl>
                                        <p:attrNameLst>
                                          <p:attrName>ppt_x</p:attrName>
                                        </p:attrNameLst>
                                      </p:cBhvr>
                                      <p:tavLst>
                                        <p:tav tm="0">
                                          <p:val>
                                            <p:strVal val="#ppt_x"/>
                                          </p:val>
                                        </p:tav>
                                        <p:tav tm="100000">
                                          <p:val>
                                            <p:strVal val="#ppt_x"/>
                                          </p:val>
                                        </p:tav>
                                      </p:tavLst>
                                    </p:anim>
                                    <p:anim calcmode="lin" valueType="num">
                                      <p:cBhvr>
                                        <p:cTn id="84" dur="500" fill="hold"/>
                                        <p:tgtEl>
                                          <p:spTgt spid="63"/>
                                        </p:tgtEl>
                                        <p:attrNameLst>
                                          <p:attrName>ppt_y</p:attrName>
                                        </p:attrNameLst>
                                      </p:cBhvr>
                                      <p:tavLst>
                                        <p:tav tm="0">
                                          <p:val>
                                            <p:strVal val="#ppt_y+#ppt_h/2"/>
                                          </p:val>
                                        </p:tav>
                                        <p:tav tm="100000">
                                          <p:val>
                                            <p:strVal val="#ppt_y"/>
                                          </p:val>
                                        </p:tav>
                                      </p:tavLst>
                                    </p:anim>
                                    <p:anim calcmode="lin" valueType="num">
                                      <p:cBhvr>
                                        <p:cTn id="85" dur="500" fill="hold"/>
                                        <p:tgtEl>
                                          <p:spTgt spid="63"/>
                                        </p:tgtEl>
                                        <p:attrNameLst>
                                          <p:attrName>ppt_w</p:attrName>
                                        </p:attrNameLst>
                                      </p:cBhvr>
                                      <p:tavLst>
                                        <p:tav tm="0">
                                          <p:val>
                                            <p:strVal val="#ppt_w"/>
                                          </p:val>
                                        </p:tav>
                                        <p:tav tm="100000">
                                          <p:val>
                                            <p:strVal val="#ppt_w"/>
                                          </p:val>
                                        </p:tav>
                                      </p:tavLst>
                                    </p:anim>
                                    <p:anim calcmode="lin" valueType="num">
                                      <p:cBhvr>
                                        <p:cTn id="86" dur="500" fill="hold"/>
                                        <p:tgtEl>
                                          <p:spTgt spid="63"/>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repeatCount="2000" fill="hold" grpId="0" nodeType="clickEffect">
                                  <p:stCondLst>
                                    <p:cond delay="0"/>
                                  </p:stCondLst>
                                  <p:childTnLst>
                                    <p:set>
                                      <p:cBhvr>
                                        <p:cTn id="90" dur="1" fill="hold">
                                          <p:stCondLst>
                                            <p:cond delay="0"/>
                                          </p:stCondLst>
                                        </p:cTn>
                                        <p:tgtEl>
                                          <p:spTgt spid="64"/>
                                        </p:tgtEl>
                                        <p:attrNameLst>
                                          <p:attrName>style.visibility</p:attrName>
                                        </p:attrNameLst>
                                      </p:cBhvr>
                                      <p:to>
                                        <p:strVal val="visible"/>
                                      </p:to>
                                    </p:set>
                                    <p:anim calcmode="lin" valueType="num">
                                      <p:cBhvr additive="base">
                                        <p:cTn id="91" dur="500" fill="hold"/>
                                        <p:tgtEl>
                                          <p:spTgt spid="64"/>
                                        </p:tgtEl>
                                        <p:attrNameLst>
                                          <p:attrName>ppt_x</p:attrName>
                                        </p:attrNameLst>
                                      </p:cBhvr>
                                      <p:tavLst>
                                        <p:tav tm="0">
                                          <p:val>
                                            <p:strVal val="0-#ppt_w/2"/>
                                          </p:val>
                                        </p:tav>
                                        <p:tav tm="100000">
                                          <p:val>
                                            <p:strVal val="#ppt_x"/>
                                          </p:val>
                                        </p:tav>
                                      </p:tavLst>
                                    </p:anim>
                                    <p:anim calcmode="lin" valueType="num">
                                      <p:cBhvr additive="base">
                                        <p:cTn id="92"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repeatCount="200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500" fill="hold"/>
                                        <p:tgtEl>
                                          <p:spTgt spid="44"/>
                                        </p:tgtEl>
                                        <p:attrNameLst>
                                          <p:attrName>ppt_x</p:attrName>
                                        </p:attrNameLst>
                                      </p:cBhvr>
                                      <p:tavLst>
                                        <p:tav tm="0">
                                          <p:val>
                                            <p:strVal val="#ppt_x"/>
                                          </p:val>
                                        </p:tav>
                                        <p:tav tm="100000">
                                          <p:val>
                                            <p:strVal val="#ppt_x"/>
                                          </p:val>
                                        </p:tav>
                                      </p:tavLst>
                                    </p:anim>
                                    <p:anim calcmode="lin" valueType="num">
                                      <p:cBhvr additive="base">
                                        <p:cTn id="9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4" repeatCount="2000" fill="hold" grpId="0" nodeType="click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p:cTn id="103" dur="500" fill="hold"/>
                                        <p:tgtEl>
                                          <p:spTgt spid="65"/>
                                        </p:tgtEl>
                                        <p:attrNameLst>
                                          <p:attrName>ppt_x</p:attrName>
                                        </p:attrNameLst>
                                      </p:cBhvr>
                                      <p:tavLst>
                                        <p:tav tm="0">
                                          <p:val>
                                            <p:strVal val="#ppt_x"/>
                                          </p:val>
                                        </p:tav>
                                        <p:tav tm="100000">
                                          <p:val>
                                            <p:strVal val="#ppt_x"/>
                                          </p:val>
                                        </p:tav>
                                      </p:tavLst>
                                    </p:anim>
                                    <p:anim calcmode="lin" valueType="num">
                                      <p:cBhvr>
                                        <p:cTn id="104" dur="500" fill="hold"/>
                                        <p:tgtEl>
                                          <p:spTgt spid="65"/>
                                        </p:tgtEl>
                                        <p:attrNameLst>
                                          <p:attrName>ppt_y</p:attrName>
                                        </p:attrNameLst>
                                      </p:cBhvr>
                                      <p:tavLst>
                                        <p:tav tm="0">
                                          <p:val>
                                            <p:strVal val="#ppt_y+#ppt_h/2"/>
                                          </p:val>
                                        </p:tav>
                                        <p:tav tm="100000">
                                          <p:val>
                                            <p:strVal val="#ppt_y"/>
                                          </p:val>
                                        </p:tav>
                                      </p:tavLst>
                                    </p:anim>
                                    <p:anim calcmode="lin" valueType="num">
                                      <p:cBhvr>
                                        <p:cTn id="105" dur="500" fill="hold"/>
                                        <p:tgtEl>
                                          <p:spTgt spid="65"/>
                                        </p:tgtEl>
                                        <p:attrNameLst>
                                          <p:attrName>ppt_w</p:attrName>
                                        </p:attrNameLst>
                                      </p:cBhvr>
                                      <p:tavLst>
                                        <p:tav tm="0">
                                          <p:val>
                                            <p:strVal val="#ppt_w"/>
                                          </p:val>
                                        </p:tav>
                                        <p:tav tm="100000">
                                          <p:val>
                                            <p:strVal val="#ppt_w"/>
                                          </p:val>
                                        </p:tav>
                                      </p:tavLst>
                                    </p:anim>
                                    <p:anim calcmode="lin" valueType="num">
                                      <p:cBhvr>
                                        <p:cTn id="106" dur="5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4" repeatCount="2000"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cBhvr>
                                        <p:cTn id="111" dur="500" fill="hold"/>
                                        <p:tgtEl>
                                          <p:spTgt spid="66"/>
                                        </p:tgtEl>
                                        <p:attrNameLst>
                                          <p:attrName>ppt_x</p:attrName>
                                        </p:attrNameLst>
                                      </p:cBhvr>
                                      <p:tavLst>
                                        <p:tav tm="0">
                                          <p:val>
                                            <p:strVal val="#ppt_x"/>
                                          </p:val>
                                        </p:tav>
                                        <p:tav tm="100000">
                                          <p:val>
                                            <p:strVal val="#ppt_x"/>
                                          </p:val>
                                        </p:tav>
                                      </p:tavLst>
                                    </p:anim>
                                    <p:anim calcmode="lin" valueType="num">
                                      <p:cBhvr>
                                        <p:cTn id="112" dur="500" fill="hold"/>
                                        <p:tgtEl>
                                          <p:spTgt spid="66"/>
                                        </p:tgtEl>
                                        <p:attrNameLst>
                                          <p:attrName>ppt_y</p:attrName>
                                        </p:attrNameLst>
                                      </p:cBhvr>
                                      <p:tavLst>
                                        <p:tav tm="0">
                                          <p:val>
                                            <p:strVal val="#ppt_y+#ppt_h/2"/>
                                          </p:val>
                                        </p:tav>
                                        <p:tav tm="100000">
                                          <p:val>
                                            <p:strVal val="#ppt_y"/>
                                          </p:val>
                                        </p:tav>
                                      </p:tavLst>
                                    </p:anim>
                                    <p:anim calcmode="lin" valueType="num">
                                      <p:cBhvr>
                                        <p:cTn id="113" dur="500" fill="hold"/>
                                        <p:tgtEl>
                                          <p:spTgt spid="66"/>
                                        </p:tgtEl>
                                        <p:attrNameLst>
                                          <p:attrName>ppt_w</p:attrName>
                                        </p:attrNameLst>
                                      </p:cBhvr>
                                      <p:tavLst>
                                        <p:tav tm="0">
                                          <p:val>
                                            <p:strVal val="#ppt_w"/>
                                          </p:val>
                                        </p:tav>
                                        <p:tav tm="100000">
                                          <p:val>
                                            <p:strVal val="#ppt_w"/>
                                          </p:val>
                                        </p:tav>
                                      </p:tavLst>
                                    </p:anim>
                                    <p:anim calcmode="lin" valueType="num">
                                      <p:cBhvr>
                                        <p:cTn id="114" dur="500" fill="hold"/>
                                        <p:tgtEl>
                                          <p:spTgt spid="66"/>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4" repeatCount="2000" fill="hold" grpId="0" nodeType="click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p:cTn id="119" dur="500" fill="hold"/>
                                        <p:tgtEl>
                                          <p:spTgt spid="67"/>
                                        </p:tgtEl>
                                        <p:attrNameLst>
                                          <p:attrName>ppt_x</p:attrName>
                                        </p:attrNameLst>
                                      </p:cBhvr>
                                      <p:tavLst>
                                        <p:tav tm="0">
                                          <p:val>
                                            <p:strVal val="#ppt_x"/>
                                          </p:val>
                                        </p:tav>
                                        <p:tav tm="100000">
                                          <p:val>
                                            <p:strVal val="#ppt_x"/>
                                          </p:val>
                                        </p:tav>
                                      </p:tavLst>
                                    </p:anim>
                                    <p:anim calcmode="lin" valueType="num">
                                      <p:cBhvr>
                                        <p:cTn id="120" dur="500" fill="hold"/>
                                        <p:tgtEl>
                                          <p:spTgt spid="67"/>
                                        </p:tgtEl>
                                        <p:attrNameLst>
                                          <p:attrName>ppt_y</p:attrName>
                                        </p:attrNameLst>
                                      </p:cBhvr>
                                      <p:tavLst>
                                        <p:tav tm="0">
                                          <p:val>
                                            <p:strVal val="#ppt_y+#ppt_h/2"/>
                                          </p:val>
                                        </p:tav>
                                        <p:tav tm="100000">
                                          <p:val>
                                            <p:strVal val="#ppt_y"/>
                                          </p:val>
                                        </p:tav>
                                      </p:tavLst>
                                    </p:anim>
                                    <p:anim calcmode="lin" valueType="num">
                                      <p:cBhvr>
                                        <p:cTn id="121" dur="500" fill="hold"/>
                                        <p:tgtEl>
                                          <p:spTgt spid="67"/>
                                        </p:tgtEl>
                                        <p:attrNameLst>
                                          <p:attrName>ppt_w</p:attrName>
                                        </p:attrNameLst>
                                      </p:cBhvr>
                                      <p:tavLst>
                                        <p:tav tm="0">
                                          <p:val>
                                            <p:strVal val="#ppt_w"/>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7" presetClass="entr" presetSubtype="4" repeatCount="200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anim calcmode="lin" valueType="num">
                                      <p:cBhvr>
                                        <p:cTn id="127" dur="500" fill="hold"/>
                                        <p:tgtEl>
                                          <p:spTgt spid="68"/>
                                        </p:tgtEl>
                                        <p:attrNameLst>
                                          <p:attrName>ppt_x</p:attrName>
                                        </p:attrNameLst>
                                      </p:cBhvr>
                                      <p:tavLst>
                                        <p:tav tm="0">
                                          <p:val>
                                            <p:strVal val="#ppt_x"/>
                                          </p:val>
                                        </p:tav>
                                        <p:tav tm="100000">
                                          <p:val>
                                            <p:strVal val="#ppt_x"/>
                                          </p:val>
                                        </p:tav>
                                      </p:tavLst>
                                    </p:anim>
                                    <p:anim calcmode="lin" valueType="num">
                                      <p:cBhvr>
                                        <p:cTn id="128" dur="500" fill="hold"/>
                                        <p:tgtEl>
                                          <p:spTgt spid="68"/>
                                        </p:tgtEl>
                                        <p:attrNameLst>
                                          <p:attrName>ppt_y</p:attrName>
                                        </p:attrNameLst>
                                      </p:cBhvr>
                                      <p:tavLst>
                                        <p:tav tm="0">
                                          <p:val>
                                            <p:strVal val="#ppt_y+#ppt_h/2"/>
                                          </p:val>
                                        </p:tav>
                                        <p:tav tm="100000">
                                          <p:val>
                                            <p:strVal val="#ppt_y"/>
                                          </p:val>
                                        </p:tav>
                                      </p:tavLst>
                                    </p:anim>
                                    <p:anim calcmode="lin" valueType="num">
                                      <p:cBhvr>
                                        <p:cTn id="129" dur="500" fill="hold"/>
                                        <p:tgtEl>
                                          <p:spTgt spid="68"/>
                                        </p:tgtEl>
                                        <p:attrNameLst>
                                          <p:attrName>ppt_w</p:attrName>
                                        </p:attrNameLst>
                                      </p:cBhvr>
                                      <p:tavLst>
                                        <p:tav tm="0">
                                          <p:val>
                                            <p:strVal val="#ppt_w"/>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2" repeatCount="2000" fill="hold" grpId="0" nodeType="clickEffect">
                                  <p:stCondLst>
                                    <p:cond delay="0"/>
                                  </p:stCondLst>
                                  <p:childTnLst>
                                    <p:set>
                                      <p:cBhvr>
                                        <p:cTn id="134" dur="1" fill="hold">
                                          <p:stCondLst>
                                            <p:cond delay="0"/>
                                          </p:stCondLst>
                                        </p:cTn>
                                        <p:tgtEl>
                                          <p:spTgt spid="69"/>
                                        </p:tgtEl>
                                        <p:attrNameLst>
                                          <p:attrName>style.visibility</p:attrName>
                                        </p:attrNameLst>
                                      </p:cBhvr>
                                      <p:to>
                                        <p:strVal val="visible"/>
                                      </p:to>
                                    </p:set>
                                    <p:anim calcmode="lin" valueType="num">
                                      <p:cBhvr additive="base">
                                        <p:cTn id="135" dur="1000" fill="hold"/>
                                        <p:tgtEl>
                                          <p:spTgt spid="69"/>
                                        </p:tgtEl>
                                        <p:attrNameLst>
                                          <p:attrName>ppt_x</p:attrName>
                                        </p:attrNameLst>
                                      </p:cBhvr>
                                      <p:tavLst>
                                        <p:tav tm="0">
                                          <p:val>
                                            <p:strVal val="1+#ppt_w/2"/>
                                          </p:val>
                                        </p:tav>
                                        <p:tav tm="100000">
                                          <p:val>
                                            <p:strVal val="#ppt_x"/>
                                          </p:val>
                                        </p:tav>
                                      </p:tavLst>
                                    </p:anim>
                                    <p:anim calcmode="lin" valueType="num">
                                      <p:cBhvr additive="base">
                                        <p:cTn id="136"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animBg="1"/>
      <p:bldP spid="58" grpId="0"/>
      <p:bldP spid="59" grpId="0"/>
      <p:bldP spid="60" grpId="0" animBg="1"/>
      <p:bldP spid="61" grpId="0" animBg="1"/>
      <p:bldP spid="62" grpId="0"/>
      <p:bldP spid="63" grpId="0" animBg="1"/>
      <p:bldP spid="64" grpId="0"/>
      <p:bldP spid="65" grpId="0" animBg="1"/>
      <p:bldP spid="66" grpId="0" animBg="1"/>
      <p:bldP spid="67" grpId="0" animBg="1"/>
      <p:bldP spid="68" grpId="0" animBg="1"/>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00813" y="1989138"/>
            <a:ext cx="1958975" cy="2447925"/>
            <a:chOff x="1737" y="2704"/>
            <a:chExt cx="1234" cy="1542"/>
          </a:xfrm>
        </p:grpSpPr>
        <p:sp>
          <p:nvSpPr>
            <p:cNvPr id="15409" name="AutoShape 3"/>
            <p:cNvSpPr>
              <a:spLocks noChangeArrowheads="1"/>
            </p:cNvSpPr>
            <p:nvPr/>
          </p:nvSpPr>
          <p:spPr bwMode="auto">
            <a:xfrm>
              <a:off x="1747" y="2704"/>
              <a:ext cx="1224" cy="1542"/>
            </a:xfrm>
            <a:prstGeom prst="cube">
              <a:avLst>
                <a:gd name="adj" fmla="val 9671"/>
              </a:avLst>
            </a:prstGeom>
            <a:solidFill>
              <a:srgbClr val="FFCC00"/>
            </a:solidFill>
            <a:ln w="9525">
              <a:solidFill>
                <a:srgbClr val="FF6600"/>
              </a:solidFill>
              <a:miter lim="800000"/>
              <a:headEnd/>
              <a:tailEnd/>
            </a:ln>
          </p:spPr>
          <p:txBody>
            <a:bodyPr wrap="none" anchor="ctr"/>
            <a:lstStyle/>
            <a:p>
              <a:endParaRPr lang="zh-CN" altLang="en-US" i="0"/>
            </a:p>
          </p:txBody>
        </p:sp>
        <p:sp>
          <p:nvSpPr>
            <p:cNvPr id="15410" name="Rectangle 4"/>
            <p:cNvSpPr>
              <a:spLocks noChangeArrowheads="1"/>
            </p:cNvSpPr>
            <p:nvPr/>
          </p:nvSpPr>
          <p:spPr bwMode="auto">
            <a:xfrm>
              <a:off x="1973" y="2827"/>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CLA</a:t>
              </a:r>
            </a:p>
          </p:txBody>
        </p:sp>
        <p:sp>
          <p:nvSpPr>
            <p:cNvPr id="15411" name="Rectangle 5"/>
            <p:cNvSpPr>
              <a:spLocks noChangeArrowheads="1"/>
            </p:cNvSpPr>
            <p:nvPr/>
          </p:nvSpPr>
          <p:spPr bwMode="auto">
            <a:xfrm>
              <a:off x="1973" y="2985"/>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ADD       30</a:t>
              </a:r>
            </a:p>
          </p:txBody>
        </p:sp>
        <p:sp>
          <p:nvSpPr>
            <p:cNvPr id="15412" name="Rectangle 6"/>
            <p:cNvSpPr>
              <a:spLocks noChangeArrowheads="1"/>
            </p:cNvSpPr>
            <p:nvPr/>
          </p:nvSpPr>
          <p:spPr bwMode="auto">
            <a:xfrm>
              <a:off x="1973" y="3142"/>
              <a:ext cx="862" cy="158"/>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STA        40</a:t>
              </a:r>
            </a:p>
          </p:txBody>
        </p:sp>
        <p:sp>
          <p:nvSpPr>
            <p:cNvPr id="15413" name="Rectangle 7"/>
            <p:cNvSpPr>
              <a:spLocks noChangeArrowheads="1"/>
            </p:cNvSpPr>
            <p:nvPr/>
          </p:nvSpPr>
          <p:spPr bwMode="auto">
            <a:xfrm>
              <a:off x="1973" y="3300"/>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NOP</a:t>
              </a:r>
            </a:p>
          </p:txBody>
        </p:sp>
        <p:sp>
          <p:nvSpPr>
            <p:cNvPr id="15414" name="Rectangle 8"/>
            <p:cNvSpPr>
              <a:spLocks noChangeArrowheads="1"/>
            </p:cNvSpPr>
            <p:nvPr/>
          </p:nvSpPr>
          <p:spPr bwMode="auto">
            <a:xfrm>
              <a:off x="1973" y="3458"/>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JMP        21</a:t>
              </a:r>
            </a:p>
          </p:txBody>
        </p:sp>
        <p:sp>
          <p:nvSpPr>
            <p:cNvPr id="15415" name="Rectangle 9"/>
            <p:cNvSpPr>
              <a:spLocks noChangeArrowheads="1"/>
            </p:cNvSpPr>
            <p:nvPr/>
          </p:nvSpPr>
          <p:spPr bwMode="auto">
            <a:xfrm>
              <a:off x="1973" y="3615"/>
              <a:ext cx="862" cy="158"/>
            </a:xfrm>
            <a:prstGeom prst="rect">
              <a:avLst/>
            </a:prstGeom>
            <a:solidFill>
              <a:srgbClr val="FFCC00"/>
            </a:solidFill>
            <a:ln w="9525">
              <a:solidFill>
                <a:srgbClr val="FF6600"/>
              </a:solidFill>
              <a:miter lim="800000"/>
              <a:headEnd/>
              <a:tailEnd/>
            </a:ln>
          </p:spPr>
          <p:txBody>
            <a:bodyPr vert="eaVert" wrap="none" anchor="ctr"/>
            <a:lstStyle/>
            <a:p>
              <a:pPr algn="l"/>
              <a:r>
                <a:rPr lang="en-US" altLang="zh-CN" sz="1800" i="0">
                  <a:solidFill>
                    <a:srgbClr val="0000FF"/>
                  </a:solidFill>
                  <a:latin typeface="Arial" pitchFamily="34" charset="0"/>
                </a:rPr>
                <a:t>…</a:t>
              </a:r>
            </a:p>
          </p:txBody>
        </p:sp>
        <p:sp>
          <p:nvSpPr>
            <p:cNvPr id="15416" name="Rectangle 10"/>
            <p:cNvSpPr>
              <a:spLocks noChangeArrowheads="1"/>
            </p:cNvSpPr>
            <p:nvPr/>
          </p:nvSpPr>
          <p:spPr bwMode="auto">
            <a:xfrm>
              <a:off x="1973" y="3774"/>
              <a:ext cx="862" cy="157"/>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000       004</a:t>
              </a:r>
            </a:p>
          </p:txBody>
        </p:sp>
        <p:sp>
          <p:nvSpPr>
            <p:cNvPr id="15417" name="Rectangle 11"/>
            <p:cNvSpPr>
              <a:spLocks noChangeArrowheads="1"/>
            </p:cNvSpPr>
            <p:nvPr/>
          </p:nvSpPr>
          <p:spPr bwMode="auto">
            <a:xfrm>
              <a:off x="1973" y="3931"/>
              <a:ext cx="862" cy="157"/>
            </a:xfrm>
            <a:prstGeom prst="rect">
              <a:avLst/>
            </a:prstGeom>
            <a:solidFill>
              <a:srgbClr val="FFCC00"/>
            </a:solidFill>
            <a:ln w="9525">
              <a:solidFill>
                <a:srgbClr val="FF6600"/>
              </a:solidFill>
              <a:miter lim="800000"/>
              <a:headEnd/>
              <a:tailEnd/>
            </a:ln>
          </p:spPr>
          <p:txBody>
            <a:bodyPr vert="eaVert" wrap="none" anchor="ctr"/>
            <a:lstStyle/>
            <a:p>
              <a:pPr algn="l"/>
              <a:r>
                <a:rPr lang="en-US" altLang="zh-CN" sz="1800" i="0">
                  <a:solidFill>
                    <a:srgbClr val="0000FF"/>
                  </a:solidFill>
                  <a:latin typeface="Arial" pitchFamily="34" charset="0"/>
                </a:rPr>
                <a:t>…</a:t>
              </a:r>
            </a:p>
          </p:txBody>
        </p:sp>
        <p:sp>
          <p:nvSpPr>
            <p:cNvPr id="15418" name="Rectangle 12"/>
            <p:cNvSpPr>
              <a:spLocks noChangeArrowheads="1"/>
            </p:cNvSpPr>
            <p:nvPr/>
          </p:nvSpPr>
          <p:spPr bwMode="auto">
            <a:xfrm>
              <a:off x="1973" y="4088"/>
              <a:ext cx="862" cy="158"/>
            </a:xfrm>
            <a:prstGeom prst="rect">
              <a:avLst/>
            </a:prstGeom>
            <a:solidFill>
              <a:srgbClr val="FFCC00"/>
            </a:solidFill>
            <a:ln w="9525">
              <a:solidFill>
                <a:srgbClr val="FF6600"/>
              </a:solidFill>
              <a:miter lim="800000"/>
              <a:headEnd/>
              <a:tailEnd/>
            </a:ln>
          </p:spPr>
          <p:txBody>
            <a:bodyPr wrap="none" anchor="ctr"/>
            <a:lstStyle/>
            <a:p>
              <a:pPr algn="l"/>
              <a:r>
                <a:rPr lang="en-US" altLang="zh-CN" sz="1800" i="0">
                  <a:solidFill>
                    <a:srgbClr val="0000FF"/>
                  </a:solidFill>
                  <a:latin typeface="Arial" pitchFamily="34" charset="0"/>
                </a:rPr>
                <a:t>000       006</a:t>
              </a:r>
            </a:p>
          </p:txBody>
        </p:sp>
        <p:sp>
          <p:nvSpPr>
            <p:cNvPr id="15419" name="Rectangle 13"/>
            <p:cNvSpPr>
              <a:spLocks noChangeArrowheads="1"/>
            </p:cNvSpPr>
            <p:nvPr/>
          </p:nvSpPr>
          <p:spPr bwMode="auto">
            <a:xfrm>
              <a:off x="1737" y="2827"/>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20</a:t>
              </a:r>
            </a:p>
          </p:txBody>
        </p:sp>
        <p:sp>
          <p:nvSpPr>
            <p:cNvPr id="15420" name="Rectangle 14"/>
            <p:cNvSpPr>
              <a:spLocks noChangeArrowheads="1"/>
            </p:cNvSpPr>
            <p:nvPr/>
          </p:nvSpPr>
          <p:spPr bwMode="auto">
            <a:xfrm>
              <a:off x="1737" y="2985"/>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21</a:t>
              </a:r>
            </a:p>
          </p:txBody>
        </p:sp>
        <p:sp>
          <p:nvSpPr>
            <p:cNvPr id="15421" name="Rectangle 15"/>
            <p:cNvSpPr>
              <a:spLocks noChangeArrowheads="1"/>
            </p:cNvSpPr>
            <p:nvPr/>
          </p:nvSpPr>
          <p:spPr bwMode="auto">
            <a:xfrm>
              <a:off x="1737" y="3142"/>
              <a:ext cx="236" cy="158"/>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22</a:t>
              </a:r>
            </a:p>
          </p:txBody>
        </p:sp>
        <p:sp>
          <p:nvSpPr>
            <p:cNvPr id="15422" name="Rectangle 16"/>
            <p:cNvSpPr>
              <a:spLocks noChangeArrowheads="1"/>
            </p:cNvSpPr>
            <p:nvPr/>
          </p:nvSpPr>
          <p:spPr bwMode="auto">
            <a:xfrm>
              <a:off x="1737" y="3300"/>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23</a:t>
              </a:r>
            </a:p>
          </p:txBody>
        </p:sp>
        <p:sp>
          <p:nvSpPr>
            <p:cNvPr id="15423" name="Rectangle 17"/>
            <p:cNvSpPr>
              <a:spLocks noChangeArrowheads="1"/>
            </p:cNvSpPr>
            <p:nvPr/>
          </p:nvSpPr>
          <p:spPr bwMode="auto">
            <a:xfrm>
              <a:off x="1737" y="3458"/>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24</a:t>
              </a:r>
            </a:p>
          </p:txBody>
        </p:sp>
        <p:sp>
          <p:nvSpPr>
            <p:cNvPr id="15424" name="Rectangle 18"/>
            <p:cNvSpPr>
              <a:spLocks noChangeArrowheads="1"/>
            </p:cNvSpPr>
            <p:nvPr/>
          </p:nvSpPr>
          <p:spPr bwMode="auto">
            <a:xfrm>
              <a:off x="1737" y="3615"/>
              <a:ext cx="236" cy="158"/>
            </a:xfrm>
            <a:prstGeom prst="rect">
              <a:avLst/>
            </a:prstGeom>
            <a:solidFill>
              <a:srgbClr val="FFCC00"/>
            </a:solidFill>
            <a:ln w="9525">
              <a:solidFill>
                <a:srgbClr val="FF6600"/>
              </a:solidFill>
              <a:miter lim="800000"/>
              <a:headEnd/>
              <a:tailEnd/>
            </a:ln>
          </p:spPr>
          <p:txBody>
            <a:bodyPr wrap="none" anchor="ctr"/>
            <a:lstStyle/>
            <a:p>
              <a:endParaRPr lang="zh-CN" altLang="zh-CN" sz="1800" i="0">
                <a:solidFill>
                  <a:srgbClr val="0000FF"/>
                </a:solidFill>
                <a:latin typeface="Arial" pitchFamily="34" charset="0"/>
              </a:endParaRPr>
            </a:p>
          </p:txBody>
        </p:sp>
        <p:sp>
          <p:nvSpPr>
            <p:cNvPr id="15425" name="Rectangle 19"/>
            <p:cNvSpPr>
              <a:spLocks noChangeArrowheads="1"/>
            </p:cNvSpPr>
            <p:nvPr/>
          </p:nvSpPr>
          <p:spPr bwMode="auto">
            <a:xfrm>
              <a:off x="1737" y="3774"/>
              <a:ext cx="236" cy="157"/>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30</a:t>
              </a:r>
            </a:p>
          </p:txBody>
        </p:sp>
        <p:sp>
          <p:nvSpPr>
            <p:cNvPr id="15426" name="Rectangle 20"/>
            <p:cNvSpPr>
              <a:spLocks noChangeArrowheads="1"/>
            </p:cNvSpPr>
            <p:nvPr/>
          </p:nvSpPr>
          <p:spPr bwMode="auto">
            <a:xfrm>
              <a:off x="1737" y="3931"/>
              <a:ext cx="236" cy="157"/>
            </a:xfrm>
            <a:prstGeom prst="rect">
              <a:avLst/>
            </a:prstGeom>
            <a:solidFill>
              <a:srgbClr val="FFCC00"/>
            </a:solidFill>
            <a:ln w="9525">
              <a:solidFill>
                <a:srgbClr val="FF6600"/>
              </a:solidFill>
              <a:miter lim="800000"/>
              <a:headEnd/>
              <a:tailEnd/>
            </a:ln>
          </p:spPr>
          <p:txBody>
            <a:bodyPr wrap="none" anchor="ctr"/>
            <a:lstStyle/>
            <a:p>
              <a:endParaRPr lang="zh-CN" altLang="zh-CN" sz="1800" i="0">
                <a:solidFill>
                  <a:srgbClr val="0000FF"/>
                </a:solidFill>
                <a:latin typeface="Arial" pitchFamily="34" charset="0"/>
              </a:endParaRPr>
            </a:p>
          </p:txBody>
        </p:sp>
        <p:sp>
          <p:nvSpPr>
            <p:cNvPr id="15427" name="Rectangle 21"/>
            <p:cNvSpPr>
              <a:spLocks noChangeArrowheads="1"/>
            </p:cNvSpPr>
            <p:nvPr/>
          </p:nvSpPr>
          <p:spPr bwMode="auto">
            <a:xfrm>
              <a:off x="1737" y="4088"/>
              <a:ext cx="236" cy="158"/>
            </a:xfrm>
            <a:prstGeom prst="rect">
              <a:avLst/>
            </a:prstGeom>
            <a:solidFill>
              <a:srgbClr val="FFCC00"/>
            </a:solidFill>
            <a:ln w="9525">
              <a:solidFill>
                <a:srgbClr val="FF6600"/>
              </a:solidFill>
              <a:miter lim="800000"/>
              <a:headEnd/>
              <a:tailEnd/>
            </a:ln>
          </p:spPr>
          <p:txBody>
            <a:bodyPr wrap="none" anchor="ctr"/>
            <a:lstStyle/>
            <a:p>
              <a:r>
                <a:rPr lang="en-US" altLang="zh-CN" sz="1800" i="0">
                  <a:solidFill>
                    <a:srgbClr val="0000FF"/>
                  </a:solidFill>
                  <a:latin typeface="Arial" pitchFamily="34" charset="0"/>
                </a:rPr>
                <a:t>40</a:t>
              </a:r>
            </a:p>
          </p:txBody>
        </p:sp>
      </p:grpSp>
      <p:sp>
        <p:nvSpPr>
          <p:cNvPr id="1534998" name="AutoShape 22"/>
          <p:cNvSpPr>
            <a:spLocks noChangeArrowheads="1"/>
          </p:cNvSpPr>
          <p:nvPr/>
        </p:nvSpPr>
        <p:spPr bwMode="auto">
          <a:xfrm>
            <a:off x="2039938" y="1846263"/>
            <a:ext cx="2879725" cy="647700"/>
          </a:xfrm>
          <a:prstGeom prst="cube">
            <a:avLst>
              <a:gd name="adj" fmla="val 25245"/>
            </a:avLst>
          </a:prstGeom>
          <a:solidFill>
            <a:srgbClr val="FF6600"/>
          </a:solidFill>
          <a:ln w="9525">
            <a:solidFill>
              <a:schemeClr val="tx1"/>
            </a:solidFill>
            <a:miter lim="800000"/>
            <a:headEnd/>
            <a:tailEnd/>
          </a:ln>
        </p:spPr>
        <p:txBody>
          <a:bodyPr wrap="none" anchor="ctr"/>
          <a:lstStyle/>
          <a:p>
            <a:pPr algn="ctr"/>
            <a:r>
              <a:rPr lang="en-US" altLang="zh-CN" sz="1800" i="0">
                <a:solidFill>
                  <a:schemeClr val="tx1"/>
                </a:solidFill>
                <a:latin typeface="Arial" pitchFamily="34" charset="0"/>
              </a:rPr>
              <a:t>ALU</a:t>
            </a:r>
          </a:p>
        </p:txBody>
      </p:sp>
      <p:sp>
        <p:nvSpPr>
          <p:cNvPr id="15364" name="AutoShape 23"/>
          <p:cNvSpPr>
            <a:spLocks noChangeArrowheads="1"/>
          </p:cNvSpPr>
          <p:nvPr/>
        </p:nvSpPr>
        <p:spPr bwMode="auto">
          <a:xfrm rot="16200000" flipH="1">
            <a:off x="1788319" y="4831556"/>
            <a:ext cx="287338" cy="504825"/>
          </a:xfrm>
          <a:prstGeom prst="downArrow">
            <a:avLst>
              <a:gd name="adj1" fmla="val 50000"/>
              <a:gd name="adj2" fmla="val 4392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65" name="AutoShape 24"/>
          <p:cNvSpPr>
            <a:spLocks noChangeArrowheads="1"/>
          </p:cNvSpPr>
          <p:nvPr/>
        </p:nvSpPr>
        <p:spPr bwMode="auto">
          <a:xfrm flipV="1">
            <a:off x="1608138" y="3500438"/>
            <a:ext cx="288925" cy="1657350"/>
          </a:xfrm>
          <a:prstGeom prst="downArrow">
            <a:avLst>
              <a:gd name="adj1" fmla="val 50000"/>
              <a:gd name="adj2" fmla="val 143407"/>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66" name="AutoShape 25"/>
          <p:cNvSpPr>
            <a:spLocks noChangeArrowheads="1"/>
          </p:cNvSpPr>
          <p:nvPr/>
        </p:nvSpPr>
        <p:spPr bwMode="auto">
          <a:xfrm rot="10800000">
            <a:off x="4127500" y="2493963"/>
            <a:ext cx="288925" cy="576262"/>
          </a:xfrm>
          <a:prstGeom prst="downArrow">
            <a:avLst>
              <a:gd name="adj1" fmla="val 50000"/>
              <a:gd name="adj2" fmla="val 4986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67" name="Rectangle 26"/>
          <p:cNvSpPr>
            <a:spLocks noRot="1" noChangeArrowheads="1"/>
          </p:cNvSpPr>
          <p:nvPr/>
        </p:nvSpPr>
        <p:spPr bwMode="auto">
          <a:xfrm>
            <a:off x="6744172" y="1196974"/>
            <a:ext cx="1572244"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i="0" dirty="0">
                <a:latin typeface="华文新魏" pitchFamily="2" charset="-122"/>
                <a:ea typeface="华文新魏" pitchFamily="2" charset="-122"/>
              </a:rPr>
              <a:t>ADD AX,[30]</a:t>
            </a:r>
          </a:p>
        </p:txBody>
      </p:sp>
      <p:sp>
        <p:nvSpPr>
          <p:cNvPr id="1535003" name="AutoShape 27"/>
          <p:cNvSpPr>
            <a:spLocks noChangeArrowheads="1"/>
          </p:cNvSpPr>
          <p:nvPr/>
        </p:nvSpPr>
        <p:spPr bwMode="auto">
          <a:xfrm>
            <a:off x="755650" y="1990725"/>
            <a:ext cx="852488" cy="361950"/>
          </a:xfrm>
          <a:prstGeom prst="cube">
            <a:avLst>
              <a:gd name="adj" fmla="val 25245"/>
            </a:avLst>
          </a:prstGeom>
          <a:solidFill>
            <a:srgbClr val="00FFFF"/>
          </a:solidFill>
          <a:ln w="9525">
            <a:solidFill>
              <a:srgbClr val="FF6600"/>
            </a:solidFill>
            <a:miter lim="800000"/>
            <a:headEnd/>
            <a:tailEnd/>
          </a:ln>
        </p:spPr>
        <p:txBody>
          <a:bodyPr wrap="none" anchor="ctr"/>
          <a:lstStyle/>
          <a:p>
            <a:pPr algn="ctr"/>
            <a:r>
              <a:rPr lang="en-US" altLang="zh-CN" sz="1800" i="0">
                <a:solidFill>
                  <a:schemeClr val="tx1"/>
                </a:solidFill>
                <a:latin typeface="Arial" pitchFamily="34" charset="0"/>
              </a:rPr>
              <a:t>PSW</a:t>
            </a:r>
          </a:p>
        </p:txBody>
      </p:sp>
      <p:sp>
        <p:nvSpPr>
          <p:cNvPr id="15369" name="AutoShape 28"/>
          <p:cNvSpPr>
            <a:spLocks noChangeArrowheads="1"/>
          </p:cNvSpPr>
          <p:nvPr/>
        </p:nvSpPr>
        <p:spPr bwMode="auto">
          <a:xfrm rot="5400000">
            <a:off x="1644650" y="2025651"/>
            <a:ext cx="287337" cy="360362"/>
          </a:xfrm>
          <a:prstGeom prst="downArrow">
            <a:avLst>
              <a:gd name="adj1" fmla="val 50000"/>
              <a:gd name="adj2" fmla="val 31354"/>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70" name="AutoShape 29"/>
          <p:cNvSpPr>
            <a:spLocks noChangeArrowheads="1"/>
          </p:cNvSpPr>
          <p:nvPr/>
        </p:nvSpPr>
        <p:spPr bwMode="auto">
          <a:xfrm>
            <a:off x="2195513" y="4005263"/>
            <a:ext cx="1871662" cy="1728787"/>
          </a:xfrm>
          <a:prstGeom prst="cube">
            <a:avLst>
              <a:gd name="adj" fmla="val 9671"/>
            </a:avLst>
          </a:prstGeom>
          <a:solidFill>
            <a:srgbClr val="99CC00"/>
          </a:solidFill>
          <a:ln w="9525">
            <a:solidFill>
              <a:srgbClr val="FF6600"/>
            </a:solidFill>
            <a:miter lim="800000"/>
            <a:headEnd/>
            <a:tailEnd/>
          </a:ln>
        </p:spPr>
        <p:txBody>
          <a:bodyPr wrap="none" anchor="ctr"/>
          <a:lstStyle/>
          <a:p>
            <a:pPr algn="ctr"/>
            <a:endParaRPr lang="zh-CN" altLang="en-US" i="0"/>
          </a:p>
        </p:txBody>
      </p:sp>
      <p:sp>
        <p:nvSpPr>
          <p:cNvPr id="1535006" name="Rectangle 30"/>
          <p:cNvSpPr>
            <a:spLocks noChangeArrowheads="1"/>
          </p:cNvSpPr>
          <p:nvPr/>
        </p:nvSpPr>
        <p:spPr bwMode="auto">
          <a:xfrm>
            <a:off x="2263775" y="4200525"/>
            <a:ext cx="1557338" cy="249238"/>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AX=2</a:t>
            </a:r>
          </a:p>
        </p:txBody>
      </p:sp>
      <p:sp>
        <p:nvSpPr>
          <p:cNvPr id="15372" name="Rectangle 31"/>
          <p:cNvSpPr>
            <a:spLocks noChangeArrowheads="1"/>
          </p:cNvSpPr>
          <p:nvPr/>
        </p:nvSpPr>
        <p:spPr bwMode="auto">
          <a:xfrm>
            <a:off x="2263775" y="4451350"/>
            <a:ext cx="1557338" cy="249238"/>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BX=4</a:t>
            </a:r>
          </a:p>
        </p:txBody>
      </p:sp>
      <p:sp>
        <p:nvSpPr>
          <p:cNvPr id="15373" name="Rectangle 32"/>
          <p:cNvSpPr>
            <a:spLocks noChangeArrowheads="1"/>
          </p:cNvSpPr>
          <p:nvPr/>
        </p:nvSpPr>
        <p:spPr bwMode="auto">
          <a:xfrm>
            <a:off x="2263775" y="4700588"/>
            <a:ext cx="1557338" cy="250825"/>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CX</a:t>
            </a:r>
          </a:p>
        </p:txBody>
      </p:sp>
      <p:sp>
        <p:nvSpPr>
          <p:cNvPr id="15374" name="Rectangle 33"/>
          <p:cNvSpPr>
            <a:spLocks noChangeArrowheads="1"/>
          </p:cNvSpPr>
          <p:nvPr/>
        </p:nvSpPr>
        <p:spPr bwMode="auto">
          <a:xfrm>
            <a:off x="2263775" y="4951413"/>
            <a:ext cx="1557338" cy="249237"/>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DX</a:t>
            </a:r>
          </a:p>
        </p:txBody>
      </p:sp>
      <p:sp>
        <p:nvSpPr>
          <p:cNvPr id="1535010" name="Rectangle 34"/>
          <p:cNvSpPr>
            <a:spLocks noChangeArrowheads="1"/>
          </p:cNvSpPr>
          <p:nvPr/>
        </p:nvSpPr>
        <p:spPr bwMode="auto">
          <a:xfrm>
            <a:off x="2263775" y="5446713"/>
            <a:ext cx="1557338" cy="249237"/>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DR</a:t>
            </a:r>
          </a:p>
        </p:txBody>
      </p:sp>
      <p:sp>
        <p:nvSpPr>
          <p:cNvPr id="1535011" name="AutoShape 35"/>
          <p:cNvSpPr>
            <a:spLocks noChangeArrowheads="1"/>
          </p:cNvSpPr>
          <p:nvPr/>
        </p:nvSpPr>
        <p:spPr bwMode="auto">
          <a:xfrm>
            <a:off x="1487488" y="3068638"/>
            <a:ext cx="1631950" cy="360362"/>
          </a:xfrm>
          <a:prstGeom prst="cube">
            <a:avLst>
              <a:gd name="adj" fmla="val 25245"/>
            </a:avLst>
          </a:prstGeom>
          <a:solidFill>
            <a:srgbClr val="CCFF66"/>
          </a:solidFill>
          <a:ln w="9525">
            <a:solidFill>
              <a:srgbClr val="FF6600"/>
            </a:solidFill>
            <a:miter lim="800000"/>
            <a:headEnd/>
            <a:tailEnd/>
          </a:ln>
        </p:spPr>
        <p:txBody>
          <a:bodyPr wrap="none" anchor="ctr"/>
          <a:lstStyle/>
          <a:p>
            <a:pPr algn="ctr"/>
            <a:r>
              <a:rPr lang="zh-CN" altLang="en-US" sz="1800" i="0">
                <a:solidFill>
                  <a:schemeClr val="tx1"/>
                </a:solidFill>
                <a:latin typeface="Arial" pitchFamily="34" charset="0"/>
              </a:rPr>
              <a:t>左路开关选择</a:t>
            </a:r>
          </a:p>
        </p:txBody>
      </p:sp>
      <p:sp>
        <p:nvSpPr>
          <p:cNvPr id="1535012" name="AutoShape 36"/>
          <p:cNvSpPr>
            <a:spLocks noChangeArrowheads="1"/>
          </p:cNvSpPr>
          <p:nvPr/>
        </p:nvSpPr>
        <p:spPr bwMode="auto">
          <a:xfrm>
            <a:off x="3263900" y="3068638"/>
            <a:ext cx="1631950" cy="360362"/>
          </a:xfrm>
          <a:prstGeom prst="cube">
            <a:avLst>
              <a:gd name="adj" fmla="val 25245"/>
            </a:avLst>
          </a:prstGeom>
          <a:solidFill>
            <a:srgbClr val="CCFF66"/>
          </a:solidFill>
          <a:ln w="9525">
            <a:solidFill>
              <a:srgbClr val="FF6600"/>
            </a:solidFill>
            <a:miter lim="800000"/>
            <a:headEnd/>
            <a:tailEnd/>
          </a:ln>
        </p:spPr>
        <p:txBody>
          <a:bodyPr wrap="none" anchor="ctr"/>
          <a:lstStyle/>
          <a:p>
            <a:pPr algn="ctr"/>
            <a:r>
              <a:rPr lang="zh-CN" altLang="en-US" sz="1800" i="0">
                <a:solidFill>
                  <a:schemeClr val="tx1"/>
                </a:solidFill>
                <a:latin typeface="Arial" pitchFamily="34" charset="0"/>
              </a:rPr>
              <a:t>右路开关选择</a:t>
            </a:r>
          </a:p>
        </p:txBody>
      </p:sp>
      <p:sp>
        <p:nvSpPr>
          <p:cNvPr id="15378" name="AutoShape 37"/>
          <p:cNvSpPr>
            <a:spLocks noChangeArrowheads="1"/>
          </p:cNvSpPr>
          <p:nvPr/>
        </p:nvSpPr>
        <p:spPr bwMode="auto">
          <a:xfrm rot="5400000">
            <a:off x="4164807" y="4761706"/>
            <a:ext cx="287338" cy="504825"/>
          </a:xfrm>
          <a:prstGeom prst="downArrow">
            <a:avLst>
              <a:gd name="adj1" fmla="val 50000"/>
              <a:gd name="adj2" fmla="val 43923"/>
            </a:avLst>
          </a:prstGeom>
          <a:solidFill>
            <a:srgbClr val="FF66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5379" name="AutoShape 38"/>
          <p:cNvSpPr>
            <a:spLocks noChangeArrowheads="1"/>
          </p:cNvSpPr>
          <p:nvPr/>
        </p:nvSpPr>
        <p:spPr bwMode="auto">
          <a:xfrm flipH="1" flipV="1">
            <a:off x="4344988" y="3500438"/>
            <a:ext cx="287337" cy="1584325"/>
          </a:xfrm>
          <a:prstGeom prst="downArrow">
            <a:avLst>
              <a:gd name="adj1" fmla="val 50000"/>
              <a:gd name="adj2" fmla="val 137846"/>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80" name="Rectangle 39"/>
          <p:cNvSpPr>
            <a:spLocks noChangeArrowheads="1"/>
          </p:cNvSpPr>
          <p:nvPr/>
        </p:nvSpPr>
        <p:spPr bwMode="auto">
          <a:xfrm>
            <a:off x="5219700" y="5876925"/>
            <a:ext cx="2179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r>
              <a:rPr lang="zh-CN" altLang="en-US" sz="1800" i="0">
                <a:latin typeface="Arial" pitchFamily="34" charset="0"/>
              </a:rPr>
              <a:t>数据总线</a:t>
            </a:r>
            <a:r>
              <a:rPr lang="en-US" altLang="zh-CN" sz="1800" i="0">
                <a:latin typeface="Arial" pitchFamily="34" charset="0"/>
              </a:rPr>
              <a:t>DBUS</a:t>
            </a:r>
          </a:p>
        </p:txBody>
      </p:sp>
      <p:sp>
        <p:nvSpPr>
          <p:cNvPr id="1535016" name="AutoShape 40"/>
          <p:cNvSpPr>
            <a:spLocks noChangeArrowheads="1"/>
          </p:cNvSpPr>
          <p:nvPr/>
        </p:nvSpPr>
        <p:spPr bwMode="auto">
          <a:xfrm>
            <a:off x="2759075" y="1050925"/>
            <a:ext cx="1428750" cy="434975"/>
          </a:xfrm>
          <a:prstGeom prst="cube">
            <a:avLst>
              <a:gd name="adj" fmla="val 25245"/>
            </a:avLst>
          </a:prstGeom>
          <a:solidFill>
            <a:srgbClr val="00FFFF"/>
          </a:solidFill>
          <a:ln w="9525">
            <a:solidFill>
              <a:srgbClr val="FF6600"/>
            </a:solidFill>
            <a:miter lim="800000"/>
            <a:headEnd/>
            <a:tailEnd/>
          </a:ln>
        </p:spPr>
        <p:txBody>
          <a:bodyPr wrap="none" anchor="ctr"/>
          <a:lstStyle/>
          <a:p>
            <a:pPr algn="ctr"/>
            <a:r>
              <a:rPr lang="zh-CN" altLang="en-US" sz="1800" i="0">
                <a:solidFill>
                  <a:schemeClr val="tx1"/>
                </a:solidFill>
                <a:latin typeface="Arial" pitchFamily="34" charset="0"/>
              </a:rPr>
              <a:t>移位器</a:t>
            </a:r>
          </a:p>
        </p:txBody>
      </p:sp>
      <p:sp>
        <p:nvSpPr>
          <p:cNvPr id="15382" name="AutoShape 41"/>
          <p:cNvSpPr>
            <a:spLocks noChangeArrowheads="1"/>
          </p:cNvSpPr>
          <p:nvPr/>
        </p:nvSpPr>
        <p:spPr bwMode="auto">
          <a:xfrm rot="10800000">
            <a:off x="3335338" y="1485900"/>
            <a:ext cx="288925" cy="431800"/>
          </a:xfrm>
          <a:prstGeom prst="downArrow">
            <a:avLst>
              <a:gd name="adj1" fmla="val 50000"/>
              <a:gd name="adj2" fmla="val 3736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83" name="Rectangle 42"/>
          <p:cNvSpPr>
            <a:spLocks noChangeArrowheads="1"/>
          </p:cNvSpPr>
          <p:nvPr/>
        </p:nvSpPr>
        <p:spPr bwMode="auto">
          <a:xfrm rot="5400000" flipV="1">
            <a:off x="3455988" y="3249612"/>
            <a:ext cx="4248150" cy="142875"/>
          </a:xfrm>
          <a:prstGeom prst="rect">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84" name="AutoShape 43"/>
          <p:cNvSpPr>
            <a:spLocks noChangeArrowheads="1"/>
          </p:cNvSpPr>
          <p:nvPr/>
        </p:nvSpPr>
        <p:spPr bwMode="auto">
          <a:xfrm rot="5400000">
            <a:off x="4715669" y="4580731"/>
            <a:ext cx="287338" cy="1584325"/>
          </a:xfrm>
          <a:prstGeom prst="downArrow">
            <a:avLst>
              <a:gd name="adj1" fmla="val 50000"/>
              <a:gd name="adj2" fmla="val 137845"/>
            </a:avLst>
          </a:prstGeom>
          <a:solidFill>
            <a:srgbClr val="FF66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5385" name="Rectangle 44"/>
          <p:cNvSpPr>
            <a:spLocks noChangeArrowheads="1"/>
          </p:cNvSpPr>
          <p:nvPr/>
        </p:nvSpPr>
        <p:spPr bwMode="auto">
          <a:xfrm flipV="1">
            <a:off x="4140200" y="1196975"/>
            <a:ext cx="1511300" cy="144463"/>
          </a:xfrm>
          <a:prstGeom prst="rect">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86" name="Rectangle 45"/>
          <p:cNvSpPr>
            <a:spLocks noChangeArrowheads="1"/>
          </p:cNvSpPr>
          <p:nvPr/>
        </p:nvSpPr>
        <p:spPr bwMode="auto">
          <a:xfrm flipV="1">
            <a:off x="1187450" y="6237288"/>
            <a:ext cx="7705725" cy="144462"/>
          </a:xfrm>
          <a:prstGeom prst="rect">
            <a:avLst/>
          </a:prstGeom>
          <a:solidFill>
            <a:srgbClr val="339966"/>
          </a:solidFill>
          <a:ln w="12700" algn="ctr">
            <a:solidFill>
              <a:srgbClr val="339966"/>
            </a:solidFill>
            <a:miter lim="800000"/>
            <a:headEnd/>
            <a:tailEnd/>
          </a:ln>
        </p:spPr>
        <p:txBody>
          <a:bodyPr wrap="none" anchor="ctr"/>
          <a:lstStyle/>
          <a:p>
            <a:endParaRPr lang="zh-CN" altLang="en-US" i="0"/>
          </a:p>
        </p:txBody>
      </p:sp>
      <p:sp>
        <p:nvSpPr>
          <p:cNvPr id="15387" name="AutoShape 46"/>
          <p:cNvSpPr>
            <a:spLocks noChangeArrowheads="1"/>
          </p:cNvSpPr>
          <p:nvPr/>
        </p:nvSpPr>
        <p:spPr bwMode="auto">
          <a:xfrm rot="10800000">
            <a:off x="2916238" y="5734050"/>
            <a:ext cx="288925" cy="576263"/>
          </a:xfrm>
          <a:prstGeom prst="downArrow">
            <a:avLst>
              <a:gd name="adj1" fmla="val 50000"/>
              <a:gd name="adj2" fmla="val 49863"/>
            </a:avLst>
          </a:prstGeom>
          <a:solidFill>
            <a:srgbClr val="339966"/>
          </a:solidFill>
          <a:ln w="12700" algn="ctr">
            <a:solidFill>
              <a:srgbClr val="339966"/>
            </a:solidFill>
            <a:miter lim="800000"/>
            <a:headEnd/>
            <a:tailEnd/>
          </a:ln>
        </p:spPr>
        <p:txBody>
          <a:bodyPr wrap="none" anchor="ctr"/>
          <a:lstStyle/>
          <a:p>
            <a:endParaRPr lang="zh-CN" altLang="en-US" i="0"/>
          </a:p>
        </p:txBody>
      </p:sp>
      <p:sp>
        <p:nvSpPr>
          <p:cNvPr id="15388" name="AutoShape 47"/>
          <p:cNvSpPr>
            <a:spLocks noChangeArrowheads="1"/>
          </p:cNvSpPr>
          <p:nvPr/>
        </p:nvSpPr>
        <p:spPr bwMode="auto">
          <a:xfrm>
            <a:off x="7235825" y="4437063"/>
            <a:ext cx="287338" cy="1871662"/>
          </a:xfrm>
          <a:prstGeom prst="upDownArrow">
            <a:avLst>
              <a:gd name="adj1" fmla="val 50000"/>
              <a:gd name="adj2" fmla="val 130276"/>
            </a:avLst>
          </a:prstGeom>
          <a:solidFill>
            <a:srgbClr val="339966"/>
          </a:solidFill>
          <a:ln w="28575" algn="ctr">
            <a:solidFill>
              <a:srgbClr val="339966"/>
            </a:solidFill>
            <a:miter lim="800000"/>
            <a:headEnd/>
            <a:tailEnd/>
          </a:ln>
        </p:spPr>
        <p:txBody>
          <a:bodyPr wrap="none" anchor="ctr"/>
          <a:lstStyle/>
          <a:p>
            <a:endParaRPr lang="zh-CN" altLang="en-US" i="0"/>
          </a:p>
        </p:txBody>
      </p:sp>
      <p:sp>
        <p:nvSpPr>
          <p:cNvPr id="15389" name="AutoShape 48"/>
          <p:cNvSpPr>
            <a:spLocks noChangeArrowheads="1"/>
          </p:cNvSpPr>
          <p:nvPr/>
        </p:nvSpPr>
        <p:spPr bwMode="auto">
          <a:xfrm rot="10800000">
            <a:off x="2339975" y="2492375"/>
            <a:ext cx="288925" cy="576263"/>
          </a:xfrm>
          <a:prstGeom prst="downArrow">
            <a:avLst>
              <a:gd name="adj1" fmla="val 50000"/>
              <a:gd name="adj2" fmla="val 49863"/>
            </a:avLst>
          </a:prstGeom>
          <a:solidFill>
            <a:srgbClr val="FF6600"/>
          </a:solidFill>
          <a:ln w="12700" algn="ctr">
            <a:solidFill>
              <a:srgbClr val="FF6600"/>
            </a:solidFill>
            <a:miter lim="800000"/>
            <a:headEnd/>
            <a:tailEnd/>
          </a:ln>
        </p:spPr>
        <p:txBody>
          <a:bodyPr wrap="none" anchor="ctr"/>
          <a:lstStyle/>
          <a:p>
            <a:pPr algn="ctr"/>
            <a:endParaRPr lang="zh-CN" altLang="en-US" i="0"/>
          </a:p>
        </p:txBody>
      </p:sp>
      <p:sp>
        <p:nvSpPr>
          <p:cNvPr id="15390" name="Rectangle 49"/>
          <p:cNvSpPr>
            <a:spLocks noChangeArrowheads="1"/>
          </p:cNvSpPr>
          <p:nvPr/>
        </p:nvSpPr>
        <p:spPr bwMode="auto">
          <a:xfrm>
            <a:off x="2482850" y="2565400"/>
            <a:ext cx="1296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latin typeface="Arial" pitchFamily="34" charset="0"/>
              </a:rPr>
              <a:t>操作数</a:t>
            </a:r>
            <a:r>
              <a:rPr lang="en-US" altLang="zh-CN" sz="1800" i="0">
                <a:latin typeface="Arial" pitchFamily="34" charset="0"/>
              </a:rPr>
              <a:t>X</a:t>
            </a:r>
          </a:p>
        </p:txBody>
      </p:sp>
      <p:sp>
        <p:nvSpPr>
          <p:cNvPr id="15391" name="Rectangle 50"/>
          <p:cNvSpPr>
            <a:spLocks noChangeArrowheads="1"/>
          </p:cNvSpPr>
          <p:nvPr/>
        </p:nvSpPr>
        <p:spPr bwMode="auto">
          <a:xfrm>
            <a:off x="4283075" y="2565400"/>
            <a:ext cx="1296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1800" i="0">
                <a:latin typeface="Arial" pitchFamily="34" charset="0"/>
              </a:rPr>
              <a:t>操作数</a:t>
            </a:r>
            <a:r>
              <a:rPr lang="en-US" altLang="zh-CN" sz="1800" i="0">
                <a:latin typeface="Arial" pitchFamily="34" charset="0"/>
              </a:rPr>
              <a:t>Y</a:t>
            </a:r>
          </a:p>
        </p:txBody>
      </p:sp>
      <p:sp>
        <p:nvSpPr>
          <p:cNvPr id="1535027" name="AutoShape 51"/>
          <p:cNvSpPr>
            <a:spLocks noChangeArrowheads="1"/>
          </p:cNvSpPr>
          <p:nvPr/>
        </p:nvSpPr>
        <p:spPr bwMode="auto">
          <a:xfrm rot="16200000" flipH="1">
            <a:off x="1799432" y="4831556"/>
            <a:ext cx="287338" cy="504825"/>
          </a:xfrm>
          <a:prstGeom prst="downArrow">
            <a:avLst>
              <a:gd name="adj1" fmla="val 50000"/>
              <a:gd name="adj2" fmla="val 4392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28" name="AutoShape 52"/>
          <p:cNvSpPr>
            <a:spLocks noChangeArrowheads="1"/>
          </p:cNvSpPr>
          <p:nvPr/>
        </p:nvSpPr>
        <p:spPr bwMode="auto">
          <a:xfrm flipV="1">
            <a:off x="1619250" y="3500438"/>
            <a:ext cx="288925" cy="1657350"/>
          </a:xfrm>
          <a:prstGeom prst="downArrow">
            <a:avLst>
              <a:gd name="adj1" fmla="val 50000"/>
              <a:gd name="adj2" fmla="val 143407"/>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29" name="AutoShape 53"/>
          <p:cNvSpPr>
            <a:spLocks noChangeArrowheads="1"/>
          </p:cNvSpPr>
          <p:nvPr/>
        </p:nvSpPr>
        <p:spPr bwMode="auto">
          <a:xfrm rot="10800000">
            <a:off x="2339975" y="2492375"/>
            <a:ext cx="288925" cy="576263"/>
          </a:xfrm>
          <a:prstGeom prst="downArrow">
            <a:avLst>
              <a:gd name="adj1" fmla="val 50000"/>
              <a:gd name="adj2" fmla="val 4986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0" name="AutoShape 54"/>
          <p:cNvSpPr>
            <a:spLocks noChangeArrowheads="1"/>
          </p:cNvSpPr>
          <p:nvPr/>
        </p:nvSpPr>
        <p:spPr bwMode="auto">
          <a:xfrm rot="5400000">
            <a:off x="4175919" y="4761706"/>
            <a:ext cx="287338" cy="504825"/>
          </a:xfrm>
          <a:prstGeom prst="downArrow">
            <a:avLst>
              <a:gd name="adj1" fmla="val 50000"/>
              <a:gd name="adj2" fmla="val 43923"/>
            </a:avLst>
          </a:prstGeom>
          <a:solidFill>
            <a:srgbClr val="FFFF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535031" name="AutoShape 55"/>
          <p:cNvSpPr>
            <a:spLocks noChangeArrowheads="1"/>
          </p:cNvSpPr>
          <p:nvPr/>
        </p:nvSpPr>
        <p:spPr bwMode="auto">
          <a:xfrm flipH="1" flipV="1">
            <a:off x="4356100" y="3500438"/>
            <a:ext cx="287338" cy="1584325"/>
          </a:xfrm>
          <a:prstGeom prst="downArrow">
            <a:avLst>
              <a:gd name="adj1" fmla="val 50000"/>
              <a:gd name="adj2" fmla="val 137845"/>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2" name="AutoShape 56"/>
          <p:cNvSpPr>
            <a:spLocks noChangeArrowheads="1"/>
          </p:cNvSpPr>
          <p:nvPr/>
        </p:nvSpPr>
        <p:spPr bwMode="auto">
          <a:xfrm rot="10800000">
            <a:off x="4138613" y="2492375"/>
            <a:ext cx="288925" cy="576263"/>
          </a:xfrm>
          <a:prstGeom prst="downArrow">
            <a:avLst>
              <a:gd name="adj1" fmla="val 50000"/>
              <a:gd name="adj2" fmla="val 4986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3" name="AutoShape 57"/>
          <p:cNvSpPr>
            <a:spLocks noChangeArrowheads="1"/>
          </p:cNvSpPr>
          <p:nvPr/>
        </p:nvSpPr>
        <p:spPr bwMode="auto">
          <a:xfrm rot="5400000">
            <a:off x="1655763" y="2025650"/>
            <a:ext cx="287337" cy="360363"/>
          </a:xfrm>
          <a:prstGeom prst="downArrow">
            <a:avLst>
              <a:gd name="adj1" fmla="val 50000"/>
              <a:gd name="adj2" fmla="val 31354"/>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4" name="AutoShape 58"/>
          <p:cNvSpPr>
            <a:spLocks noChangeArrowheads="1"/>
          </p:cNvSpPr>
          <p:nvPr/>
        </p:nvSpPr>
        <p:spPr bwMode="auto">
          <a:xfrm rot="10800000">
            <a:off x="3348038" y="1484313"/>
            <a:ext cx="288925" cy="431800"/>
          </a:xfrm>
          <a:prstGeom prst="downArrow">
            <a:avLst>
              <a:gd name="adj1" fmla="val 50000"/>
              <a:gd name="adj2" fmla="val 37363"/>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5" name="Rectangle 59"/>
          <p:cNvSpPr>
            <a:spLocks noChangeArrowheads="1"/>
          </p:cNvSpPr>
          <p:nvPr/>
        </p:nvSpPr>
        <p:spPr bwMode="auto">
          <a:xfrm rot="5400000" flipV="1">
            <a:off x="3455988" y="3249612"/>
            <a:ext cx="4248150" cy="142875"/>
          </a:xfrm>
          <a:prstGeom prst="rect">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6" name="AutoShape 60"/>
          <p:cNvSpPr>
            <a:spLocks noChangeArrowheads="1"/>
          </p:cNvSpPr>
          <p:nvPr/>
        </p:nvSpPr>
        <p:spPr bwMode="auto">
          <a:xfrm rot="5400000">
            <a:off x="4715669" y="4580731"/>
            <a:ext cx="287338" cy="1584325"/>
          </a:xfrm>
          <a:prstGeom prst="downArrow">
            <a:avLst>
              <a:gd name="adj1" fmla="val 50000"/>
              <a:gd name="adj2" fmla="val 137845"/>
            </a:avLst>
          </a:prstGeom>
          <a:solidFill>
            <a:srgbClr val="FFFF00"/>
          </a:solidFill>
          <a:ln w="12700" algn="ctr">
            <a:solidFill>
              <a:srgbClr val="FF6600"/>
            </a:solidFill>
            <a:miter lim="800000"/>
            <a:headEnd/>
            <a:tailEnd/>
          </a:ln>
        </p:spPr>
        <p:txBody>
          <a:bodyPr rot="10800000" vert="eaVert" wrap="none" anchor="ctr"/>
          <a:lstStyle/>
          <a:p>
            <a:pPr algn="ctr"/>
            <a:endParaRPr lang="zh-CN" altLang="zh-CN" sz="1800" i="0">
              <a:solidFill>
                <a:schemeClr val="tx1"/>
              </a:solidFill>
              <a:latin typeface="Arial" pitchFamily="34" charset="0"/>
            </a:endParaRPr>
          </a:p>
        </p:txBody>
      </p:sp>
      <p:sp>
        <p:nvSpPr>
          <p:cNvPr id="1535037" name="Rectangle 61"/>
          <p:cNvSpPr>
            <a:spLocks noChangeArrowheads="1"/>
          </p:cNvSpPr>
          <p:nvPr/>
        </p:nvSpPr>
        <p:spPr bwMode="auto">
          <a:xfrm flipV="1">
            <a:off x="4140200" y="1196975"/>
            <a:ext cx="1511300" cy="144463"/>
          </a:xfrm>
          <a:prstGeom prst="rect">
            <a:avLst/>
          </a:prstGeom>
          <a:solidFill>
            <a:srgbClr val="FFFF00"/>
          </a:solidFill>
          <a:ln w="12700" algn="ctr">
            <a:solidFill>
              <a:srgbClr val="FF6600"/>
            </a:solidFill>
            <a:miter lim="800000"/>
            <a:headEnd/>
            <a:tailEnd/>
          </a:ln>
        </p:spPr>
        <p:txBody>
          <a:bodyPr wrap="none" anchor="ctr"/>
          <a:lstStyle/>
          <a:p>
            <a:pPr algn="ctr"/>
            <a:endParaRPr lang="zh-CN" altLang="en-US" i="0"/>
          </a:p>
        </p:txBody>
      </p:sp>
      <p:sp>
        <p:nvSpPr>
          <p:cNvPr id="1535038" name="Rectangle 62"/>
          <p:cNvSpPr>
            <a:spLocks noChangeArrowheads="1"/>
          </p:cNvSpPr>
          <p:nvPr/>
        </p:nvSpPr>
        <p:spPr bwMode="auto">
          <a:xfrm>
            <a:off x="2268538" y="4187825"/>
            <a:ext cx="1557337" cy="249238"/>
          </a:xfrm>
          <a:prstGeom prst="rect">
            <a:avLst/>
          </a:prstGeom>
          <a:solidFill>
            <a:srgbClr val="99CC00"/>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AX=6</a:t>
            </a:r>
          </a:p>
        </p:txBody>
      </p:sp>
      <p:sp>
        <p:nvSpPr>
          <p:cNvPr id="1535039" name="AutoShape 63"/>
          <p:cNvSpPr>
            <a:spLocks noChangeArrowheads="1"/>
          </p:cNvSpPr>
          <p:nvPr/>
        </p:nvSpPr>
        <p:spPr bwMode="auto">
          <a:xfrm rot="16200000" flipH="1">
            <a:off x="6120607" y="3609181"/>
            <a:ext cx="287338" cy="504825"/>
          </a:xfrm>
          <a:prstGeom prst="downArrow">
            <a:avLst>
              <a:gd name="adj1" fmla="val 50000"/>
              <a:gd name="adj2" fmla="val 43923"/>
            </a:avLst>
          </a:prstGeom>
          <a:solidFill>
            <a:srgbClr val="FF6600"/>
          </a:solidFill>
          <a:ln w="12700" algn="ctr">
            <a:solidFill>
              <a:srgbClr val="FF6600"/>
            </a:solidFill>
            <a:miter lim="800000"/>
            <a:headEnd/>
            <a:tailEnd/>
          </a:ln>
        </p:spPr>
        <p:txBody>
          <a:bodyPr wrap="none" anchor="ctr"/>
          <a:lstStyle/>
          <a:p>
            <a:endParaRPr lang="zh-CN" altLang="en-US" i="0"/>
          </a:p>
        </p:txBody>
      </p:sp>
      <p:sp>
        <p:nvSpPr>
          <p:cNvPr id="1535040" name="Rectangle 64"/>
          <p:cNvSpPr>
            <a:spLocks noChangeArrowheads="1"/>
          </p:cNvSpPr>
          <p:nvPr/>
        </p:nvSpPr>
        <p:spPr bwMode="auto">
          <a:xfrm flipV="1">
            <a:off x="1187450" y="6237288"/>
            <a:ext cx="7705725" cy="144462"/>
          </a:xfrm>
          <a:prstGeom prst="rect">
            <a:avLst/>
          </a:prstGeom>
          <a:solidFill>
            <a:srgbClr val="FFFF00"/>
          </a:solidFill>
          <a:ln w="12700" algn="ctr">
            <a:solidFill>
              <a:srgbClr val="339966"/>
            </a:solidFill>
            <a:miter lim="800000"/>
            <a:headEnd/>
            <a:tailEnd/>
          </a:ln>
        </p:spPr>
        <p:txBody>
          <a:bodyPr wrap="none" anchor="ctr"/>
          <a:lstStyle/>
          <a:p>
            <a:endParaRPr lang="zh-CN" altLang="en-US" i="0"/>
          </a:p>
        </p:txBody>
      </p:sp>
      <p:sp>
        <p:nvSpPr>
          <p:cNvPr id="1535041" name="AutoShape 65"/>
          <p:cNvSpPr>
            <a:spLocks noChangeArrowheads="1"/>
          </p:cNvSpPr>
          <p:nvPr/>
        </p:nvSpPr>
        <p:spPr bwMode="auto">
          <a:xfrm rot="10800000">
            <a:off x="2916238" y="5734050"/>
            <a:ext cx="288925" cy="576263"/>
          </a:xfrm>
          <a:prstGeom prst="downArrow">
            <a:avLst>
              <a:gd name="adj1" fmla="val 50000"/>
              <a:gd name="adj2" fmla="val 49863"/>
            </a:avLst>
          </a:prstGeom>
          <a:solidFill>
            <a:srgbClr val="FFFF00"/>
          </a:solidFill>
          <a:ln w="12700" algn="ctr">
            <a:solidFill>
              <a:srgbClr val="339966"/>
            </a:solidFill>
            <a:miter lim="800000"/>
            <a:headEnd/>
            <a:tailEnd/>
          </a:ln>
        </p:spPr>
        <p:txBody>
          <a:bodyPr wrap="none" anchor="ctr"/>
          <a:lstStyle/>
          <a:p>
            <a:endParaRPr lang="zh-CN" altLang="en-US" i="0"/>
          </a:p>
        </p:txBody>
      </p:sp>
      <p:sp>
        <p:nvSpPr>
          <p:cNvPr id="1535042" name="AutoShape 66"/>
          <p:cNvSpPr>
            <a:spLocks noChangeArrowheads="1"/>
          </p:cNvSpPr>
          <p:nvPr/>
        </p:nvSpPr>
        <p:spPr bwMode="auto">
          <a:xfrm>
            <a:off x="7235825" y="4437063"/>
            <a:ext cx="287338" cy="1871662"/>
          </a:xfrm>
          <a:prstGeom prst="upDownArrow">
            <a:avLst>
              <a:gd name="adj1" fmla="val 50000"/>
              <a:gd name="adj2" fmla="val 130276"/>
            </a:avLst>
          </a:prstGeom>
          <a:solidFill>
            <a:srgbClr val="FFFF00"/>
          </a:solidFill>
          <a:ln w="28575" algn="ctr">
            <a:solidFill>
              <a:srgbClr val="339966"/>
            </a:solidFill>
            <a:miter lim="800000"/>
            <a:headEnd/>
            <a:tailEnd/>
          </a:ln>
        </p:spPr>
        <p:txBody>
          <a:bodyPr wrap="none" anchor="ctr"/>
          <a:lstStyle/>
          <a:p>
            <a:endParaRPr lang="zh-CN" altLang="en-US" i="0"/>
          </a:p>
        </p:txBody>
      </p:sp>
      <p:sp>
        <p:nvSpPr>
          <p:cNvPr id="1535043" name="Rectangle 67"/>
          <p:cNvSpPr>
            <a:spLocks noChangeArrowheads="1"/>
          </p:cNvSpPr>
          <p:nvPr/>
        </p:nvSpPr>
        <p:spPr bwMode="auto">
          <a:xfrm>
            <a:off x="2222500" y="5445125"/>
            <a:ext cx="1557338" cy="249238"/>
          </a:xfrm>
          <a:prstGeom prst="rect">
            <a:avLst/>
          </a:prstGeom>
          <a:solidFill>
            <a:srgbClr val="CCFFCC"/>
          </a:solidFill>
          <a:ln w="9525">
            <a:solidFill>
              <a:srgbClr val="FF6600"/>
            </a:solidFill>
            <a:miter lim="800000"/>
            <a:headEnd/>
            <a:tailEnd/>
          </a:ln>
        </p:spPr>
        <p:txBody>
          <a:bodyPr wrap="none" anchor="ctr"/>
          <a:lstStyle/>
          <a:p>
            <a:pPr algn="ctr"/>
            <a:r>
              <a:rPr lang="en-US" altLang="zh-CN" sz="1800" i="0">
                <a:solidFill>
                  <a:srgbClr val="D60093"/>
                </a:solidFill>
                <a:latin typeface="Arial" pitchFamily="34" charset="0"/>
              </a:rPr>
              <a:t>DR=4</a:t>
            </a:r>
          </a:p>
        </p:txBody>
      </p:sp>
      <p:sp>
        <p:nvSpPr>
          <p:cNvPr id="6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899832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1535011"/>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mph" presetSubtype="0" repeatCount="4000" fill="hold" grpId="1" nodeType="clickEffect">
                                  <p:stCondLst>
                                    <p:cond delay="0"/>
                                  </p:stCondLst>
                                  <p:childTnLst>
                                    <p:animClr clrSpc="hsl" dir="cw">
                                      <p:cBhvr override="childStyle">
                                        <p:cTn id="10" dur="1000" fill="hold"/>
                                        <p:tgtEl>
                                          <p:spTgt spid="1535006"/>
                                        </p:tgtEl>
                                        <p:attrNameLst>
                                          <p:attrName>style.color</p:attrName>
                                        </p:attrNameLst>
                                      </p:cBhvr>
                                      <p:by>
                                        <p:hsl h="-7200000" s="0" l="0"/>
                                      </p:by>
                                    </p:animClr>
                                    <p:animClr clrSpc="hsl" dir="cw">
                                      <p:cBhvr>
                                        <p:cTn id="11" dur="1000" fill="hold"/>
                                        <p:tgtEl>
                                          <p:spTgt spid="1535006"/>
                                        </p:tgtEl>
                                        <p:attrNameLst>
                                          <p:attrName>fillcolor</p:attrName>
                                        </p:attrNameLst>
                                      </p:cBhvr>
                                      <p:by>
                                        <p:hsl h="-7200000" s="0" l="0"/>
                                      </p:by>
                                    </p:animClr>
                                    <p:animClr clrSpc="hsl" dir="cw">
                                      <p:cBhvr>
                                        <p:cTn id="12" dur="1000" fill="hold"/>
                                        <p:tgtEl>
                                          <p:spTgt spid="1535006"/>
                                        </p:tgtEl>
                                        <p:attrNameLst>
                                          <p:attrName>stroke.color</p:attrName>
                                        </p:attrNameLst>
                                      </p:cBhvr>
                                      <p:by>
                                        <p:hsl h="-7200000" s="0" l="0"/>
                                      </p:by>
                                    </p:animClr>
                                    <p:set>
                                      <p:cBhvr>
                                        <p:cTn id="13" dur="1000" fill="hold"/>
                                        <p:tgtEl>
                                          <p:spTgt spid="1535006"/>
                                        </p:tgtEl>
                                        <p:attrNameLst>
                                          <p:attrName>fill.type</p:attrName>
                                        </p:attrNameLst>
                                      </p:cBhvr>
                                      <p:to>
                                        <p:strVal val="solid"/>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5" presetClass="emph" presetSubtype="0" repeatCount="4000" fill="hold" grpId="0" nodeType="clickEffect">
                                  <p:stCondLst>
                                    <p:cond delay="0"/>
                                  </p:stCondLst>
                                  <p:childTnLst>
                                    <p:anim calcmode="discrete" valueType="str">
                                      <p:cBhvr>
                                        <p:cTn id="17" dur="1000" fill="hold"/>
                                        <p:tgtEl>
                                          <p:spTgt spid="1535006"/>
                                        </p:tgtEl>
                                        <p:attrNameLst>
                                          <p:attrName>style.visibility</p:attrName>
                                        </p:attrNameLst>
                                      </p:cBhvr>
                                      <p:tavLst>
                                        <p:tav tm="0">
                                          <p:val>
                                            <p:strVal val="hidden"/>
                                          </p:val>
                                        </p:tav>
                                        <p:tav tm="50000">
                                          <p:val>
                                            <p:strVal val="visible"/>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repeatCount="4000" fill="hold" grpId="0" nodeType="clickEffect">
                                  <p:stCondLst>
                                    <p:cond delay="0"/>
                                  </p:stCondLst>
                                  <p:childTnLst>
                                    <p:set>
                                      <p:cBhvr>
                                        <p:cTn id="21" dur="1" fill="hold">
                                          <p:stCondLst>
                                            <p:cond delay="0"/>
                                          </p:stCondLst>
                                        </p:cTn>
                                        <p:tgtEl>
                                          <p:spTgt spid="1535027"/>
                                        </p:tgtEl>
                                        <p:attrNameLst>
                                          <p:attrName>style.visibility</p:attrName>
                                        </p:attrNameLst>
                                      </p:cBhvr>
                                      <p:to>
                                        <p:strVal val="visible"/>
                                      </p:to>
                                    </p:set>
                                    <p:animEffect transition="in" filter="wipe(right)">
                                      <p:cBhvr>
                                        <p:cTn id="22" dur="500"/>
                                        <p:tgtEl>
                                          <p:spTgt spid="15350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repeatCount="4000" fill="hold" grpId="0" nodeType="clickEffect">
                                  <p:stCondLst>
                                    <p:cond delay="0"/>
                                  </p:stCondLst>
                                  <p:childTnLst>
                                    <p:set>
                                      <p:cBhvr>
                                        <p:cTn id="26" dur="1" fill="hold">
                                          <p:stCondLst>
                                            <p:cond delay="0"/>
                                          </p:stCondLst>
                                        </p:cTn>
                                        <p:tgtEl>
                                          <p:spTgt spid="1535028"/>
                                        </p:tgtEl>
                                        <p:attrNameLst>
                                          <p:attrName>style.visibility</p:attrName>
                                        </p:attrNameLst>
                                      </p:cBhvr>
                                      <p:to>
                                        <p:strVal val="visible"/>
                                      </p:to>
                                    </p:set>
                                    <p:animEffect transition="in" filter="wipe(down)">
                                      <p:cBhvr>
                                        <p:cTn id="27" dur="500"/>
                                        <p:tgtEl>
                                          <p:spTgt spid="15350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repeatCount="4000" fill="hold" grpId="0" nodeType="clickEffect">
                                  <p:stCondLst>
                                    <p:cond delay="0"/>
                                  </p:stCondLst>
                                  <p:childTnLst>
                                    <p:set>
                                      <p:cBhvr>
                                        <p:cTn id="31" dur="1" fill="hold">
                                          <p:stCondLst>
                                            <p:cond delay="0"/>
                                          </p:stCondLst>
                                        </p:cTn>
                                        <p:tgtEl>
                                          <p:spTgt spid="1535029"/>
                                        </p:tgtEl>
                                        <p:attrNameLst>
                                          <p:attrName>style.visibility</p:attrName>
                                        </p:attrNameLst>
                                      </p:cBhvr>
                                      <p:to>
                                        <p:strVal val="visible"/>
                                      </p:to>
                                    </p:set>
                                    <p:animEffect transition="in" filter="wipe(down)">
                                      <p:cBhvr>
                                        <p:cTn id="32" dur="500"/>
                                        <p:tgtEl>
                                          <p:spTgt spid="15350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4000" fill="hold" grpId="0" nodeType="clickEffect">
                                  <p:stCondLst>
                                    <p:cond delay="0"/>
                                  </p:stCondLst>
                                  <p:childTnLst>
                                    <p:set>
                                      <p:cBhvr>
                                        <p:cTn id="36" dur="1" fill="hold">
                                          <p:stCondLst>
                                            <p:cond delay="0"/>
                                          </p:stCondLst>
                                        </p:cTn>
                                        <p:tgtEl>
                                          <p:spTgt spid="1535039"/>
                                        </p:tgtEl>
                                        <p:attrNameLst>
                                          <p:attrName>style.visibility</p:attrName>
                                        </p:attrNameLst>
                                      </p:cBhvr>
                                      <p:to>
                                        <p:strVal val="visible"/>
                                      </p:to>
                                    </p:set>
                                    <p:anim calcmode="lin" valueType="num">
                                      <p:cBhvr>
                                        <p:cTn id="37" dur="1000" fill="hold"/>
                                        <p:tgtEl>
                                          <p:spTgt spid="1535039"/>
                                        </p:tgtEl>
                                        <p:attrNameLst>
                                          <p:attrName>ppt_x</p:attrName>
                                        </p:attrNameLst>
                                      </p:cBhvr>
                                      <p:tavLst>
                                        <p:tav tm="0">
                                          <p:val>
                                            <p:strVal val="#ppt_x-#ppt_w/2"/>
                                          </p:val>
                                        </p:tav>
                                        <p:tav tm="100000">
                                          <p:val>
                                            <p:strVal val="#ppt_x"/>
                                          </p:val>
                                        </p:tav>
                                      </p:tavLst>
                                    </p:anim>
                                    <p:anim calcmode="lin" valueType="num">
                                      <p:cBhvr>
                                        <p:cTn id="38" dur="1000" fill="hold"/>
                                        <p:tgtEl>
                                          <p:spTgt spid="1535039"/>
                                        </p:tgtEl>
                                        <p:attrNameLst>
                                          <p:attrName>ppt_y</p:attrName>
                                        </p:attrNameLst>
                                      </p:cBhvr>
                                      <p:tavLst>
                                        <p:tav tm="0">
                                          <p:val>
                                            <p:strVal val="#ppt_y"/>
                                          </p:val>
                                        </p:tav>
                                        <p:tav tm="100000">
                                          <p:val>
                                            <p:strVal val="#ppt_y"/>
                                          </p:val>
                                        </p:tav>
                                      </p:tavLst>
                                    </p:anim>
                                    <p:anim calcmode="lin" valueType="num">
                                      <p:cBhvr>
                                        <p:cTn id="39" dur="1000" fill="hold"/>
                                        <p:tgtEl>
                                          <p:spTgt spid="1535039"/>
                                        </p:tgtEl>
                                        <p:attrNameLst>
                                          <p:attrName>ppt_w</p:attrName>
                                        </p:attrNameLst>
                                      </p:cBhvr>
                                      <p:tavLst>
                                        <p:tav tm="0">
                                          <p:val>
                                            <p:fltVal val="0"/>
                                          </p:val>
                                        </p:tav>
                                        <p:tav tm="100000">
                                          <p:val>
                                            <p:strVal val="#ppt_w"/>
                                          </p:val>
                                        </p:tav>
                                      </p:tavLst>
                                    </p:anim>
                                    <p:anim calcmode="lin" valueType="num">
                                      <p:cBhvr>
                                        <p:cTn id="40" dur="1000" fill="hold"/>
                                        <p:tgtEl>
                                          <p:spTgt spid="1535039"/>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5" presetClass="emph" presetSubtype="0" repeatCount="4000" fill="hold" grpId="1" nodeType="clickEffect">
                                  <p:stCondLst>
                                    <p:cond delay="0"/>
                                  </p:stCondLst>
                                  <p:childTnLst>
                                    <p:anim calcmode="discrete" valueType="str">
                                      <p:cBhvr>
                                        <p:cTn id="44" dur="1000" fill="hold"/>
                                        <p:tgtEl>
                                          <p:spTgt spid="1535039"/>
                                        </p:tgtEl>
                                        <p:attrNameLst>
                                          <p:attrName>style.visibility</p:attrName>
                                        </p:attrNameLst>
                                      </p:cBhvr>
                                      <p:tavLst>
                                        <p:tav tm="0">
                                          <p:val>
                                            <p:strVal val="hidden"/>
                                          </p:val>
                                        </p:tav>
                                        <p:tav tm="50000">
                                          <p:val>
                                            <p:strVal val="visible"/>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repeatCount="4000" fill="hold" grpId="0" nodeType="clickEffect">
                                  <p:stCondLst>
                                    <p:cond delay="0"/>
                                  </p:stCondLst>
                                  <p:childTnLst>
                                    <p:set>
                                      <p:cBhvr>
                                        <p:cTn id="48" dur="1" fill="hold">
                                          <p:stCondLst>
                                            <p:cond delay="0"/>
                                          </p:stCondLst>
                                        </p:cTn>
                                        <p:tgtEl>
                                          <p:spTgt spid="1535042"/>
                                        </p:tgtEl>
                                        <p:attrNameLst>
                                          <p:attrName>style.visibility</p:attrName>
                                        </p:attrNameLst>
                                      </p:cBhvr>
                                      <p:to>
                                        <p:strVal val="visible"/>
                                      </p:to>
                                    </p:set>
                                    <p:animEffect transition="in" filter="wipe(down)">
                                      <p:cBhvr>
                                        <p:cTn id="49" dur="500"/>
                                        <p:tgtEl>
                                          <p:spTgt spid="1535042"/>
                                        </p:tgtEl>
                                      </p:cBhvr>
                                    </p:animEffect>
                                  </p:childTnLst>
                                </p:cTn>
                              </p:par>
                            </p:childTnLst>
                          </p:cTn>
                        </p:par>
                        <p:par>
                          <p:cTn id="50" fill="hold" nodeType="afterGroup">
                            <p:stCondLst>
                              <p:cond delay="2000"/>
                            </p:stCondLst>
                            <p:childTnLst>
                              <p:par>
                                <p:cTn id="51" presetID="17" presetClass="entr" presetSubtype="10" repeatCount="4000" fill="hold" grpId="0" nodeType="afterEffect">
                                  <p:stCondLst>
                                    <p:cond delay="0"/>
                                  </p:stCondLst>
                                  <p:childTnLst>
                                    <p:set>
                                      <p:cBhvr>
                                        <p:cTn id="52" dur="1" fill="hold">
                                          <p:stCondLst>
                                            <p:cond delay="0"/>
                                          </p:stCondLst>
                                        </p:cTn>
                                        <p:tgtEl>
                                          <p:spTgt spid="1535040"/>
                                        </p:tgtEl>
                                        <p:attrNameLst>
                                          <p:attrName>style.visibility</p:attrName>
                                        </p:attrNameLst>
                                      </p:cBhvr>
                                      <p:to>
                                        <p:strVal val="visible"/>
                                      </p:to>
                                    </p:set>
                                    <p:anim calcmode="lin" valueType="num">
                                      <p:cBhvr>
                                        <p:cTn id="53" dur="1000" fill="hold"/>
                                        <p:tgtEl>
                                          <p:spTgt spid="1535040"/>
                                        </p:tgtEl>
                                        <p:attrNameLst>
                                          <p:attrName>ppt_w</p:attrName>
                                        </p:attrNameLst>
                                      </p:cBhvr>
                                      <p:tavLst>
                                        <p:tav tm="0">
                                          <p:val>
                                            <p:fltVal val="0"/>
                                          </p:val>
                                        </p:tav>
                                        <p:tav tm="100000">
                                          <p:val>
                                            <p:strVal val="#ppt_w"/>
                                          </p:val>
                                        </p:tav>
                                      </p:tavLst>
                                    </p:anim>
                                    <p:anim calcmode="lin" valueType="num">
                                      <p:cBhvr>
                                        <p:cTn id="54" dur="1000" fill="hold"/>
                                        <p:tgtEl>
                                          <p:spTgt spid="1535040"/>
                                        </p:tgtEl>
                                        <p:attrNameLst>
                                          <p:attrName>ppt_h</p:attrName>
                                        </p:attrNameLst>
                                      </p:cBhvr>
                                      <p:tavLst>
                                        <p:tav tm="0">
                                          <p:val>
                                            <p:strVal val="#ppt_h"/>
                                          </p:val>
                                        </p:tav>
                                        <p:tav tm="100000">
                                          <p:val>
                                            <p:strVal val="#ppt_h"/>
                                          </p:val>
                                        </p:tav>
                                      </p:tavLst>
                                    </p:anim>
                                  </p:childTnLst>
                                </p:cTn>
                              </p:par>
                            </p:childTnLst>
                          </p:cTn>
                        </p:par>
                        <p:par>
                          <p:cTn id="55" fill="hold" nodeType="afterGroup">
                            <p:stCondLst>
                              <p:cond delay="6000"/>
                            </p:stCondLst>
                            <p:childTnLst>
                              <p:par>
                                <p:cTn id="56" presetID="22" presetClass="entr" presetSubtype="4" repeatCount="4000" fill="hold" grpId="0" nodeType="afterEffect">
                                  <p:stCondLst>
                                    <p:cond delay="0"/>
                                  </p:stCondLst>
                                  <p:childTnLst>
                                    <p:set>
                                      <p:cBhvr>
                                        <p:cTn id="57" dur="1" fill="hold">
                                          <p:stCondLst>
                                            <p:cond delay="0"/>
                                          </p:stCondLst>
                                        </p:cTn>
                                        <p:tgtEl>
                                          <p:spTgt spid="1535041"/>
                                        </p:tgtEl>
                                        <p:attrNameLst>
                                          <p:attrName>style.visibility</p:attrName>
                                        </p:attrNameLst>
                                      </p:cBhvr>
                                      <p:to>
                                        <p:strVal val="visible"/>
                                      </p:to>
                                    </p:set>
                                    <p:animEffect transition="in" filter="wipe(down)">
                                      <p:cBhvr>
                                        <p:cTn id="58" dur="500"/>
                                        <p:tgtEl>
                                          <p:spTgt spid="153504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5" presetClass="emph" presetSubtype="0" repeatCount="4000" fill="hold" grpId="0" nodeType="clickEffect">
                                  <p:stCondLst>
                                    <p:cond delay="0"/>
                                  </p:stCondLst>
                                  <p:childTnLst>
                                    <p:anim calcmode="discrete" valueType="str">
                                      <p:cBhvr>
                                        <p:cTn id="62" dur="1000" fill="hold"/>
                                        <p:tgtEl>
                                          <p:spTgt spid="1535010"/>
                                        </p:tgtEl>
                                        <p:attrNameLst>
                                          <p:attrName>style.visibility</p:attrName>
                                        </p:attrNameLst>
                                      </p:cBhvr>
                                      <p:tavLst>
                                        <p:tav tm="0">
                                          <p:val>
                                            <p:strVal val="hidden"/>
                                          </p:val>
                                        </p:tav>
                                        <p:tav tm="50000">
                                          <p:val>
                                            <p:strVal val="visible"/>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repeatCount="4000" fill="hold" grpId="0" nodeType="clickEffect">
                                  <p:stCondLst>
                                    <p:cond delay="0"/>
                                  </p:stCondLst>
                                  <p:childTnLst>
                                    <p:set>
                                      <p:cBhvr>
                                        <p:cTn id="66" dur="1" fill="hold">
                                          <p:stCondLst>
                                            <p:cond delay="0"/>
                                          </p:stCondLst>
                                        </p:cTn>
                                        <p:tgtEl>
                                          <p:spTgt spid="1535043"/>
                                        </p:tgtEl>
                                        <p:attrNameLst>
                                          <p:attrName>style.visibility</p:attrName>
                                        </p:attrNameLst>
                                      </p:cBhvr>
                                      <p:to>
                                        <p:strVal val="visible"/>
                                      </p:to>
                                    </p:set>
                                    <p:anim calcmode="lin" valueType="num">
                                      <p:cBhvr additive="base">
                                        <p:cTn id="67" dur="1000" fill="hold"/>
                                        <p:tgtEl>
                                          <p:spTgt spid="1535043"/>
                                        </p:tgtEl>
                                        <p:attrNameLst>
                                          <p:attrName>ppt_x</p:attrName>
                                        </p:attrNameLst>
                                      </p:cBhvr>
                                      <p:tavLst>
                                        <p:tav tm="0">
                                          <p:val>
                                            <p:strVal val="#ppt_x"/>
                                          </p:val>
                                        </p:tav>
                                        <p:tav tm="100000">
                                          <p:val>
                                            <p:strVal val="#ppt_x"/>
                                          </p:val>
                                        </p:tav>
                                      </p:tavLst>
                                    </p:anim>
                                    <p:anim calcmode="lin" valueType="num">
                                      <p:cBhvr additive="base">
                                        <p:cTn id="68" dur="1000" fill="hold"/>
                                        <p:tgtEl>
                                          <p:spTgt spid="1535043"/>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5" presetClass="emph" presetSubtype="0" repeatCount="4000" fill="hold" grpId="0" nodeType="clickEffect">
                                  <p:stCondLst>
                                    <p:cond delay="0"/>
                                  </p:stCondLst>
                                  <p:childTnLst>
                                    <p:anim calcmode="discrete" valueType="str">
                                      <p:cBhvr>
                                        <p:cTn id="72" dur="1000" fill="hold"/>
                                        <p:tgtEl>
                                          <p:spTgt spid="1535012"/>
                                        </p:tgtEl>
                                        <p:attrNameLst>
                                          <p:attrName>style.visibility</p:attrName>
                                        </p:attrNameLst>
                                      </p:cBhvr>
                                      <p:tavLst>
                                        <p:tav tm="0">
                                          <p:val>
                                            <p:strVal val="hidden"/>
                                          </p:val>
                                        </p:tav>
                                        <p:tav tm="50000">
                                          <p:val>
                                            <p:strVal val="visible"/>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repeatCount="4000" fill="hold" grpId="0" nodeType="clickEffect">
                                  <p:stCondLst>
                                    <p:cond delay="0"/>
                                  </p:stCondLst>
                                  <p:childTnLst>
                                    <p:set>
                                      <p:cBhvr>
                                        <p:cTn id="76" dur="1" fill="hold">
                                          <p:stCondLst>
                                            <p:cond delay="0"/>
                                          </p:stCondLst>
                                        </p:cTn>
                                        <p:tgtEl>
                                          <p:spTgt spid="1535030"/>
                                        </p:tgtEl>
                                        <p:attrNameLst>
                                          <p:attrName>style.visibility</p:attrName>
                                        </p:attrNameLst>
                                      </p:cBhvr>
                                      <p:to>
                                        <p:strVal val="visible"/>
                                      </p:to>
                                    </p:set>
                                    <p:animEffect transition="in" filter="wipe(left)">
                                      <p:cBhvr>
                                        <p:cTn id="77" dur="500"/>
                                        <p:tgtEl>
                                          <p:spTgt spid="153503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repeatCount="4000" fill="hold" grpId="0" nodeType="clickEffect">
                                  <p:stCondLst>
                                    <p:cond delay="0"/>
                                  </p:stCondLst>
                                  <p:childTnLst>
                                    <p:set>
                                      <p:cBhvr>
                                        <p:cTn id="81" dur="1" fill="hold">
                                          <p:stCondLst>
                                            <p:cond delay="0"/>
                                          </p:stCondLst>
                                        </p:cTn>
                                        <p:tgtEl>
                                          <p:spTgt spid="1535031"/>
                                        </p:tgtEl>
                                        <p:attrNameLst>
                                          <p:attrName>style.visibility</p:attrName>
                                        </p:attrNameLst>
                                      </p:cBhvr>
                                      <p:to>
                                        <p:strVal val="visible"/>
                                      </p:to>
                                    </p:set>
                                    <p:animEffect transition="in" filter="wipe(down)">
                                      <p:cBhvr>
                                        <p:cTn id="82" dur="500"/>
                                        <p:tgtEl>
                                          <p:spTgt spid="153503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repeatCount="4000" fill="hold" grpId="0" nodeType="clickEffect">
                                  <p:stCondLst>
                                    <p:cond delay="0"/>
                                  </p:stCondLst>
                                  <p:childTnLst>
                                    <p:set>
                                      <p:cBhvr>
                                        <p:cTn id="86" dur="1" fill="hold">
                                          <p:stCondLst>
                                            <p:cond delay="0"/>
                                          </p:stCondLst>
                                        </p:cTn>
                                        <p:tgtEl>
                                          <p:spTgt spid="1535032"/>
                                        </p:tgtEl>
                                        <p:attrNameLst>
                                          <p:attrName>style.visibility</p:attrName>
                                        </p:attrNameLst>
                                      </p:cBhvr>
                                      <p:to>
                                        <p:strVal val="visible"/>
                                      </p:to>
                                    </p:set>
                                    <p:animEffect transition="in" filter="wipe(down)">
                                      <p:cBhvr>
                                        <p:cTn id="87" dur="500"/>
                                        <p:tgtEl>
                                          <p:spTgt spid="153503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5" presetClass="emph" presetSubtype="0" repeatCount="4000" fill="hold" grpId="0" nodeType="clickEffect">
                                  <p:stCondLst>
                                    <p:cond delay="0"/>
                                  </p:stCondLst>
                                  <p:childTnLst>
                                    <p:anim calcmode="discrete" valueType="str">
                                      <p:cBhvr>
                                        <p:cTn id="91" dur="1000" fill="hold"/>
                                        <p:tgtEl>
                                          <p:spTgt spid="1534998"/>
                                        </p:tgtEl>
                                        <p:attrNameLst>
                                          <p:attrName>style.visibility</p:attrName>
                                        </p:attrNameLst>
                                      </p:cBhvr>
                                      <p:tavLst>
                                        <p:tav tm="0">
                                          <p:val>
                                            <p:strVal val="hidden"/>
                                          </p:val>
                                        </p:tav>
                                        <p:tav tm="50000">
                                          <p:val>
                                            <p:strVal val="visible"/>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2" repeatCount="4000" fill="hold" grpId="0" nodeType="clickEffect">
                                  <p:stCondLst>
                                    <p:cond delay="0"/>
                                  </p:stCondLst>
                                  <p:childTnLst>
                                    <p:set>
                                      <p:cBhvr>
                                        <p:cTn id="95" dur="1" fill="hold">
                                          <p:stCondLst>
                                            <p:cond delay="0"/>
                                          </p:stCondLst>
                                        </p:cTn>
                                        <p:tgtEl>
                                          <p:spTgt spid="1535033"/>
                                        </p:tgtEl>
                                        <p:attrNameLst>
                                          <p:attrName>style.visibility</p:attrName>
                                        </p:attrNameLst>
                                      </p:cBhvr>
                                      <p:to>
                                        <p:strVal val="visible"/>
                                      </p:to>
                                    </p:set>
                                    <p:animEffect transition="in" filter="wipe(right)">
                                      <p:cBhvr>
                                        <p:cTn id="96" dur="500"/>
                                        <p:tgtEl>
                                          <p:spTgt spid="153503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5" presetClass="emph" presetSubtype="0" repeatCount="4000" fill="hold" grpId="0" nodeType="clickEffect">
                                  <p:stCondLst>
                                    <p:cond delay="0"/>
                                  </p:stCondLst>
                                  <p:childTnLst>
                                    <p:anim calcmode="discrete" valueType="str">
                                      <p:cBhvr>
                                        <p:cTn id="100" dur="1000" fill="hold"/>
                                        <p:tgtEl>
                                          <p:spTgt spid="1535003"/>
                                        </p:tgtEl>
                                        <p:attrNameLst>
                                          <p:attrName>style.visibility</p:attrName>
                                        </p:attrNameLst>
                                      </p:cBhvr>
                                      <p:tavLst>
                                        <p:tav tm="0">
                                          <p:val>
                                            <p:strVal val="hidden"/>
                                          </p:val>
                                        </p:tav>
                                        <p:tav tm="50000">
                                          <p:val>
                                            <p:strVal val="visible"/>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4" repeatCount="4000" fill="hold" grpId="0" nodeType="clickEffect">
                                  <p:stCondLst>
                                    <p:cond delay="0"/>
                                  </p:stCondLst>
                                  <p:childTnLst>
                                    <p:set>
                                      <p:cBhvr>
                                        <p:cTn id="104" dur="1" fill="hold">
                                          <p:stCondLst>
                                            <p:cond delay="0"/>
                                          </p:stCondLst>
                                        </p:cTn>
                                        <p:tgtEl>
                                          <p:spTgt spid="1535034"/>
                                        </p:tgtEl>
                                        <p:attrNameLst>
                                          <p:attrName>style.visibility</p:attrName>
                                        </p:attrNameLst>
                                      </p:cBhvr>
                                      <p:to>
                                        <p:strVal val="visible"/>
                                      </p:to>
                                    </p:set>
                                    <p:animEffect transition="in" filter="wipe(down)">
                                      <p:cBhvr>
                                        <p:cTn id="105" dur="500"/>
                                        <p:tgtEl>
                                          <p:spTgt spid="1535034"/>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5" presetClass="emph" presetSubtype="0" repeatCount="4000" fill="hold" grpId="0" nodeType="clickEffect">
                                  <p:stCondLst>
                                    <p:cond delay="0"/>
                                  </p:stCondLst>
                                  <p:childTnLst>
                                    <p:anim calcmode="discrete" valueType="str">
                                      <p:cBhvr>
                                        <p:cTn id="109" dur="1000" fill="hold"/>
                                        <p:tgtEl>
                                          <p:spTgt spid="1535016"/>
                                        </p:tgtEl>
                                        <p:attrNameLst>
                                          <p:attrName>style.visibility</p:attrName>
                                        </p:attrNameLst>
                                      </p:cBhvr>
                                      <p:tavLst>
                                        <p:tav tm="0">
                                          <p:val>
                                            <p:strVal val="hidden"/>
                                          </p:val>
                                        </p:tav>
                                        <p:tav tm="50000">
                                          <p:val>
                                            <p:strVal val="visible"/>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repeatCount="4000" fill="hold" grpId="0" nodeType="clickEffect">
                                  <p:stCondLst>
                                    <p:cond delay="0"/>
                                  </p:stCondLst>
                                  <p:childTnLst>
                                    <p:set>
                                      <p:cBhvr>
                                        <p:cTn id="113" dur="1" fill="hold">
                                          <p:stCondLst>
                                            <p:cond delay="0"/>
                                          </p:stCondLst>
                                        </p:cTn>
                                        <p:tgtEl>
                                          <p:spTgt spid="1535037"/>
                                        </p:tgtEl>
                                        <p:attrNameLst>
                                          <p:attrName>style.visibility</p:attrName>
                                        </p:attrNameLst>
                                      </p:cBhvr>
                                      <p:to>
                                        <p:strVal val="visible"/>
                                      </p:to>
                                    </p:set>
                                    <p:animEffect transition="in" filter="wipe(left)">
                                      <p:cBhvr>
                                        <p:cTn id="114" dur="500"/>
                                        <p:tgtEl>
                                          <p:spTgt spid="1535037"/>
                                        </p:tgtEl>
                                      </p:cBhvr>
                                    </p:animEffect>
                                  </p:childTnLst>
                                </p:cTn>
                              </p:par>
                            </p:childTnLst>
                          </p:cTn>
                        </p:par>
                        <p:par>
                          <p:cTn id="115" fill="hold" nodeType="afterGroup">
                            <p:stCondLst>
                              <p:cond delay="2000"/>
                            </p:stCondLst>
                            <p:childTnLst>
                              <p:par>
                                <p:cTn id="116" presetID="22" presetClass="entr" presetSubtype="1" repeatCount="4000" fill="hold" grpId="0" nodeType="afterEffect">
                                  <p:stCondLst>
                                    <p:cond delay="0"/>
                                  </p:stCondLst>
                                  <p:childTnLst>
                                    <p:set>
                                      <p:cBhvr>
                                        <p:cTn id="117" dur="1" fill="hold">
                                          <p:stCondLst>
                                            <p:cond delay="0"/>
                                          </p:stCondLst>
                                        </p:cTn>
                                        <p:tgtEl>
                                          <p:spTgt spid="1535035"/>
                                        </p:tgtEl>
                                        <p:attrNameLst>
                                          <p:attrName>style.visibility</p:attrName>
                                        </p:attrNameLst>
                                      </p:cBhvr>
                                      <p:to>
                                        <p:strVal val="visible"/>
                                      </p:to>
                                    </p:set>
                                    <p:animEffect transition="in" filter="wipe(up)">
                                      <p:cBhvr>
                                        <p:cTn id="118" dur="500"/>
                                        <p:tgtEl>
                                          <p:spTgt spid="1535035"/>
                                        </p:tgtEl>
                                      </p:cBhvr>
                                    </p:animEffect>
                                  </p:childTnLst>
                                </p:cTn>
                              </p:par>
                            </p:childTnLst>
                          </p:cTn>
                        </p:par>
                        <p:par>
                          <p:cTn id="119" fill="hold" nodeType="afterGroup">
                            <p:stCondLst>
                              <p:cond delay="4000"/>
                            </p:stCondLst>
                            <p:childTnLst>
                              <p:par>
                                <p:cTn id="120" presetID="22" presetClass="entr" presetSubtype="2" repeatCount="4000" fill="hold" grpId="0" nodeType="afterEffect">
                                  <p:stCondLst>
                                    <p:cond delay="0"/>
                                  </p:stCondLst>
                                  <p:childTnLst>
                                    <p:set>
                                      <p:cBhvr>
                                        <p:cTn id="121" dur="1" fill="hold">
                                          <p:stCondLst>
                                            <p:cond delay="0"/>
                                          </p:stCondLst>
                                        </p:cTn>
                                        <p:tgtEl>
                                          <p:spTgt spid="1535036"/>
                                        </p:tgtEl>
                                        <p:attrNameLst>
                                          <p:attrName>style.visibility</p:attrName>
                                        </p:attrNameLst>
                                      </p:cBhvr>
                                      <p:to>
                                        <p:strVal val="visible"/>
                                      </p:to>
                                    </p:set>
                                    <p:animEffect transition="in" filter="wipe(right)">
                                      <p:cBhvr>
                                        <p:cTn id="122" dur="500"/>
                                        <p:tgtEl>
                                          <p:spTgt spid="15350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repeatCount="4000" fill="hold" grpId="0" nodeType="clickEffect">
                                  <p:stCondLst>
                                    <p:cond delay="0"/>
                                  </p:stCondLst>
                                  <p:childTnLst>
                                    <p:set>
                                      <p:cBhvr>
                                        <p:cTn id="126" dur="1" fill="hold">
                                          <p:stCondLst>
                                            <p:cond delay="0"/>
                                          </p:stCondLst>
                                        </p:cTn>
                                        <p:tgtEl>
                                          <p:spTgt spid="1535038"/>
                                        </p:tgtEl>
                                        <p:attrNameLst>
                                          <p:attrName>style.visibility</p:attrName>
                                        </p:attrNameLst>
                                      </p:cBhvr>
                                      <p:to>
                                        <p:strVal val="visible"/>
                                      </p:to>
                                    </p:set>
                                    <p:anim calcmode="lin" valueType="num">
                                      <p:cBhvr additive="base">
                                        <p:cTn id="127" dur="1000" fill="hold"/>
                                        <p:tgtEl>
                                          <p:spTgt spid="1535038"/>
                                        </p:tgtEl>
                                        <p:attrNameLst>
                                          <p:attrName>ppt_x</p:attrName>
                                        </p:attrNameLst>
                                      </p:cBhvr>
                                      <p:tavLst>
                                        <p:tav tm="0">
                                          <p:val>
                                            <p:strVal val="#ppt_x"/>
                                          </p:val>
                                        </p:tav>
                                        <p:tav tm="100000">
                                          <p:val>
                                            <p:strVal val="#ppt_x"/>
                                          </p:val>
                                        </p:tav>
                                      </p:tavLst>
                                    </p:anim>
                                    <p:anim calcmode="lin" valueType="num">
                                      <p:cBhvr additive="base">
                                        <p:cTn id="128" dur="1000" fill="hold"/>
                                        <p:tgtEl>
                                          <p:spTgt spid="1535038"/>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35" presetClass="emph" presetSubtype="0" repeatCount="4000" fill="hold" nodeType="clickEffect">
                                  <p:stCondLst>
                                    <p:cond delay="0"/>
                                  </p:stCondLst>
                                  <p:childTnLst>
                                    <p:anim calcmode="discrete" valueType="str">
                                      <p:cBhvr>
                                        <p:cTn id="132"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998" grpId="0" animBg="1"/>
      <p:bldP spid="1535003" grpId="0" animBg="1"/>
      <p:bldP spid="1535006" grpId="0" animBg="1"/>
      <p:bldP spid="1535006" grpId="1" animBg="1"/>
      <p:bldP spid="1535010" grpId="0" animBg="1"/>
      <p:bldP spid="1535011" grpId="0" animBg="1"/>
      <p:bldP spid="1535012" grpId="0" animBg="1"/>
      <p:bldP spid="1535016" grpId="0" animBg="1"/>
      <p:bldP spid="1535027" grpId="0" animBg="1"/>
      <p:bldP spid="1535028" grpId="0" animBg="1"/>
      <p:bldP spid="1535029" grpId="0" animBg="1"/>
      <p:bldP spid="1535030" grpId="0" animBg="1"/>
      <p:bldP spid="1535031" grpId="0" animBg="1"/>
      <p:bldP spid="1535032" grpId="0" animBg="1"/>
      <p:bldP spid="1535033" grpId="0" animBg="1"/>
      <p:bldP spid="1535034" grpId="0" animBg="1"/>
      <p:bldP spid="1535035" grpId="0" animBg="1"/>
      <p:bldP spid="1535036" grpId="0" animBg="1"/>
      <p:bldP spid="1535037" grpId="0" animBg="1"/>
      <p:bldP spid="1535038" grpId="0" animBg="1"/>
      <p:bldP spid="1535039" grpId="0" animBg="1"/>
      <p:bldP spid="1535039" grpId="1" animBg="1"/>
      <p:bldP spid="1535040" grpId="0" animBg="1"/>
      <p:bldP spid="1535041" grpId="0" animBg="1"/>
      <p:bldP spid="1535042" grpId="0" animBg="1"/>
      <p:bldP spid="153504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机器指令与微指令的关系</a:t>
            </a:r>
            <a:endParaRPr lang="zh-CN" altLang="en-US" dirty="0"/>
          </a:p>
        </p:txBody>
      </p:sp>
      <p:sp>
        <p:nvSpPr>
          <p:cNvPr id="3" name="内容占位符 2"/>
          <p:cNvSpPr>
            <a:spLocks noGrp="1"/>
          </p:cNvSpPr>
          <p:nvPr>
            <p:ph idx="1"/>
          </p:nvPr>
        </p:nvSpPr>
        <p:spPr/>
        <p:txBody>
          <a:bodyPr/>
          <a:lstStyle/>
          <a:p>
            <a:pPr eaLnBrk="1" hangingPunct="1">
              <a:lnSpc>
                <a:spcPct val="130000"/>
              </a:lnSpc>
            </a:pPr>
            <a:r>
              <a:rPr lang="zh-CN" altLang="en-US" dirty="0">
                <a:latin typeface="华文新魏" pitchFamily="2" charset="-122"/>
              </a:rPr>
              <a:t>机器指令对应一个微程序，这个微程序由若干微指令组成，一个微指令又包含多个微操作</a:t>
            </a:r>
          </a:p>
          <a:p>
            <a:pPr eaLnBrk="1" hangingPunct="1">
              <a:lnSpc>
                <a:spcPct val="130000"/>
              </a:lnSpc>
            </a:pPr>
            <a:r>
              <a:rPr lang="zh-CN" altLang="en-US" dirty="0">
                <a:latin typeface="华文新魏" pitchFamily="2" charset="-122"/>
              </a:rPr>
              <a:t>机器指令与内存储器有关，微指令与控制存储器有关</a:t>
            </a:r>
          </a:p>
          <a:p>
            <a:pPr eaLnBrk="1" hangingPunct="1">
              <a:lnSpc>
                <a:spcPct val="130000"/>
              </a:lnSpc>
            </a:pPr>
            <a:r>
              <a:rPr lang="zh-CN" altLang="en-US" dirty="0">
                <a:latin typeface="华文新魏" pitchFamily="2" charset="-122"/>
              </a:rPr>
              <a:t>每一个</a:t>
            </a:r>
            <a:r>
              <a:rPr lang="en-US" altLang="zh-CN" dirty="0">
                <a:latin typeface="华文新魏" pitchFamily="2" charset="-122"/>
              </a:rPr>
              <a:t>CPU</a:t>
            </a:r>
            <a:r>
              <a:rPr lang="zh-CN" altLang="en-US" dirty="0">
                <a:latin typeface="华文新魏" pitchFamily="2" charset="-122"/>
              </a:rPr>
              <a:t>周期对应一条微指令</a:t>
            </a:r>
          </a:p>
          <a:p>
            <a:endParaRPr lang="zh-CN" altLang="en-US" dirty="0"/>
          </a:p>
        </p:txBody>
      </p:sp>
      <p:sp>
        <p:nvSpPr>
          <p:cNvPr id="5" name="灯片编号占位符 3"/>
          <p:cNvSpPr txBox="1">
            <a:spLocks/>
          </p:cNvSpPr>
          <p:nvPr/>
        </p:nvSpPr>
        <p:spPr>
          <a:xfrm>
            <a:off x="7812360" y="6337126"/>
            <a:ext cx="1015008" cy="476250"/>
          </a:xfrm>
          <a:prstGeom prst="rect">
            <a:avLst/>
          </a:prstGeom>
        </p:spPr>
        <p:txBody>
          <a:bodyPr/>
          <a:ls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90</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8358837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lstStyle/>
          <a:p>
            <a:r>
              <a:rPr lang="zh-CN" altLang="en-US" smtClean="0"/>
              <a:t>微指令设计</a:t>
            </a:r>
          </a:p>
        </p:txBody>
      </p:sp>
      <p:sp>
        <p:nvSpPr>
          <p:cNvPr id="106500" name="Rectangle 3"/>
          <p:cNvSpPr>
            <a:spLocks noGrp="1" noChangeArrowheads="1"/>
          </p:cNvSpPr>
          <p:nvPr>
            <p:ph type="body" idx="1"/>
          </p:nvPr>
        </p:nvSpPr>
        <p:spPr/>
        <p:txBody>
          <a:bodyPr/>
          <a:lstStyle/>
          <a:p>
            <a:r>
              <a:rPr lang="zh-CN" altLang="en-US" dirty="0" smtClean="0"/>
              <a:t>有利于缩短微指令字长度</a:t>
            </a:r>
          </a:p>
          <a:p>
            <a:r>
              <a:rPr lang="zh-CN" altLang="en-US" dirty="0" smtClean="0"/>
              <a:t>有利于减少控制存储器容量</a:t>
            </a:r>
          </a:p>
          <a:p>
            <a:r>
              <a:rPr lang="zh-CN" altLang="en-US" dirty="0" smtClean="0"/>
              <a:t>有利于提高微程序执行速度</a:t>
            </a:r>
          </a:p>
          <a:p>
            <a:r>
              <a:rPr lang="zh-CN" altLang="en-US" dirty="0" smtClean="0"/>
              <a:t>有利于对微指令进行修改</a:t>
            </a:r>
          </a:p>
          <a:p>
            <a:r>
              <a:rPr lang="zh-CN" altLang="en-US" dirty="0" smtClean="0"/>
              <a:t>有利于提高微程序设计的灵活性</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51157446"/>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smtClean="0"/>
              <a:t>微命令编码</a:t>
            </a:r>
          </a:p>
        </p:txBody>
      </p:sp>
      <p:sp>
        <p:nvSpPr>
          <p:cNvPr id="107524" name="Rectangle 3"/>
          <p:cNvSpPr>
            <a:spLocks noGrp="1" noChangeArrowheads="1"/>
          </p:cNvSpPr>
          <p:nvPr>
            <p:ph type="body" idx="1"/>
          </p:nvPr>
        </p:nvSpPr>
        <p:spPr/>
        <p:txBody>
          <a:bodyPr/>
          <a:lstStyle/>
          <a:p>
            <a:r>
              <a:rPr lang="zh-CN" altLang="en-US" smtClean="0"/>
              <a:t>直接表示法</a:t>
            </a:r>
          </a:p>
          <a:p>
            <a:r>
              <a:rPr lang="zh-CN" altLang="en-US" smtClean="0"/>
              <a:t>编码表示法</a:t>
            </a:r>
          </a:p>
          <a:p>
            <a:r>
              <a:rPr lang="zh-CN" altLang="en-US" smtClean="0"/>
              <a:t>混合表示法</a:t>
            </a:r>
          </a:p>
          <a:p>
            <a:endParaRPr lang="en-US" altLang="zh-CN" smtClean="0"/>
          </a:p>
        </p:txBody>
      </p:sp>
      <p:sp>
        <p:nvSpPr>
          <p:cNvPr id="7"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207628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lstStyle/>
          <a:p>
            <a:r>
              <a:rPr lang="zh-CN" altLang="en-US" smtClean="0"/>
              <a:t>直接表示方法</a:t>
            </a:r>
          </a:p>
        </p:txBody>
      </p:sp>
      <p:sp>
        <p:nvSpPr>
          <p:cNvPr id="108548" name="Rectangle 3"/>
          <p:cNvSpPr>
            <a:spLocks noGrp="1" noChangeArrowheads="1"/>
          </p:cNvSpPr>
          <p:nvPr>
            <p:ph type="body" idx="1"/>
          </p:nvPr>
        </p:nvSpPr>
        <p:spPr>
          <a:xfrm>
            <a:off x="395536" y="980728"/>
            <a:ext cx="8218488" cy="1800200"/>
          </a:xfrm>
        </p:spPr>
        <p:txBody>
          <a:bodyPr/>
          <a:lstStyle/>
          <a:p>
            <a:r>
              <a:rPr lang="zh-CN" altLang="en-US" dirty="0" smtClean="0"/>
              <a:t>微指令中每一位代表一个微命令</a:t>
            </a:r>
          </a:p>
          <a:p>
            <a:r>
              <a:rPr lang="zh-CN" altLang="en-US" dirty="0" smtClean="0"/>
              <a:t>简单直观，便于输出控制，</a:t>
            </a:r>
          </a:p>
          <a:p>
            <a:r>
              <a:rPr lang="zh-CN" altLang="en-US" dirty="0" smtClean="0"/>
              <a:t>字长太长，控制存储器容量大</a:t>
            </a:r>
          </a:p>
        </p:txBody>
      </p:sp>
      <p:sp>
        <p:nvSpPr>
          <p:cNvPr id="108549" name="AutoShape 4"/>
          <p:cNvSpPr>
            <a:spLocks noChangeArrowheads="1"/>
          </p:cNvSpPr>
          <p:nvPr/>
        </p:nvSpPr>
        <p:spPr bwMode="auto">
          <a:xfrm>
            <a:off x="930275"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r>
              <a:rPr lang="en-US" altLang="zh-CN" sz="1600" i="0" dirty="0">
                <a:solidFill>
                  <a:schemeClr val="tx1"/>
                </a:solidFill>
                <a:latin typeface="Arial" pitchFamily="34" charset="0"/>
              </a:rPr>
              <a:t>.</a:t>
            </a:r>
          </a:p>
        </p:txBody>
      </p:sp>
      <p:sp>
        <p:nvSpPr>
          <p:cNvPr id="108550" name="AutoShape 5"/>
          <p:cNvSpPr>
            <a:spLocks noChangeArrowheads="1"/>
          </p:cNvSpPr>
          <p:nvPr/>
        </p:nvSpPr>
        <p:spPr bwMode="auto">
          <a:xfrm>
            <a:off x="1250950"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1" name="AutoShape 6"/>
          <p:cNvSpPr>
            <a:spLocks noChangeArrowheads="1"/>
          </p:cNvSpPr>
          <p:nvPr/>
        </p:nvSpPr>
        <p:spPr bwMode="auto">
          <a:xfrm>
            <a:off x="1573213" y="4365377"/>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2" name="AutoShape 7"/>
          <p:cNvSpPr>
            <a:spLocks noChangeArrowheads="1"/>
          </p:cNvSpPr>
          <p:nvPr/>
        </p:nvSpPr>
        <p:spPr bwMode="auto">
          <a:xfrm>
            <a:off x="1893888" y="4365377"/>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3" name="AutoShape 8"/>
          <p:cNvSpPr>
            <a:spLocks noChangeArrowheads="1"/>
          </p:cNvSpPr>
          <p:nvPr/>
        </p:nvSpPr>
        <p:spPr bwMode="auto">
          <a:xfrm>
            <a:off x="2214563" y="4365377"/>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4" name="AutoShape 9"/>
          <p:cNvSpPr>
            <a:spLocks noChangeArrowheads="1"/>
          </p:cNvSpPr>
          <p:nvPr/>
        </p:nvSpPr>
        <p:spPr bwMode="auto">
          <a:xfrm>
            <a:off x="2538413" y="4365377"/>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5" name="AutoShape 10"/>
          <p:cNvSpPr>
            <a:spLocks noChangeArrowheads="1"/>
          </p:cNvSpPr>
          <p:nvPr/>
        </p:nvSpPr>
        <p:spPr bwMode="auto">
          <a:xfrm>
            <a:off x="2859088" y="4365377"/>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6" name="AutoShape 11"/>
          <p:cNvSpPr>
            <a:spLocks noChangeArrowheads="1"/>
          </p:cNvSpPr>
          <p:nvPr/>
        </p:nvSpPr>
        <p:spPr bwMode="auto">
          <a:xfrm>
            <a:off x="3181350"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7" name="AutoShape 12"/>
          <p:cNvSpPr>
            <a:spLocks noChangeArrowheads="1"/>
          </p:cNvSpPr>
          <p:nvPr/>
        </p:nvSpPr>
        <p:spPr bwMode="auto">
          <a:xfrm>
            <a:off x="3502025"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8" name="AutoShape 13"/>
          <p:cNvSpPr>
            <a:spLocks noChangeArrowheads="1"/>
          </p:cNvSpPr>
          <p:nvPr/>
        </p:nvSpPr>
        <p:spPr bwMode="auto">
          <a:xfrm>
            <a:off x="3822700"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59" name="AutoShape 14"/>
          <p:cNvSpPr>
            <a:spLocks noChangeArrowheads="1"/>
          </p:cNvSpPr>
          <p:nvPr/>
        </p:nvSpPr>
        <p:spPr bwMode="auto">
          <a:xfrm>
            <a:off x="4144963" y="4365377"/>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0" name="AutoShape 15"/>
          <p:cNvSpPr>
            <a:spLocks noChangeArrowheads="1"/>
          </p:cNvSpPr>
          <p:nvPr/>
        </p:nvSpPr>
        <p:spPr bwMode="auto">
          <a:xfrm>
            <a:off x="4465638" y="4365377"/>
            <a:ext cx="415925"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1" name="AutoShape 16"/>
          <p:cNvSpPr>
            <a:spLocks noChangeArrowheads="1"/>
          </p:cNvSpPr>
          <p:nvPr/>
        </p:nvSpPr>
        <p:spPr bwMode="auto">
          <a:xfrm>
            <a:off x="4789488" y="4365377"/>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2" name="AutoShape 17"/>
          <p:cNvSpPr>
            <a:spLocks noChangeArrowheads="1"/>
          </p:cNvSpPr>
          <p:nvPr/>
        </p:nvSpPr>
        <p:spPr bwMode="auto">
          <a:xfrm>
            <a:off x="5110163" y="4365377"/>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3" name="AutoShape 18"/>
          <p:cNvSpPr>
            <a:spLocks noChangeArrowheads="1"/>
          </p:cNvSpPr>
          <p:nvPr/>
        </p:nvSpPr>
        <p:spPr bwMode="auto">
          <a:xfrm>
            <a:off x="5430838" y="4365377"/>
            <a:ext cx="414337"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4" name="AutoShape 19"/>
          <p:cNvSpPr>
            <a:spLocks noChangeArrowheads="1"/>
          </p:cNvSpPr>
          <p:nvPr/>
        </p:nvSpPr>
        <p:spPr bwMode="auto">
          <a:xfrm>
            <a:off x="5753100"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5" name="AutoShape 20"/>
          <p:cNvSpPr>
            <a:spLocks noChangeArrowheads="1"/>
          </p:cNvSpPr>
          <p:nvPr/>
        </p:nvSpPr>
        <p:spPr bwMode="auto">
          <a:xfrm>
            <a:off x="6073775" y="4365377"/>
            <a:ext cx="414338" cy="503238"/>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566" name="AutoShape 21"/>
          <p:cNvSpPr>
            <a:spLocks noChangeArrowheads="1"/>
          </p:cNvSpPr>
          <p:nvPr/>
        </p:nvSpPr>
        <p:spPr bwMode="auto">
          <a:xfrm>
            <a:off x="930275"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a:t>
            </a:r>
          </a:p>
        </p:txBody>
      </p:sp>
      <p:sp>
        <p:nvSpPr>
          <p:cNvPr id="108567" name="AutoShape 22"/>
          <p:cNvSpPr>
            <a:spLocks noChangeArrowheads="1"/>
          </p:cNvSpPr>
          <p:nvPr/>
        </p:nvSpPr>
        <p:spPr bwMode="auto">
          <a:xfrm>
            <a:off x="1250950"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2</a:t>
            </a:r>
          </a:p>
        </p:txBody>
      </p:sp>
      <p:sp>
        <p:nvSpPr>
          <p:cNvPr id="108568" name="AutoShape 23"/>
          <p:cNvSpPr>
            <a:spLocks noChangeArrowheads="1"/>
          </p:cNvSpPr>
          <p:nvPr/>
        </p:nvSpPr>
        <p:spPr bwMode="auto">
          <a:xfrm>
            <a:off x="1573213" y="4725740"/>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3</a:t>
            </a:r>
          </a:p>
        </p:txBody>
      </p:sp>
      <p:sp>
        <p:nvSpPr>
          <p:cNvPr id="108569" name="AutoShape 24"/>
          <p:cNvSpPr>
            <a:spLocks noChangeArrowheads="1"/>
          </p:cNvSpPr>
          <p:nvPr/>
        </p:nvSpPr>
        <p:spPr bwMode="auto">
          <a:xfrm>
            <a:off x="1893888" y="4725740"/>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4</a:t>
            </a:r>
          </a:p>
        </p:txBody>
      </p:sp>
      <p:sp>
        <p:nvSpPr>
          <p:cNvPr id="108570" name="AutoShape 25"/>
          <p:cNvSpPr>
            <a:spLocks noChangeArrowheads="1"/>
          </p:cNvSpPr>
          <p:nvPr/>
        </p:nvSpPr>
        <p:spPr bwMode="auto">
          <a:xfrm>
            <a:off x="2214563" y="4725740"/>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5</a:t>
            </a:r>
          </a:p>
        </p:txBody>
      </p:sp>
      <p:sp>
        <p:nvSpPr>
          <p:cNvPr id="108571" name="AutoShape 26"/>
          <p:cNvSpPr>
            <a:spLocks noChangeArrowheads="1"/>
          </p:cNvSpPr>
          <p:nvPr/>
        </p:nvSpPr>
        <p:spPr bwMode="auto">
          <a:xfrm>
            <a:off x="2538413" y="4725740"/>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6</a:t>
            </a:r>
          </a:p>
        </p:txBody>
      </p:sp>
      <p:sp>
        <p:nvSpPr>
          <p:cNvPr id="108572" name="AutoShape 27"/>
          <p:cNvSpPr>
            <a:spLocks noChangeArrowheads="1"/>
          </p:cNvSpPr>
          <p:nvPr/>
        </p:nvSpPr>
        <p:spPr bwMode="auto">
          <a:xfrm>
            <a:off x="2859088" y="4725740"/>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7</a:t>
            </a:r>
          </a:p>
        </p:txBody>
      </p:sp>
      <p:sp>
        <p:nvSpPr>
          <p:cNvPr id="108573" name="AutoShape 28"/>
          <p:cNvSpPr>
            <a:spLocks noChangeArrowheads="1"/>
          </p:cNvSpPr>
          <p:nvPr/>
        </p:nvSpPr>
        <p:spPr bwMode="auto">
          <a:xfrm>
            <a:off x="3181350"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8</a:t>
            </a:r>
          </a:p>
        </p:txBody>
      </p:sp>
      <p:sp>
        <p:nvSpPr>
          <p:cNvPr id="108574" name="AutoShape 29"/>
          <p:cNvSpPr>
            <a:spLocks noChangeArrowheads="1"/>
          </p:cNvSpPr>
          <p:nvPr/>
        </p:nvSpPr>
        <p:spPr bwMode="auto">
          <a:xfrm>
            <a:off x="3502025"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9</a:t>
            </a:r>
          </a:p>
        </p:txBody>
      </p:sp>
      <p:sp>
        <p:nvSpPr>
          <p:cNvPr id="108575" name="AutoShape 30"/>
          <p:cNvSpPr>
            <a:spLocks noChangeArrowheads="1"/>
          </p:cNvSpPr>
          <p:nvPr/>
        </p:nvSpPr>
        <p:spPr bwMode="auto">
          <a:xfrm>
            <a:off x="3822700"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10</a:t>
            </a:r>
          </a:p>
        </p:txBody>
      </p:sp>
      <p:sp>
        <p:nvSpPr>
          <p:cNvPr id="108576" name="AutoShape 31"/>
          <p:cNvSpPr>
            <a:spLocks noChangeArrowheads="1"/>
          </p:cNvSpPr>
          <p:nvPr/>
        </p:nvSpPr>
        <p:spPr bwMode="auto">
          <a:xfrm>
            <a:off x="4144963" y="4725740"/>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11</a:t>
            </a:r>
          </a:p>
        </p:txBody>
      </p:sp>
      <p:sp>
        <p:nvSpPr>
          <p:cNvPr id="108577" name="AutoShape 32"/>
          <p:cNvSpPr>
            <a:spLocks noChangeArrowheads="1"/>
          </p:cNvSpPr>
          <p:nvPr/>
        </p:nvSpPr>
        <p:spPr bwMode="auto">
          <a:xfrm>
            <a:off x="4465638" y="4725740"/>
            <a:ext cx="415925"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12</a:t>
            </a:r>
          </a:p>
        </p:txBody>
      </p:sp>
      <p:sp>
        <p:nvSpPr>
          <p:cNvPr id="108578" name="AutoShape 33"/>
          <p:cNvSpPr>
            <a:spLocks noChangeArrowheads="1"/>
          </p:cNvSpPr>
          <p:nvPr/>
        </p:nvSpPr>
        <p:spPr bwMode="auto">
          <a:xfrm>
            <a:off x="4789488" y="4725740"/>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13</a:t>
            </a:r>
          </a:p>
        </p:txBody>
      </p:sp>
      <p:sp>
        <p:nvSpPr>
          <p:cNvPr id="108579" name="AutoShape 34"/>
          <p:cNvSpPr>
            <a:spLocks noChangeArrowheads="1"/>
          </p:cNvSpPr>
          <p:nvPr/>
        </p:nvSpPr>
        <p:spPr bwMode="auto">
          <a:xfrm>
            <a:off x="5110163" y="4725740"/>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14</a:t>
            </a:r>
          </a:p>
        </p:txBody>
      </p:sp>
      <p:sp>
        <p:nvSpPr>
          <p:cNvPr id="108580" name="AutoShape 35"/>
          <p:cNvSpPr>
            <a:spLocks noChangeArrowheads="1"/>
          </p:cNvSpPr>
          <p:nvPr/>
        </p:nvSpPr>
        <p:spPr bwMode="auto">
          <a:xfrm>
            <a:off x="5430838" y="4725740"/>
            <a:ext cx="414337"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15</a:t>
            </a:r>
          </a:p>
        </p:txBody>
      </p:sp>
      <p:sp>
        <p:nvSpPr>
          <p:cNvPr id="108581" name="AutoShape 36"/>
          <p:cNvSpPr>
            <a:spLocks noChangeArrowheads="1"/>
          </p:cNvSpPr>
          <p:nvPr/>
        </p:nvSpPr>
        <p:spPr bwMode="auto">
          <a:xfrm>
            <a:off x="5753100"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16</a:t>
            </a:r>
          </a:p>
        </p:txBody>
      </p:sp>
      <p:sp>
        <p:nvSpPr>
          <p:cNvPr id="108582" name="AutoShape 37"/>
          <p:cNvSpPr>
            <a:spLocks noChangeArrowheads="1"/>
          </p:cNvSpPr>
          <p:nvPr/>
        </p:nvSpPr>
        <p:spPr bwMode="auto">
          <a:xfrm>
            <a:off x="6073775" y="4725740"/>
            <a:ext cx="414338" cy="50323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17</a:t>
            </a:r>
          </a:p>
        </p:txBody>
      </p:sp>
      <p:grpSp>
        <p:nvGrpSpPr>
          <p:cNvPr id="108583" name="Group 38"/>
          <p:cNvGrpSpPr>
            <a:grpSpLocks/>
          </p:cNvGrpSpPr>
          <p:nvPr/>
        </p:nvGrpSpPr>
        <p:grpSpPr bwMode="auto">
          <a:xfrm>
            <a:off x="6396038" y="4365377"/>
            <a:ext cx="735012" cy="863600"/>
            <a:chOff x="3965" y="1979"/>
            <a:chExt cx="463" cy="544"/>
          </a:xfrm>
        </p:grpSpPr>
        <p:sp>
          <p:nvSpPr>
            <p:cNvPr id="108644" name="AutoShape 39"/>
            <p:cNvSpPr>
              <a:spLocks noChangeArrowheads="1"/>
            </p:cNvSpPr>
            <p:nvPr/>
          </p:nvSpPr>
          <p:spPr bwMode="auto">
            <a:xfrm>
              <a:off x="3965"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645" name="AutoShape 40"/>
            <p:cNvSpPr>
              <a:spLocks noChangeArrowheads="1"/>
            </p:cNvSpPr>
            <p:nvPr/>
          </p:nvSpPr>
          <p:spPr bwMode="auto">
            <a:xfrm>
              <a:off x="4167"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646" name="AutoShape 41"/>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18</a:t>
              </a:r>
            </a:p>
          </p:txBody>
        </p:sp>
        <p:sp>
          <p:nvSpPr>
            <p:cNvPr id="108647" name="AutoShape 42"/>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19</a:t>
              </a:r>
            </a:p>
          </p:txBody>
        </p:sp>
      </p:grpSp>
      <p:grpSp>
        <p:nvGrpSpPr>
          <p:cNvPr id="108584" name="Group 43"/>
          <p:cNvGrpSpPr>
            <a:grpSpLocks/>
          </p:cNvGrpSpPr>
          <p:nvPr/>
        </p:nvGrpSpPr>
        <p:grpSpPr bwMode="auto">
          <a:xfrm>
            <a:off x="7037388" y="4365377"/>
            <a:ext cx="1381125" cy="863600"/>
            <a:chOff x="4369" y="1979"/>
            <a:chExt cx="870" cy="544"/>
          </a:xfrm>
        </p:grpSpPr>
        <p:sp>
          <p:nvSpPr>
            <p:cNvPr id="108636" name="AutoShape 44"/>
            <p:cNvSpPr>
              <a:spLocks noChangeArrowheads="1"/>
            </p:cNvSpPr>
            <p:nvPr/>
          </p:nvSpPr>
          <p:spPr bwMode="auto">
            <a:xfrm>
              <a:off x="4369" y="1979"/>
              <a:ext cx="262" cy="317"/>
            </a:xfrm>
            <a:prstGeom prst="cube">
              <a:avLst>
                <a:gd name="adj" fmla="val 25245"/>
              </a:avLst>
            </a:prstGeom>
            <a:solidFill>
              <a:srgbClr val="339966"/>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637" name="AutoShape 45"/>
            <p:cNvSpPr>
              <a:spLocks noChangeArrowheads="1"/>
            </p:cNvSpPr>
            <p:nvPr/>
          </p:nvSpPr>
          <p:spPr bwMode="auto">
            <a:xfrm>
              <a:off x="4572" y="1979"/>
              <a:ext cx="262" cy="317"/>
            </a:xfrm>
            <a:prstGeom prst="cube">
              <a:avLst>
                <a:gd name="adj" fmla="val 25245"/>
              </a:avLst>
            </a:prstGeom>
            <a:solidFill>
              <a:srgbClr val="339966"/>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638" name="AutoShape 46"/>
            <p:cNvSpPr>
              <a:spLocks noChangeArrowheads="1"/>
            </p:cNvSpPr>
            <p:nvPr/>
          </p:nvSpPr>
          <p:spPr bwMode="auto">
            <a:xfrm>
              <a:off x="4775" y="1979"/>
              <a:ext cx="261" cy="317"/>
            </a:xfrm>
            <a:prstGeom prst="cube">
              <a:avLst>
                <a:gd name="adj" fmla="val 25245"/>
              </a:avLst>
            </a:prstGeom>
            <a:solidFill>
              <a:srgbClr val="339966"/>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639" name="AutoShape 47"/>
            <p:cNvSpPr>
              <a:spLocks noChangeArrowheads="1"/>
            </p:cNvSpPr>
            <p:nvPr/>
          </p:nvSpPr>
          <p:spPr bwMode="auto">
            <a:xfrm>
              <a:off x="4978" y="1979"/>
              <a:ext cx="261" cy="317"/>
            </a:xfrm>
            <a:prstGeom prst="cube">
              <a:avLst>
                <a:gd name="adj" fmla="val 25245"/>
              </a:avLst>
            </a:prstGeom>
            <a:solidFill>
              <a:srgbClr val="339966"/>
            </a:solidFill>
            <a:ln w="9525">
              <a:solidFill>
                <a:srgbClr val="FF6600"/>
              </a:solidFill>
              <a:miter lim="800000"/>
              <a:headEnd/>
              <a:tailEnd/>
            </a:ln>
          </p:spPr>
          <p:txBody>
            <a:bodyPr wrap="none" anchor="ctr"/>
            <a:lstStyle/>
            <a:p>
              <a:endParaRPr lang="zh-CN" altLang="zh-CN" sz="1600" i="0">
                <a:solidFill>
                  <a:schemeClr val="tx1"/>
                </a:solidFill>
                <a:latin typeface="Arial" pitchFamily="34" charset="0"/>
              </a:endParaRPr>
            </a:p>
          </p:txBody>
        </p:sp>
        <p:sp>
          <p:nvSpPr>
            <p:cNvPr id="108640" name="AutoShape 48"/>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20</a:t>
              </a:r>
            </a:p>
          </p:txBody>
        </p:sp>
        <p:sp>
          <p:nvSpPr>
            <p:cNvPr id="108641" name="AutoShape 49"/>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21</a:t>
              </a:r>
            </a:p>
          </p:txBody>
        </p:sp>
        <p:sp>
          <p:nvSpPr>
            <p:cNvPr id="108642" name="AutoShape 50"/>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22</a:t>
              </a:r>
            </a:p>
          </p:txBody>
        </p:sp>
        <p:sp>
          <p:nvSpPr>
            <p:cNvPr id="108643" name="AutoShape 51"/>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600" i="0">
                  <a:solidFill>
                    <a:schemeClr val="tx1"/>
                  </a:solidFill>
                  <a:latin typeface="Arial" pitchFamily="34" charset="0"/>
                </a:rPr>
                <a:t>23</a:t>
              </a:r>
            </a:p>
          </p:txBody>
        </p:sp>
      </p:grpSp>
      <p:grpSp>
        <p:nvGrpSpPr>
          <p:cNvPr id="108585" name="Group 52"/>
          <p:cNvGrpSpPr>
            <a:grpSpLocks/>
          </p:cNvGrpSpPr>
          <p:nvPr/>
        </p:nvGrpSpPr>
        <p:grpSpPr bwMode="auto">
          <a:xfrm>
            <a:off x="928688" y="4868615"/>
            <a:ext cx="7416800" cy="819150"/>
            <a:chOff x="521" y="2296"/>
            <a:chExt cx="4672" cy="726"/>
          </a:xfrm>
        </p:grpSpPr>
        <p:sp>
          <p:nvSpPr>
            <p:cNvPr id="108633" name="Line 53"/>
            <p:cNvSpPr>
              <a:spLocks noChangeShapeType="1"/>
            </p:cNvSpPr>
            <p:nvPr/>
          </p:nvSpPr>
          <p:spPr bwMode="auto">
            <a:xfrm>
              <a:off x="521"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34" name="Line 54"/>
            <p:cNvSpPr>
              <a:spLocks noChangeShapeType="1"/>
            </p:cNvSpPr>
            <p:nvPr/>
          </p:nvSpPr>
          <p:spPr bwMode="auto">
            <a:xfrm>
              <a:off x="3969"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35" name="Line 55"/>
            <p:cNvSpPr>
              <a:spLocks noChangeShapeType="1"/>
            </p:cNvSpPr>
            <p:nvPr/>
          </p:nvSpPr>
          <p:spPr bwMode="auto">
            <a:xfrm>
              <a:off x="5193"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grpSp>
      <p:sp>
        <p:nvSpPr>
          <p:cNvPr id="108586" name="Line 56"/>
          <p:cNvSpPr>
            <a:spLocks noChangeShapeType="1"/>
          </p:cNvSpPr>
          <p:nvPr/>
        </p:nvSpPr>
        <p:spPr bwMode="auto">
          <a:xfrm>
            <a:off x="928688" y="5403602"/>
            <a:ext cx="547370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87" name="Line 57"/>
          <p:cNvSpPr>
            <a:spLocks noChangeShapeType="1"/>
          </p:cNvSpPr>
          <p:nvPr/>
        </p:nvSpPr>
        <p:spPr bwMode="auto">
          <a:xfrm>
            <a:off x="6402388" y="5403602"/>
            <a:ext cx="194310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88" name="Rectangle 58"/>
          <p:cNvSpPr>
            <a:spLocks noChangeArrowheads="1"/>
          </p:cNvSpPr>
          <p:nvPr/>
        </p:nvSpPr>
        <p:spPr bwMode="auto">
          <a:xfrm>
            <a:off x="3287713" y="5441702"/>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1600" i="0">
                <a:solidFill>
                  <a:schemeClr val="tx1"/>
                </a:solidFill>
                <a:latin typeface="Arial" pitchFamily="34" charset="0"/>
              </a:rPr>
              <a:t>操作控制</a:t>
            </a:r>
          </a:p>
        </p:txBody>
      </p:sp>
      <p:sp>
        <p:nvSpPr>
          <p:cNvPr id="108589" name="Rectangle 59"/>
          <p:cNvSpPr>
            <a:spLocks noChangeArrowheads="1"/>
          </p:cNvSpPr>
          <p:nvPr/>
        </p:nvSpPr>
        <p:spPr bwMode="auto">
          <a:xfrm>
            <a:off x="6888163" y="5441702"/>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1600" i="0">
                <a:solidFill>
                  <a:schemeClr val="tx1"/>
                </a:solidFill>
                <a:latin typeface="Arial" pitchFamily="34" charset="0"/>
              </a:rPr>
              <a:t>顺序控制</a:t>
            </a:r>
          </a:p>
        </p:txBody>
      </p:sp>
      <p:sp>
        <p:nvSpPr>
          <p:cNvPr id="108590" name="Line 60"/>
          <p:cNvSpPr>
            <a:spLocks noChangeShapeType="1"/>
          </p:cNvSpPr>
          <p:nvPr/>
        </p:nvSpPr>
        <p:spPr bwMode="auto">
          <a:xfrm flipV="1">
            <a:off x="1144588" y="3860552"/>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91" name="Rectangle 61"/>
          <p:cNvSpPr>
            <a:spLocks noChangeArrowheads="1"/>
          </p:cNvSpPr>
          <p:nvPr/>
        </p:nvSpPr>
        <p:spPr bwMode="auto">
          <a:xfrm>
            <a:off x="739775" y="3611315"/>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LDR1</a:t>
            </a:r>
          </a:p>
        </p:txBody>
      </p:sp>
      <p:sp>
        <p:nvSpPr>
          <p:cNvPr id="108592" name="Rectangle 62"/>
          <p:cNvSpPr>
            <a:spLocks noChangeArrowheads="1"/>
          </p:cNvSpPr>
          <p:nvPr/>
        </p:nvSpPr>
        <p:spPr bwMode="auto">
          <a:xfrm>
            <a:off x="1200150" y="3000127"/>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LDR2</a:t>
            </a:r>
          </a:p>
        </p:txBody>
      </p:sp>
      <p:sp>
        <p:nvSpPr>
          <p:cNvPr id="108593" name="Line 63"/>
          <p:cNvSpPr>
            <a:spLocks noChangeShapeType="1"/>
          </p:cNvSpPr>
          <p:nvPr/>
        </p:nvSpPr>
        <p:spPr bwMode="auto">
          <a:xfrm flipV="1">
            <a:off x="1433513" y="3284290"/>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94" name="Line 64"/>
          <p:cNvSpPr>
            <a:spLocks noChangeShapeType="1"/>
          </p:cNvSpPr>
          <p:nvPr/>
        </p:nvSpPr>
        <p:spPr bwMode="auto">
          <a:xfrm flipV="1">
            <a:off x="1793875" y="3860552"/>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95" name="Rectangle 65"/>
          <p:cNvSpPr>
            <a:spLocks noChangeArrowheads="1"/>
          </p:cNvSpPr>
          <p:nvPr/>
        </p:nvSpPr>
        <p:spPr bwMode="auto">
          <a:xfrm>
            <a:off x="1389063" y="3611315"/>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LDR3</a:t>
            </a:r>
          </a:p>
        </p:txBody>
      </p:sp>
      <p:sp>
        <p:nvSpPr>
          <p:cNvPr id="108596" name="Rectangle 66"/>
          <p:cNvSpPr>
            <a:spLocks noChangeArrowheads="1"/>
          </p:cNvSpPr>
          <p:nvPr/>
        </p:nvSpPr>
        <p:spPr bwMode="auto">
          <a:xfrm>
            <a:off x="1741488" y="3000127"/>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R1→X</a:t>
            </a:r>
          </a:p>
        </p:txBody>
      </p:sp>
      <p:sp>
        <p:nvSpPr>
          <p:cNvPr id="108597" name="Line 67"/>
          <p:cNvSpPr>
            <a:spLocks noChangeShapeType="1"/>
          </p:cNvSpPr>
          <p:nvPr/>
        </p:nvSpPr>
        <p:spPr bwMode="auto">
          <a:xfrm flipV="1">
            <a:off x="2082800" y="3284290"/>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98" name="Line 68"/>
          <p:cNvSpPr>
            <a:spLocks noChangeShapeType="1"/>
          </p:cNvSpPr>
          <p:nvPr/>
        </p:nvSpPr>
        <p:spPr bwMode="auto">
          <a:xfrm flipV="1">
            <a:off x="2395538" y="3860552"/>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599" name="Rectangle 69"/>
          <p:cNvSpPr>
            <a:spLocks noChangeArrowheads="1"/>
          </p:cNvSpPr>
          <p:nvPr/>
        </p:nvSpPr>
        <p:spPr bwMode="auto">
          <a:xfrm>
            <a:off x="1955800" y="3611315"/>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R3→Y</a:t>
            </a:r>
          </a:p>
        </p:txBody>
      </p:sp>
      <p:sp>
        <p:nvSpPr>
          <p:cNvPr id="108600" name="Rectangle 70"/>
          <p:cNvSpPr>
            <a:spLocks noChangeArrowheads="1"/>
          </p:cNvSpPr>
          <p:nvPr/>
        </p:nvSpPr>
        <p:spPr bwMode="auto">
          <a:xfrm>
            <a:off x="2416175" y="3000127"/>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R2→X</a:t>
            </a:r>
          </a:p>
        </p:txBody>
      </p:sp>
      <p:sp>
        <p:nvSpPr>
          <p:cNvPr id="108601" name="Line 71"/>
          <p:cNvSpPr>
            <a:spLocks noChangeShapeType="1"/>
          </p:cNvSpPr>
          <p:nvPr/>
        </p:nvSpPr>
        <p:spPr bwMode="auto">
          <a:xfrm flipV="1">
            <a:off x="2684463" y="3284290"/>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02" name="Line 72"/>
          <p:cNvSpPr>
            <a:spLocks noChangeShapeType="1"/>
          </p:cNvSpPr>
          <p:nvPr/>
        </p:nvSpPr>
        <p:spPr bwMode="auto">
          <a:xfrm flipV="1">
            <a:off x="3044825" y="3860552"/>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03" name="Rectangle 73"/>
          <p:cNvSpPr>
            <a:spLocks noChangeArrowheads="1"/>
          </p:cNvSpPr>
          <p:nvPr/>
        </p:nvSpPr>
        <p:spPr bwMode="auto">
          <a:xfrm>
            <a:off x="2605088" y="3611315"/>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R2→Y</a:t>
            </a:r>
          </a:p>
        </p:txBody>
      </p:sp>
      <p:sp>
        <p:nvSpPr>
          <p:cNvPr id="108604" name="Rectangle 74"/>
          <p:cNvSpPr>
            <a:spLocks noChangeArrowheads="1"/>
          </p:cNvSpPr>
          <p:nvPr/>
        </p:nvSpPr>
        <p:spPr bwMode="auto">
          <a:xfrm>
            <a:off x="2978150" y="3000127"/>
            <a:ext cx="738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DR→X</a:t>
            </a:r>
          </a:p>
        </p:txBody>
      </p:sp>
      <p:sp>
        <p:nvSpPr>
          <p:cNvPr id="108605" name="Line 75"/>
          <p:cNvSpPr>
            <a:spLocks noChangeShapeType="1"/>
          </p:cNvSpPr>
          <p:nvPr/>
        </p:nvSpPr>
        <p:spPr bwMode="auto">
          <a:xfrm flipV="1">
            <a:off x="3333750" y="3284290"/>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06" name="Line 76"/>
          <p:cNvSpPr>
            <a:spLocks noChangeShapeType="1"/>
          </p:cNvSpPr>
          <p:nvPr/>
        </p:nvSpPr>
        <p:spPr bwMode="auto">
          <a:xfrm flipV="1">
            <a:off x="3709988" y="3857377"/>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07" name="Rectangle 77"/>
          <p:cNvSpPr>
            <a:spLocks noChangeArrowheads="1"/>
          </p:cNvSpPr>
          <p:nvPr/>
        </p:nvSpPr>
        <p:spPr bwMode="auto">
          <a:xfrm>
            <a:off x="3270250" y="3608140"/>
            <a:ext cx="708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R1→Y</a:t>
            </a:r>
          </a:p>
        </p:txBody>
      </p:sp>
      <p:sp>
        <p:nvSpPr>
          <p:cNvPr id="108608" name="Rectangle 78"/>
          <p:cNvSpPr>
            <a:spLocks noChangeArrowheads="1"/>
          </p:cNvSpPr>
          <p:nvPr/>
        </p:nvSpPr>
        <p:spPr bwMode="auto">
          <a:xfrm>
            <a:off x="3940175" y="2996952"/>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a:t>
            </a:r>
          </a:p>
        </p:txBody>
      </p:sp>
      <p:sp>
        <p:nvSpPr>
          <p:cNvPr id="108609" name="Line 79"/>
          <p:cNvSpPr>
            <a:spLocks noChangeShapeType="1"/>
          </p:cNvSpPr>
          <p:nvPr/>
        </p:nvSpPr>
        <p:spPr bwMode="auto">
          <a:xfrm flipV="1">
            <a:off x="3998913" y="3281115"/>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10" name="Line 80"/>
          <p:cNvSpPr>
            <a:spLocks noChangeShapeType="1"/>
          </p:cNvSpPr>
          <p:nvPr/>
        </p:nvSpPr>
        <p:spPr bwMode="auto">
          <a:xfrm flipV="1">
            <a:off x="4359275" y="3857377"/>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11" name="Rectangle 81"/>
          <p:cNvSpPr>
            <a:spLocks noChangeArrowheads="1"/>
          </p:cNvSpPr>
          <p:nvPr/>
        </p:nvSpPr>
        <p:spPr bwMode="auto">
          <a:xfrm>
            <a:off x="4106863" y="3608140"/>
            <a:ext cx="331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M</a:t>
            </a:r>
          </a:p>
        </p:txBody>
      </p:sp>
      <p:sp>
        <p:nvSpPr>
          <p:cNvPr id="108612" name="Rectangle 82"/>
          <p:cNvSpPr>
            <a:spLocks noChangeArrowheads="1"/>
          </p:cNvSpPr>
          <p:nvPr/>
        </p:nvSpPr>
        <p:spPr bwMode="auto">
          <a:xfrm>
            <a:off x="4538663" y="2996952"/>
            <a:ext cx="24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a:t>
            </a:r>
          </a:p>
        </p:txBody>
      </p:sp>
      <p:sp>
        <p:nvSpPr>
          <p:cNvPr id="108613" name="Line 83"/>
          <p:cNvSpPr>
            <a:spLocks noChangeShapeType="1"/>
          </p:cNvSpPr>
          <p:nvPr/>
        </p:nvSpPr>
        <p:spPr bwMode="auto">
          <a:xfrm flipV="1">
            <a:off x="4648200" y="3281115"/>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14" name="Line 84"/>
          <p:cNvSpPr>
            <a:spLocks noChangeShapeType="1"/>
          </p:cNvSpPr>
          <p:nvPr/>
        </p:nvSpPr>
        <p:spPr bwMode="auto">
          <a:xfrm flipV="1">
            <a:off x="4960938" y="3857377"/>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15" name="Rectangle 85"/>
          <p:cNvSpPr>
            <a:spLocks noChangeArrowheads="1"/>
          </p:cNvSpPr>
          <p:nvPr/>
        </p:nvSpPr>
        <p:spPr bwMode="auto">
          <a:xfrm>
            <a:off x="4654550" y="3608140"/>
            <a:ext cx="44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RD</a:t>
            </a:r>
          </a:p>
        </p:txBody>
      </p:sp>
      <p:sp>
        <p:nvSpPr>
          <p:cNvPr id="108616" name="Rectangle 86"/>
          <p:cNvSpPr>
            <a:spLocks noChangeArrowheads="1"/>
          </p:cNvSpPr>
          <p:nvPr/>
        </p:nvSpPr>
        <p:spPr bwMode="auto">
          <a:xfrm>
            <a:off x="5003800" y="2996952"/>
            <a:ext cx="668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LDDR</a:t>
            </a:r>
          </a:p>
        </p:txBody>
      </p:sp>
      <p:sp>
        <p:nvSpPr>
          <p:cNvPr id="108617" name="Line 87"/>
          <p:cNvSpPr>
            <a:spLocks noChangeShapeType="1"/>
          </p:cNvSpPr>
          <p:nvPr/>
        </p:nvSpPr>
        <p:spPr bwMode="auto">
          <a:xfrm flipV="1">
            <a:off x="5249863" y="3281115"/>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18" name="Line 88"/>
          <p:cNvSpPr>
            <a:spLocks noChangeShapeType="1"/>
          </p:cNvSpPr>
          <p:nvPr/>
        </p:nvSpPr>
        <p:spPr bwMode="auto">
          <a:xfrm flipV="1">
            <a:off x="5610225" y="3857377"/>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19" name="Rectangle 89"/>
          <p:cNvSpPr>
            <a:spLocks noChangeArrowheads="1"/>
          </p:cNvSpPr>
          <p:nvPr/>
        </p:nvSpPr>
        <p:spPr bwMode="auto">
          <a:xfrm>
            <a:off x="5232400" y="3608140"/>
            <a:ext cx="58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LDIR</a:t>
            </a:r>
          </a:p>
        </p:txBody>
      </p:sp>
      <p:sp>
        <p:nvSpPr>
          <p:cNvPr id="108620" name="Rectangle 90"/>
          <p:cNvSpPr>
            <a:spLocks noChangeArrowheads="1"/>
          </p:cNvSpPr>
          <p:nvPr/>
        </p:nvSpPr>
        <p:spPr bwMode="auto">
          <a:xfrm>
            <a:off x="5584825" y="2996952"/>
            <a:ext cx="658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LDAR</a:t>
            </a:r>
          </a:p>
        </p:txBody>
      </p:sp>
      <p:sp>
        <p:nvSpPr>
          <p:cNvPr id="108621" name="Line 91"/>
          <p:cNvSpPr>
            <a:spLocks noChangeShapeType="1"/>
          </p:cNvSpPr>
          <p:nvPr/>
        </p:nvSpPr>
        <p:spPr bwMode="auto">
          <a:xfrm flipV="1">
            <a:off x="5899150" y="3281115"/>
            <a:ext cx="0" cy="11525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22" name="Line 92"/>
          <p:cNvSpPr>
            <a:spLocks noChangeShapeType="1"/>
          </p:cNvSpPr>
          <p:nvPr/>
        </p:nvSpPr>
        <p:spPr bwMode="auto">
          <a:xfrm flipV="1">
            <a:off x="6275388" y="3860552"/>
            <a:ext cx="0" cy="5762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23" name="Rectangle 93"/>
          <p:cNvSpPr>
            <a:spLocks noChangeArrowheads="1"/>
          </p:cNvSpPr>
          <p:nvPr/>
        </p:nvSpPr>
        <p:spPr bwMode="auto">
          <a:xfrm>
            <a:off x="5876925" y="3611315"/>
            <a:ext cx="633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rgbClr val="FF3300"/>
                </a:solidFill>
                <a:latin typeface="Arial" pitchFamily="34" charset="0"/>
              </a:rPr>
              <a:t>PC+1</a:t>
            </a:r>
          </a:p>
        </p:txBody>
      </p:sp>
      <p:sp>
        <p:nvSpPr>
          <p:cNvPr id="108624" name="Line 94"/>
          <p:cNvSpPr>
            <a:spLocks noChangeShapeType="1"/>
          </p:cNvSpPr>
          <p:nvPr/>
        </p:nvSpPr>
        <p:spPr bwMode="auto">
          <a:xfrm flipV="1">
            <a:off x="6618288" y="3284290"/>
            <a:ext cx="0" cy="1152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25" name="Rectangle 95"/>
          <p:cNvSpPr>
            <a:spLocks noChangeArrowheads="1"/>
          </p:cNvSpPr>
          <p:nvPr/>
        </p:nvSpPr>
        <p:spPr bwMode="auto">
          <a:xfrm>
            <a:off x="6448425" y="3008065"/>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P1</a:t>
            </a:r>
          </a:p>
        </p:txBody>
      </p:sp>
      <p:sp>
        <p:nvSpPr>
          <p:cNvPr id="108626" name="Line 96"/>
          <p:cNvSpPr>
            <a:spLocks noChangeShapeType="1"/>
          </p:cNvSpPr>
          <p:nvPr/>
        </p:nvSpPr>
        <p:spPr bwMode="auto">
          <a:xfrm flipV="1">
            <a:off x="6905625" y="3284290"/>
            <a:ext cx="0" cy="1152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27" name="Rectangle 97"/>
          <p:cNvSpPr>
            <a:spLocks noChangeArrowheads="1"/>
          </p:cNvSpPr>
          <p:nvPr/>
        </p:nvSpPr>
        <p:spPr bwMode="auto">
          <a:xfrm>
            <a:off x="6792913" y="3008065"/>
            <a:ext cx="401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en-US" altLang="zh-CN" sz="1400" i="0">
                <a:solidFill>
                  <a:schemeClr val="tx1"/>
                </a:solidFill>
                <a:latin typeface="Arial" pitchFamily="34" charset="0"/>
              </a:rPr>
              <a:t>P2</a:t>
            </a:r>
          </a:p>
        </p:txBody>
      </p:sp>
      <p:sp>
        <p:nvSpPr>
          <p:cNvPr id="108628" name="Line 98"/>
          <p:cNvSpPr>
            <a:spLocks noChangeShapeType="1"/>
          </p:cNvSpPr>
          <p:nvPr/>
        </p:nvSpPr>
        <p:spPr bwMode="auto">
          <a:xfrm flipV="1">
            <a:off x="7280275" y="3789115"/>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29" name="Line 99"/>
          <p:cNvSpPr>
            <a:spLocks noChangeShapeType="1"/>
          </p:cNvSpPr>
          <p:nvPr/>
        </p:nvSpPr>
        <p:spPr bwMode="auto">
          <a:xfrm flipV="1">
            <a:off x="7624763" y="3789115"/>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30" name="Line 100"/>
          <p:cNvSpPr>
            <a:spLocks noChangeShapeType="1"/>
          </p:cNvSpPr>
          <p:nvPr/>
        </p:nvSpPr>
        <p:spPr bwMode="auto">
          <a:xfrm flipV="1">
            <a:off x="7929563" y="3789115"/>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31" name="Line 101"/>
          <p:cNvSpPr>
            <a:spLocks noChangeShapeType="1"/>
          </p:cNvSpPr>
          <p:nvPr/>
        </p:nvSpPr>
        <p:spPr bwMode="auto">
          <a:xfrm flipV="1">
            <a:off x="8274050" y="3789115"/>
            <a:ext cx="0" cy="576262"/>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8632" name="Rectangle 102"/>
          <p:cNvSpPr>
            <a:spLocks noChangeArrowheads="1"/>
          </p:cNvSpPr>
          <p:nvPr/>
        </p:nvSpPr>
        <p:spPr bwMode="auto">
          <a:xfrm>
            <a:off x="7175500" y="3517652"/>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r>
              <a:rPr lang="zh-CN" altLang="en-US" sz="1600" i="0">
                <a:solidFill>
                  <a:schemeClr val="tx1"/>
                </a:solidFill>
                <a:latin typeface="Arial" pitchFamily="34" charset="0"/>
              </a:rPr>
              <a:t>直接地址</a:t>
            </a:r>
          </a:p>
        </p:txBody>
      </p:sp>
      <p:sp>
        <p:nvSpPr>
          <p:cNvPr id="107"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23619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r>
              <a:rPr lang="zh-CN" altLang="en-US" smtClean="0"/>
              <a:t>编码表示方法</a:t>
            </a:r>
          </a:p>
        </p:txBody>
      </p:sp>
      <p:sp>
        <p:nvSpPr>
          <p:cNvPr id="109572" name="Rectangle 3"/>
          <p:cNvSpPr>
            <a:spLocks noGrp="1" noChangeArrowheads="1"/>
          </p:cNvSpPr>
          <p:nvPr>
            <p:ph type="body" idx="1"/>
          </p:nvPr>
        </p:nvSpPr>
        <p:spPr/>
        <p:txBody>
          <a:bodyPr/>
          <a:lstStyle/>
          <a:p>
            <a:r>
              <a:rPr lang="zh-CN" altLang="en-US" dirty="0" smtClean="0"/>
              <a:t>字段直接译码法</a:t>
            </a:r>
          </a:p>
          <a:p>
            <a:r>
              <a:rPr lang="zh-CN" altLang="en-US" dirty="0" smtClean="0"/>
              <a:t>字长短，控制存储器容量小，增加了译码电路</a:t>
            </a:r>
            <a:endParaRPr lang="en-US" altLang="zh-CN" dirty="0" smtClean="0"/>
          </a:p>
          <a:p>
            <a:r>
              <a:rPr lang="zh-CN" altLang="en-US" dirty="0" smtClean="0"/>
              <a:t>注意译码时，需要多保留一个空状态</a:t>
            </a:r>
          </a:p>
        </p:txBody>
      </p:sp>
      <p:sp>
        <p:nvSpPr>
          <p:cNvPr id="109573" name="AutoShape 4"/>
          <p:cNvSpPr>
            <a:spLocks noChangeArrowheads="1"/>
          </p:cNvSpPr>
          <p:nvPr/>
        </p:nvSpPr>
        <p:spPr bwMode="auto">
          <a:xfrm>
            <a:off x="841375" y="4400873"/>
            <a:ext cx="414338" cy="503237"/>
          </a:xfrm>
          <a:prstGeom prst="cube">
            <a:avLst>
              <a:gd name="adj" fmla="val 25245"/>
            </a:avLst>
          </a:prstGeom>
          <a:solidFill>
            <a:srgbClr val="339966"/>
          </a:solidFill>
          <a:ln w="9525">
            <a:solidFill>
              <a:srgbClr val="FF6600"/>
            </a:solidFill>
            <a:miter lim="800000"/>
            <a:headEnd/>
            <a:tailEnd/>
          </a:ln>
        </p:spPr>
        <p:txBody>
          <a:bodyPr wrap="none" anchor="ctr"/>
          <a:lstStyle/>
          <a:p>
            <a:pPr algn="ctr"/>
            <a:r>
              <a:rPr lang="en-US" altLang="zh-CN" sz="1600" i="0">
                <a:solidFill>
                  <a:schemeClr val="tx1"/>
                </a:solidFill>
                <a:latin typeface="Arial" pitchFamily="34" charset="0"/>
              </a:rPr>
              <a:t>.</a:t>
            </a:r>
          </a:p>
        </p:txBody>
      </p:sp>
      <p:sp>
        <p:nvSpPr>
          <p:cNvPr id="109574" name="AutoShape 5"/>
          <p:cNvSpPr>
            <a:spLocks noChangeArrowheads="1"/>
          </p:cNvSpPr>
          <p:nvPr/>
        </p:nvSpPr>
        <p:spPr bwMode="auto">
          <a:xfrm>
            <a:off x="1162050" y="4400873"/>
            <a:ext cx="414338" cy="503237"/>
          </a:xfrm>
          <a:prstGeom prst="cube">
            <a:avLst>
              <a:gd name="adj" fmla="val 25245"/>
            </a:avLst>
          </a:prstGeom>
          <a:solidFill>
            <a:srgbClr val="3399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75" name="AutoShape 6"/>
          <p:cNvSpPr>
            <a:spLocks noChangeArrowheads="1"/>
          </p:cNvSpPr>
          <p:nvPr/>
        </p:nvSpPr>
        <p:spPr bwMode="auto">
          <a:xfrm>
            <a:off x="1484313" y="4400873"/>
            <a:ext cx="415925" cy="503237"/>
          </a:xfrm>
          <a:prstGeom prst="cube">
            <a:avLst>
              <a:gd name="adj" fmla="val 25245"/>
            </a:avLst>
          </a:prstGeom>
          <a:solidFill>
            <a:srgbClr val="3399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76" name="AutoShape 7"/>
          <p:cNvSpPr>
            <a:spLocks noChangeArrowheads="1"/>
          </p:cNvSpPr>
          <p:nvPr/>
        </p:nvSpPr>
        <p:spPr bwMode="auto">
          <a:xfrm>
            <a:off x="1804988" y="4400873"/>
            <a:ext cx="415925" cy="503237"/>
          </a:xfrm>
          <a:prstGeom prst="cube">
            <a:avLst>
              <a:gd name="adj" fmla="val 25245"/>
            </a:avLst>
          </a:prstGeom>
          <a:solidFill>
            <a:srgbClr val="3399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77" name="AutoShape 8"/>
          <p:cNvSpPr>
            <a:spLocks noChangeArrowheads="1"/>
          </p:cNvSpPr>
          <p:nvPr/>
        </p:nvSpPr>
        <p:spPr bwMode="auto">
          <a:xfrm>
            <a:off x="2125663" y="4400873"/>
            <a:ext cx="415925" cy="503237"/>
          </a:xfrm>
          <a:prstGeom prst="cube">
            <a:avLst>
              <a:gd name="adj" fmla="val 25245"/>
            </a:avLst>
          </a:prstGeom>
          <a:solidFill>
            <a:srgbClr val="CCFFCC"/>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78" name="AutoShape 9"/>
          <p:cNvSpPr>
            <a:spLocks noChangeArrowheads="1"/>
          </p:cNvSpPr>
          <p:nvPr/>
        </p:nvSpPr>
        <p:spPr bwMode="auto">
          <a:xfrm>
            <a:off x="2449513" y="4400873"/>
            <a:ext cx="414337" cy="503237"/>
          </a:xfrm>
          <a:prstGeom prst="cube">
            <a:avLst>
              <a:gd name="adj" fmla="val 25245"/>
            </a:avLst>
          </a:prstGeom>
          <a:solidFill>
            <a:srgbClr val="CCFFCC"/>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79" name="AutoShape 10"/>
          <p:cNvSpPr>
            <a:spLocks noChangeArrowheads="1"/>
          </p:cNvSpPr>
          <p:nvPr/>
        </p:nvSpPr>
        <p:spPr bwMode="auto">
          <a:xfrm>
            <a:off x="2770188" y="4400873"/>
            <a:ext cx="414337" cy="503237"/>
          </a:xfrm>
          <a:prstGeom prst="cube">
            <a:avLst>
              <a:gd name="adj" fmla="val 25245"/>
            </a:avLst>
          </a:prstGeom>
          <a:solidFill>
            <a:srgbClr val="CCFFCC"/>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0" name="AutoShape 11"/>
          <p:cNvSpPr>
            <a:spLocks noChangeArrowheads="1"/>
          </p:cNvSpPr>
          <p:nvPr/>
        </p:nvSpPr>
        <p:spPr bwMode="auto">
          <a:xfrm>
            <a:off x="3092450" y="4400873"/>
            <a:ext cx="414338" cy="503237"/>
          </a:xfrm>
          <a:prstGeom prst="cube">
            <a:avLst>
              <a:gd name="adj" fmla="val 25245"/>
            </a:avLst>
          </a:prstGeom>
          <a:solidFill>
            <a:srgbClr val="CCFFCC"/>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1" name="AutoShape 12"/>
          <p:cNvSpPr>
            <a:spLocks noChangeArrowheads="1"/>
          </p:cNvSpPr>
          <p:nvPr/>
        </p:nvSpPr>
        <p:spPr bwMode="auto">
          <a:xfrm>
            <a:off x="3413125" y="4400873"/>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2" name="AutoShape 13"/>
          <p:cNvSpPr>
            <a:spLocks noChangeArrowheads="1"/>
          </p:cNvSpPr>
          <p:nvPr/>
        </p:nvSpPr>
        <p:spPr bwMode="auto">
          <a:xfrm>
            <a:off x="3733800" y="4400873"/>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3" name="AutoShape 14"/>
          <p:cNvSpPr>
            <a:spLocks noChangeArrowheads="1"/>
          </p:cNvSpPr>
          <p:nvPr/>
        </p:nvSpPr>
        <p:spPr bwMode="auto">
          <a:xfrm>
            <a:off x="4056063" y="4400873"/>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4" name="AutoShape 15"/>
          <p:cNvSpPr>
            <a:spLocks noChangeArrowheads="1"/>
          </p:cNvSpPr>
          <p:nvPr/>
        </p:nvSpPr>
        <p:spPr bwMode="auto">
          <a:xfrm>
            <a:off x="4376738" y="4400873"/>
            <a:ext cx="415925"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5" name="AutoShape 16"/>
          <p:cNvSpPr>
            <a:spLocks noChangeArrowheads="1"/>
          </p:cNvSpPr>
          <p:nvPr/>
        </p:nvSpPr>
        <p:spPr bwMode="auto">
          <a:xfrm>
            <a:off x="4700588" y="4400873"/>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6" name="AutoShape 17"/>
          <p:cNvSpPr>
            <a:spLocks noChangeArrowheads="1"/>
          </p:cNvSpPr>
          <p:nvPr/>
        </p:nvSpPr>
        <p:spPr bwMode="auto">
          <a:xfrm>
            <a:off x="5021263" y="4400873"/>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7" name="AutoShape 18"/>
          <p:cNvSpPr>
            <a:spLocks noChangeArrowheads="1"/>
          </p:cNvSpPr>
          <p:nvPr/>
        </p:nvSpPr>
        <p:spPr bwMode="auto">
          <a:xfrm>
            <a:off x="5341938" y="4400873"/>
            <a:ext cx="414337"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8" name="AutoShape 19"/>
          <p:cNvSpPr>
            <a:spLocks noChangeArrowheads="1"/>
          </p:cNvSpPr>
          <p:nvPr/>
        </p:nvSpPr>
        <p:spPr bwMode="auto">
          <a:xfrm>
            <a:off x="5664200" y="4400873"/>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89" name="AutoShape 20"/>
          <p:cNvSpPr>
            <a:spLocks noChangeArrowheads="1"/>
          </p:cNvSpPr>
          <p:nvPr/>
        </p:nvSpPr>
        <p:spPr bwMode="auto">
          <a:xfrm>
            <a:off x="5984875" y="4400873"/>
            <a:ext cx="414338" cy="503237"/>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590" name="AutoShape 21"/>
          <p:cNvSpPr>
            <a:spLocks noChangeArrowheads="1"/>
          </p:cNvSpPr>
          <p:nvPr/>
        </p:nvSpPr>
        <p:spPr bwMode="auto">
          <a:xfrm>
            <a:off x="841375"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a:t>
            </a:r>
          </a:p>
        </p:txBody>
      </p:sp>
      <p:sp>
        <p:nvSpPr>
          <p:cNvPr id="109591" name="AutoShape 22"/>
          <p:cNvSpPr>
            <a:spLocks noChangeArrowheads="1"/>
          </p:cNvSpPr>
          <p:nvPr/>
        </p:nvSpPr>
        <p:spPr bwMode="auto">
          <a:xfrm>
            <a:off x="1162050"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2</a:t>
            </a:r>
          </a:p>
        </p:txBody>
      </p:sp>
      <p:sp>
        <p:nvSpPr>
          <p:cNvPr id="109592" name="AutoShape 23"/>
          <p:cNvSpPr>
            <a:spLocks noChangeArrowheads="1"/>
          </p:cNvSpPr>
          <p:nvPr/>
        </p:nvSpPr>
        <p:spPr bwMode="auto">
          <a:xfrm>
            <a:off x="1484313" y="4761235"/>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3</a:t>
            </a:r>
          </a:p>
        </p:txBody>
      </p:sp>
      <p:sp>
        <p:nvSpPr>
          <p:cNvPr id="109593" name="AutoShape 24"/>
          <p:cNvSpPr>
            <a:spLocks noChangeArrowheads="1"/>
          </p:cNvSpPr>
          <p:nvPr/>
        </p:nvSpPr>
        <p:spPr bwMode="auto">
          <a:xfrm>
            <a:off x="1804988" y="4761235"/>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4</a:t>
            </a:r>
          </a:p>
        </p:txBody>
      </p:sp>
      <p:sp>
        <p:nvSpPr>
          <p:cNvPr id="109594" name="AutoShape 25"/>
          <p:cNvSpPr>
            <a:spLocks noChangeArrowheads="1"/>
          </p:cNvSpPr>
          <p:nvPr/>
        </p:nvSpPr>
        <p:spPr bwMode="auto">
          <a:xfrm>
            <a:off x="2125663" y="4761235"/>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5</a:t>
            </a:r>
          </a:p>
        </p:txBody>
      </p:sp>
      <p:sp>
        <p:nvSpPr>
          <p:cNvPr id="109595" name="AutoShape 26"/>
          <p:cNvSpPr>
            <a:spLocks noChangeArrowheads="1"/>
          </p:cNvSpPr>
          <p:nvPr/>
        </p:nvSpPr>
        <p:spPr bwMode="auto">
          <a:xfrm>
            <a:off x="2449513" y="4761235"/>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6</a:t>
            </a:r>
          </a:p>
        </p:txBody>
      </p:sp>
      <p:sp>
        <p:nvSpPr>
          <p:cNvPr id="109596" name="AutoShape 27"/>
          <p:cNvSpPr>
            <a:spLocks noChangeArrowheads="1"/>
          </p:cNvSpPr>
          <p:nvPr/>
        </p:nvSpPr>
        <p:spPr bwMode="auto">
          <a:xfrm>
            <a:off x="2770188" y="4761235"/>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7</a:t>
            </a:r>
          </a:p>
        </p:txBody>
      </p:sp>
      <p:sp>
        <p:nvSpPr>
          <p:cNvPr id="109597" name="AutoShape 28"/>
          <p:cNvSpPr>
            <a:spLocks noChangeArrowheads="1"/>
          </p:cNvSpPr>
          <p:nvPr/>
        </p:nvSpPr>
        <p:spPr bwMode="auto">
          <a:xfrm>
            <a:off x="3092450"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8</a:t>
            </a:r>
          </a:p>
        </p:txBody>
      </p:sp>
      <p:sp>
        <p:nvSpPr>
          <p:cNvPr id="109598" name="AutoShape 29"/>
          <p:cNvSpPr>
            <a:spLocks noChangeArrowheads="1"/>
          </p:cNvSpPr>
          <p:nvPr/>
        </p:nvSpPr>
        <p:spPr bwMode="auto">
          <a:xfrm>
            <a:off x="3413125"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9</a:t>
            </a:r>
          </a:p>
        </p:txBody>
      </p:sp>
      <p:sp>
        <p:nvSpPr>
          <p:cNvPr id="109599" name="AutoShape 30"/>
          <p:cNvSpPr>
            <a:spLocks noChangeArrowheads="1"/>
          </p:cNvSpPr>
          <p:nvPr/>
        </p:nvSpPr>
        <p:spPr bwMode="auto">
          <a:xfrm>
            <a:off x="3733800"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10</a:t>
            </a:r>
          </a:p>
        </p:txBody>
      </p:sp>
      <p:sp>
        <p:nvSpPr>
          <p:cNvPr id="109600" name="AutoShape 31"/>
          <p:cNvSpPr>
            <a:spLocks noChangeArrowheads="1"/>
          </p:cNvSpPr>
          <p:nvPr/>
        </p:nvSpPr>
        <p:spPr bwMode="auto">
          <a:xfrm>
            <a:off x="4056063" y="4761235"/>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11</a:t>
            </a:r>
          </a:p>
        </p:txBody>
      </p:sp>
      <p:sp>
        <p:nvSpPr>
          <p:cNvPr id="109601" name="AutoShape 32"/>
          <p:cNvSpPr>
            <a:spLocks noChangeArrowheads="1"/>
          </p:cNvSpPr>
          <p:nvPr/>
        </p:nvSpPr>
        <p:spPr bwMode="auto">
          <a:xfrm>
            <a:off x="4376738" y="4761235"/>
            <a:ext cx="415925"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12</a:t>
            </a:r>
          </a:p>
        </p:txBody>
      </p:sp>
      <p:sp>
        <p:nvSpPr>
          <p:cNvPr id="109602" name="AutoShape 33"/>
          <p:cNvSpPr>
            <a:spLocks noChangeArrowheads="1"/>
          </p:cNvSpPr>
          <p:nvPr/>
        </p:nvSpPr>
        <p:spPr bwMode="auto">
          <a:xfrm>
            <a:off x="4700588" y="4761235"/>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13</a:t>
            </a:r>
          </a:p>
        </p:txBody>
      </p:sp>
      <p:sp>
        <p:nvSpPr>
          <p:cNvPr id="109603" name="AutoShape 34"/>
          <p:cNvSpPr>
            <a:spLocks noChangeArrowheads="1"/>
          </p:cNvSpPr>
          <p:nvPr/>
        </p:nvSpPr>
        <p:spPr bwMode="auto">
          <a:xfrm>
            <a:off x="5021263" y="4761235"/>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14</a:t>
            </a:r>
          </a:p>
        </p:txBody>
      </p:sp>
      <p:sp>
        <p:nvSpPr>
          <p:cNvPr id="109604" name="AutoShape 35"/>
          <p:cNvSpPr>
            <a:spLocks noChangeArrowheads="1"/>
          </p:cNvSpPr>
          <p:nvPr/>
        </p:nvSpPr>
        <p:spPr bwMode="auto">
          <a:xfrm>
            <a:off x="5341938" y="4761235"/>
            <a:ext cx="414337"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15</a:t>
            </a:r>
          </a:p>
        </p:txBody>
      </p:sp>
      <p:sp>
        <p:nvSpPr>
          <p:cNvPr id="109605" name="AutoShape 36"/>
          <p:cNvSpPr>
            <a:spLocks noChangeArrowheads="1"/>
          </p:cNvSpPr>
          <p:nvPr/>
        </p:nvSpPr>
        <p:spPr bwMode="auto">
          <a:xfrm>
            <a:off x="5664200"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16</a:t>
            </a:r>
          </a:p>
        </p:txBody>
      </p:sp>
      <p:sp>
        <p:nvSpPr>
          <p:cNvPr id="109606" name="AutoShape 37"/>
          <p:cNvSpPr>
            <a:spLocks noChangeArrowheads="1"/>
          </p:cNvSpPr>
          <p:nvPr/>
        </p:nvSpPr>
        <p:spPr bwMode="auto">
          <a:xfrm>
            <a:off x="5984875" y="4761235"/>
            <a:ext cx="414338" cy="503238"/>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17</a:t>
            </a:r>
          </a:p>
        </p:txBody>
      </p:sp>
      <p:grpSp>
        <p:nvGrpSpPr>
          <p:cNvPr id="109607" name="Group 38"/>
          <p:cNvGrpSpPr>
            <a:grpSpLocks/>
          </p:cNvGrpSpPr>
          <p:nvPr/>
        </p:nvGrpSpPr>
        <p:grpSpPr bwMode="auto">
          <a:xfrm>
            <a:off x="6307138" y="4400873"/>
            <a:ext cx="735012" cy="863600"/>
            <a:chOff x="3965" y="1979"/>
            <a:chExt cx="463" cy="544"/>
          </a:xfrm>
        </p:grpSpPr>
        <p:sp>
          <p:nvSpPr>
            <p:cNvPr id="109653" name="AutoShape 39"/>
            <p:cNvSpPr>
              <a:spLocks noChangeArrowheads="1"/>
            </p:cNvSpPr>
            <p:nvPr/>
          </p:nvSpPr>
          <p:spPr bwMode="auto">
            <a:xfrm>
              <a:off x="3965"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654" name="AutoShape 40"/>
            <p:cNvSpPr>
              <a:spLocks noChangeArrowheads="1"/>
            </p:cNvSpPr>
            <p:nvPr/>
          </p:nvSpPr>
          <p:spPr bwMode="auto">
            <a:xfrm>
              <a:off x="4167" y="1979"/>
              <a:ext cx="261" cy="317"/>
            </a:xfrm>
            <a:prstGeom prst="cube">
              <a:avLst>
                <a:gd name="adj" fmla="val 25245"/>
              </a:avLst>
            </a:prstGeom>
            <a:solidFill>
              <a:srgbClr val="FFCC00"/>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655" name="AutoShape 41"/>
            <p:cNvSpPr>
              <a:spLocks noChangeArrowheads="1"/>
            </p:cNvSpPr>
            <p:nvPr/>
          </p:nvSpPr>
          <p:spPr bwMode="auto">
            <a:xfrm>
              <a:off x="396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18</a:t>
              </a:r>
            </a:p>
          </p:txBody>
        </p:sp>
        <p:sp>
          <p:nvSpPr>
            <p:cNvPr id="109656" name="AutoShape 42"/>
            <p:cNvSpPr>
              <a:spLocks noChangeArrowheads="1"/>
            </p:cNvSpPr>
            <p:nvPr/>
          </p:nvSpPr>
          <p:spPr bwMode="auto">
            <a:xfrm>
              <a:off x="4167"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19</a:t>
              </a:r>
            </a:p>
          </p:txBody>
        </p:sp>
      </p:grpSp>
      <p:grpSp>
        <p:nvGrpSpPr>
          <p:cNvPr id="109608" name="Group 43"/>
          <p:cNvGrpSpPr>
            <a:grpSpLocks/>
          </p:cNvGrpSpPr>
          <p:nvPr/>
        </p:nvGrpSpPr>
        <p:grpSpPr bwMode="auto">
          <a:xfrm>
            <a:off x="6948488" y="4400873"/>
            <a:ext cx="1381125" cy="863600"/>
            <a:chOff x="4369" y="1979"/>
            <a:chExt cx="870" cy="544"/>
          </a:xfrm>
        </p:grpSpPr>
        <p:sp>
          <p:nvSpPr>
            <p:cNvPr id="109645" name="AutoShape 44"/>
            <p:cNvSpPr>
              <a:spLocks noChangeArrowheads="1"/>
            </p:cNvSpPr>
            <p:nvPr/>
          </p:nvSpPr>
          <p:spPr bwMode="auto">
            <a:xfrm>
              <a:off x="4369"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646" name="AutoShape 45"/>
            <p:cNvSpPr>
              <a:spLocks noChangeArrowheads="1"/>
            </p:cNvSpPr>
            <p:nvPr/>
          </p:nvSpPr>
          <p:spPr bwMode="auto">
            <a:xfrm>
              <a:off x="4572" y="1979"/>
              <a:ext cx="262" cy="317"/>
            </a:xfrm>
            <a:prstGeom prst="cube">
              <a:avLst>
                <a:gd name="adj" fmla="val 25245"/>
              </a:avLst>
            </a:prstGeom>
            <a:solidFill>
              <a:srgbClr val="CCFF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647" name="AutoShape 46"/>
            <p:cNvSpPr>
              <a:spLocks noChangeArrowheads="1"/>
            </p:cNvSpPr>
            <p:nvPr/>
          </p:nvSpPr>
          <p:spPr bwMode="auto">
            <a:xfrm>
              <a:off x="4775"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648" name="AutoShape 47"/>
            <p:cNvSpPr>
              <a:spLocks noChangeArrowheads="1"/>
            </p:cNvSpPr>
            <p:nvPr/>
          </p:nvSpPr>
          <p:spPr bwMode="auto">
            <a:xfrm>
              <a:off x="4978" y="1979"/>
              <a:ext cx="261" cy="317"/>
            </a:xfrm>
            <a:prstGeom prst="cube">
              <a:avLst>
                <a:gd name="adj" fmla="val 25245"/>
              </a:avLst>
            </a:prstGeom>
            <a:solidFill>
              <a:srgbClr val="CCFF66"/>
            </a:solidFill>
            <a:ln w="9525">
              <a:solidFill>
                <a:srgbClr val="FF66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09649" name="AutoShape 48"/>
            <p:cNvSpPr>
              <a:spLocks noChangeArrowheads="1"/>
            </p:cNvSpPr>
            <p:nvPr/>
          </p:nvSpPr>
          <p:spPr bwMode="auto">
            <a:xfrm>
              <a:off x="4369"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20</a:t>
              </a:r>
            </a:p>
          </p:txBody>
        </p:sp>
        <p:sp>
          <p:nvSpPr>
            <p:cNvPr id="109650" name="AutoShape 49"/>
            <p:cNvSpPr>
              <a:spLocks noChangeArrowheads="1"/>
            </p:cNvSpPr>
            <p:nvPr/>
          </p:nvSpPr>
          <p:spPr bwMode="auto">
            <a:xfrm>
              <a:off x="4572" y="2206"/>
              <a:ext cx="262"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21</a:t>
              </a:r>
            </a:p>
          </p:txBody>
        </p:sp>
        <p:sp>
          <p:nvSpPr>
            <p:cNvPr id="109651" name="AutoShape 50"/>
            <p:cNvSpPr>
              <a:spLocks noChangeArrowheads="1"/>
            </p:cNvSpPr>
            <p:nvPr/>
          </p:nvSpPr>
          <p:spPr bwMode="auto">
            <a:xfrm>
              <a:off x="4775"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22</a:t>
              </a:r>
            </a:p>
          </p:txBody>
        </p:sp>
        <p:sp>
          <p:nvSpPr>
            <p:cNvPr id="109652" name="AutoShape 51"/>
            <p:cNvSpPr>
              <a:spLocks noChangeArrowheads="1"/>
            </p:cNvSpPr>
            <p:nvPr/>
          </p:nvSpPr>
          <p:spPr bwMode="auto">
            <a:xfrm>
              <a:off x="4978" y="2206"/>
              <a:ext cx="261" cy="317"/>
            </a:xfrm>
            <a:prstGeom prst="cube">
              <a:avLst>
                <a:gd name="adj" fmla="val 25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1600" i="0">
                  <a:solidFill>
                    <a:schemeClr val="tx1"/>
                  </a:solidFill>
                  <a:latin typeface="Arial" pitchFamily="34" charset="0"/>
                </a:rPr>
                <a:t>23</a:t>
              </a:r>
            </a:p>
          </p:txBody>
        </p:sp>
      </p:grpSp>
      <p:grpSp>
        <p:nvGrpSpPr>
          <p:cNvPr id="109609" name="Group 52"/>
          <p:cNvGrpSpPr>
            <a:grpSpLocks/>
          </p:cNvGrpSpPr>
          <p:nvPr/>
        </p:nvGrpSpPr>
        <p:grpSpPr bwMode="auto">
          <a:xfrm>
            <a:off x="839788" y="4904110"/>
            <a:ext cx="7416800" cy="688975"/>
            <a:chOff x="521" y="2296"/>
            <a:chExt cx="4672" cy="726"/>
          </a:xfrm>
        </p:grpSpPr>
        <p:sp>
          <p:nvSpPr>
            <p:cNvPr id="109642" name="Line 53"/>
            <p:cNvSpPr>
              <a:spLocks noChangeShapeType="1"/>
            </p:cNvSpPr>
            <p:nvPr/>
          </p:nvSpPr>
          <p:spPr bwMode="auto">
            <a:xfrm>
              <a:off x="521"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43" name="Line 54"/>
            <p:cNvSpPr>
              <a:spLocks noChangeShapeType="1"/>
            </p:cNvSpPr>
            <p:nvPr/>
          </p:nvSpPr>
          <p:spPr bwMode="auto">
            <a:xfrm>
              <a:off x="3969"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44" name="Line 55"/>
            <p:cNvSpPr>
              <a:spLocks noChangeShapeType="1"/>
            </p:cNvSpPr>
            <p:nvPr/>
          </p:nvSpPr>
          <p:spPr bwMode="auto">
            <a:xfrm>
              <a:off x="5193" y="2296"/>
              <a:ext cx="0" cy="726"/>
            </a:xfrm>
            <a:prstGeom prst="line">
              <a:avLst/>
            </a:prstGeom>
            <a:noFill/>
            <a:ln w="12700">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sp>
        <p:nvSpPr>
          <p:cNvPr id="109610" name="Line 56"/>
          <p:cNvSpPr>
            <a:spLocks noChangeShapeType="1"/>
          </p:cNvSpPr>
          <p:nvPr/>
        </p:nvSpPr>
        <p:spPr bwMode="auto">
          <a:xfrm>
            <a:off x="839788" y="5353373"/>
            <a:ext cx="547370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11" name="Line 57"/>
          <p:cNvSpPr>
            <a:spLocks noChangeShapeType="1"/>
          </p:cNvSpPr>
          <p:nvPr/>
        </p:nvSpPr>
        <p:spPr bwMode="auto">
          <a:xfrm>
            <a:off x="6313488" y="5353373"/>
            <a:ext cx="1943100"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12" name="Rectangle 58"/>
          <p:cNvSpPr>
            <a:spLocks noChangeArrowheads="1"/>
          </p:cNvSpPr>
          <p:nvPr/>
        </p:nvSpPr>
        <p:spPr bwMode="auto">
          <a:xfrm>
            <a:off x="3198813" y="529146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1600" i="0">
                <a:solidFill>
                  <a:schemeClr val="tx1"/>
                </a:solidFill>
                <a:latin typeface="Arial" pitchFamily="34" charset="0"/>
              </a:rPr>
              <a:t>操作控制</a:t>
            </a:r>
          </a:p>
        </p:txBody>
      </p:sp>
      <p:sp>
        <p:nvSpPr>
          <p:cNvPr id="109613" name="Rectangle 59"/>
          <p:cNvSpPr>
            <a:spLocks noChangeArrowheads="1"/>
          </p:cNvSpPr>
          <p:nvPr/>
        </p:nvSpPr>
        <p:spPr bwMode="auto">
          <a:xfrm>
            <a:off x="6799263" y="529146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1600" i="0">
                <a:solidFill>
                  <a:schemeClr val="tx1"/>
                </a:solidFill>
                <a:latin typeface="Arial" pitchFamily="34" charset="0"/>
              </a:rPr>
              <a:t>顺序控制</a:t>
            </a:r>
          </a:p>
        </p:txBody>
      </p:sp>
      <p:sp>
        <p:nvSpPr>
          <p:cNvPr id="109614" name="Line 60"/>
          <p:cNvSpPr>
            <a:spLocks noChangeShapeType="1"/>
          </p:cNvSpPr>
          <p:nvPr/>
        </p:nvSpPr>
        <p:spPr bwMode="auto">
          <a:xfrm flipV="1">
            <a:off x="7191375" y="3824610"/>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15" name="Line 61"/>
          <p:cNvSpPr>
            <a:spLocks noChangeShapeType="1"/>
          </p:cNvSpPr>
          <p:nvPr/>
        </p:nvSpPr>
        <p:spPr bwMode="auto">
          <a:xfrm flipV="1">
            <a:off x="7535863" y="3824610"/>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16" name="Line 62"/>
          <p:cNvSpPr>
            <a:spLocks noChangeShapeType="1"/>
          </p:cNvSpPr>
          <p:nvPr/>
        </p:nvSpPr>
        <p:spPr bwMode="auto">
          <a:xfrm flipV="1">
            <a:off x="7840663" y="3824610"/>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17" name="Line 63"/>
          <p:cNvSpPr>
            <a:spLocks noChangeShapeType="1"/>
          </p:cNvSpPr>
          <p:nvPr/>
        </p:nvSpPr>
        <p:spPr bwMode="auto">
          <a:xfrm flipV="1">
            <a:off x="8185150" y="3824610"/>
            <a:ext cx="0" cy="5762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18" name="Rectangle 64"/>
          <p:cNvSpPr>
            <a:spLocks noChangeArrowheads="1"/>
          </p:cNvSpPr>
          <p:nvPr/>
        </p:nvSpPr>
        <p:spPr bwMode="auto">
          <a:xfrm>
            <a:off x="7159625" y="3480123"/>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1600" i="0">
                <a:solidFill>
                  <a:schemeClr val="tx1"/>
                </a:solidFill>
                <a:latin typeface="Arial" pitchFamily="34" charset="0"/>
              </a:rPr>
              <a:t>直接地址</a:t>
            </a:r>
          </a:p>
        </p:txBody>
      </p:sp>
      <p:sp>
        <p:nvSpPr>
          <p:cNvPr id="109619" name="AutoShape 65"/>
          <p:cNvSpPr>
            <a:spLocks noChangeArrowheads="1"/>
          </p:cNvSpPr>
          <p:nvPr/>
        </p:nvSpPr>
        <p:spPr bwMode="auto">
          <a:xfrm>
            <a:off x="912813" y="3716660"/>
            <a:ext cx="1152525" cy="360363"/>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r>
              <a:rPr lang="zh-CN" altLang="en-US" sz="1600" i="0">
                <a:solidFill>
                  <a:schemeClr val="tx1"/>
                </a:solidFill>
                <a:latin typeface="Arial" pitchFamily="34" charset="0"/>
              </a:rPr>
              <a:t>译码</a:t>
            </a:r>
            <a:r>
              <a:rPr lang="en-US" altLang="zh-CN" sz="1600" i="0">
                <a:solidFill>
                  <a:schemeClr val="tx1"/>
                </a:solidFill>
                <a:latin typeface="Arial" pitchFamily="34" charset="0"/>
              </a:rPr>
              <a:t>.</a:t>
            </a:r>
          </a:p>
        </p:txBody>
      </p:sp>
      <p:sp>
        <p:nvSpPr>
          <p:cNvPr id="109620" name="AutoShape 66"/>
          <p:cNvSpPr>
            <a:spLocks noChangeArrowheads="1"/>
          </p:cNvSpPr>
          <p:nvPr/>
        </p:nvSpPr>
        <p:spPr bwMode="auto">
          <a:xfrm>
            <a:off x="2281238" y="3716660"/>
            <a:ext cx="1152525" cy="360363"/>
          </a:xfrm>
          <a:prstGeom prst="cube">
            <a:avLst>
              <a:gd name="adj" fmla="val 25245"/>
            </a:avLst>
          </a:prstGeom>
          <a:solidFill>
            <a:schemeClr val="bg1">
              <a:lumMod val="75000"/>
            </a:schemeClr>
          </a:solidFill>
          <a:ln w="9525">
            <a:solidFill>
              <a:srgbClr val="FF6600"/>
            </a:solidFill>
            <a:miter lim="800000"/>
            <a:headEnd/>
            <a:tailEnd/>
          </a:ln>
        </p:spPr>
        <p:txBody>
          <a:bodyPr wrap="none" anchor="ctr"/>
          <a:lstStyle/>
          <a:p>
            <a:pPr algn="ctr"/>
            <a:r>
              <a:rPr lang="zh-CN" altLang="en-US" sz="1600" i="0">
                <a:solidFill>
                  <a:schemeClr val="tx1"/>
                </a:solidFill>
                <a:latin typeface="Arial" pitchFamily="34" charset="0"/>
              </a:rPr>
              <a:t>译码</a:t>
            </a:r>
            <a:r>
              <a:rPr lang="en-US" altLang="zh-CN" sz="1600" i="0">
                <a:solidFill>
                  <a:schemeClr val="tx1"/>
                </a:solidFill>
                <a:latin typeface="Arial" pitchFamily="34" charset="0"/>
              </a:rPr>
              <a:t>.</a:t>
            </a:r>
          </a:p>
        </p:txBody>
      </p:sp>
      <p:sp>
        <p:nvSpPr>
          <p:cNvPr id="109621" name="AutoShape 67"/>
          <p:cNvSpPr>
            <a:spLocks noChangeArrowheads="1"/>
          </p:cNvSpPr>
          <p:nvPr/>
        </p:nvSpPr>
        <p:spPr bwMode="auto">
          <a:xfrm>
            <a:off x="6242050" y="3716660"/>
            <a:ext cx="720725" cy="360363"/>
          </a:xfrm>
          <a:prstGeom prst="cube">
            <a:avLst>
              <a:gd name="adj" fmla="val 25111"/>
            </a:avLst>
          </a:prstGeom>
          <a:solidFill>
            <a:schemeClr val="bg1">
              <a:lumMod val="75000"/>
            </a:schemeClr>
          </a:solidFill>
          <a:ln w="9525">
            <a:solidFill>
              <a:srgbClr val="FF6600"/>
            </a:solidFill>
            <a:miter lim="800000"/>
            <a:headEnd/>
            <a:tailEnd/>
          </a:ln>
        </p:spPr>
        <p:txBody>
          <a:bodyPr wrap="none" anchor="ctr"/>
          <a:lstStyle/>
          <a:p>
            <a:pPr algn="ctr"/>
            <a:r>
              <a:rPr lang="zh-CN" altLang="en-US" sz="1600" i="0">
                <a:solidFill>
                  <a:schemeClr val="tx1"/>
                </a:solidFill>
                <a:latin typeface="Arial" pitchFamily="34" charset="0"/>
              </a:rPr>
              <a:t>译码</a:t>
            </a:r>
            <a:r>
              <a:rPr lang="en-US" altLang="zh-CN" sz="1600" i="0">
                <a:solidFill>
                  <a:schemeClr val="tx1"/>
                </a:solidFill>
                <a:latin typeface="Arial" pitchFamily="34" charset="0"/>
              </a:rPr>
              <a:t>.</a:t>
            </a:r>
          </a:p>
        </p:txBody>
      </p:sp>
      <p:sp>
        <p:nvSpPr>
          <p:cNvPr id="109622" name="AutoShape 68"/>
          <p:cNvSpPr>
            <a:spLocks noChangeArrowheads="1"/>
          </p:cNvSpPr>
          <p:nvPr/>
        </p:nvSpPr>
        <p:spPr bwMode="auto">
          <a:xfrm>
            <a:off x="1346200" y="4077023"/>
            <a:ext cx="142875" cy="358775"/>
          </a:xfrm>
          <a:prstGeom prst="upArrow">
            <a:avLst>
              <a:gd name="adj1" fmla="val 50000"/>
              <a:gd name="adj2" fmla="val 62778"/>
            </a:avLst>
          </a:prstGeom>
          <a:solidFill>
            <a:schemeClr val="bg1">
              <a:lumMod val="75000"/>
            </a:schemeClr>
          </a:solidFill>
          <a:ln w="12700" algn="ctr">
            <a:solidFill>
              <a:srgbClr val="003300"/>
            </a:solidFill>
            <a:miter lim="800000"/>
            <a:headEnd/>
            <a:tailEnd/>
          </a:ln>
        </p:spPr>
        <p:txBody>
          <a:bodyPr wrap="none" anchor="ctr"/>
          <a:lstStyle/>
          <a:p>
            <a:pPr algn="ctr"/>
            <a:endParaRPr lang="zh-CN" altLang="en-US" i="0"/>
          </a:p>
        </p:txBody>
      </p:sp>
      <p:sp>
        <p:nvSpPr>
          <p:cNvPr id="109623" name="AutoShape 69"/>
          <p:cNvSpPr>
            <a:spLocks noChangeArrowheads="1"/>
          </p:cNvSpPr>
          <p:nvPr/>
        </p:nvSpPr>
        <p:spPr bwMode="auto">
          <a:xfrm>
            <a:off x="2786063" y="4077023"/>
            <a:ext cx="142875" cy="358775"/>
          </a:xfrm>
          <a:prstGeom prst="upArrow">
            <a:avLst>
              <a:gd name="adj1" fmla="val 50000"/>
              <a:gd name="adj2" fmla="val 62778"/>
            </a:avLst>
          </a:prstGeom>
          <a:solidFill>
            <a:schemeClr val="bg1">
              <a:lumMod val="75000"/>
            </a:schemeClr>
          </a:solidFill>
          <a:ln w="12700" algn="ctr">
            <a:solidFill>
              <a:srgbClr val="003300"/>
            </a:solidFill>
            <a:miter lim="800000"/>
            <a:headEnd/>
            <a:tailEnd/>
          </a:ln>
        </p:spPr>
        <p:txBody>
          <a:bodyPr wrap="none" anchor="ctr"/>
          <a:lstStyle/>
          <a:p>
            <a:pPr algn="ctr"/>
            <a:endParaRPr lang="zh-CN" altLang="en-US" i="0"/>
          </a:p>
        </p:txBody>
      </p:sp>
      <p:sp>
        <p:nvSpPr>
          <p:cNvPr id="109624" name="AutoShape 70"/>
          <p:cNvSpPr>
            <a:spLocks noChangeArrowheads="1"/>
          </p:cNvSpPr>
          <p:nvPr/>
        </p:nvSpPr>
        <p:spPr bwMode="auto">
          <a:xfrm>
            <a:off x="6459538" y="4077023"/>
            <a:ext cx="142875" cy="358775"/>
          </a:xfrm>
          <a:prstGeom prst="upArrow">
            <a:avLst>
              <a:gd name="adj1" fmla="val 50000"/>
              <a:gd name="adj2" fmla="val 62778"/>
            </a:avLst>
          </a:prstGeom>
          <a:solidFill>
            <a:schemeClr val="bg1">
              <a:lumMod val="75000"/>
            </a:schemeClr>
          </a:solidFill>
          <a:ln w="12700" algn="ctr">
            <a:solidFill>
              <a:srgbClr val="003300"/>
            </a:solidFill>
            <a:miter lim="800000"/>
            <a:headEnd/>
            <a:tailEnd/>
          </a:ln>
        </p:spPr>
        <p:txBody>
          <a:bodyPr wrap="none" anchor="ctr"/>
          <a:lstStyle/>
          <a:p>
            <a:pPr algn="ctr"/>
            <a:endParaRPr lang="zh-CN" altLang="en-US" i="0"/>
          </a:p>
        </p:txBody>
      </p:sp>
      <p:grpSp>
        <p:nvGrpSpPr>
          <p:cNvPr id="109625" name="Group 71"/>
          <p:cNvGrpSpPr>
            <a:grpSpLocks/>
          </p:cNvGrpSpPr>
          <p:nvPr/>
        </p:nvGrpSpPr>
        <p:grpSpPr bwMode="auto">
          <a:xfrm>
            <a:off x="1287463" y="3427735"/>
            <a:ext cx="417512" cy="288925"/>
            <a:chOff x="893" y="2024"/>
            <a:chExt cx="263" cy="363"/>
          </a:xfrm>
        </p:grpSpPr>
        <p:sp>
          <p:nvSpPr>
            <p:cNvPr id="109638" name="Line 72"/>
            <p:cNvSpPr>
              <a:spLocks noChangeShapeType="1"/>
            </p:cNvSpPr>
            <p:nvPr/>
          </p:nvSpPr>
          <p:spPr bwMode="auto">
            <a:xfrm flipV="1">
              <a:off x="893"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9" name="Line 73"/>
            <p:cNvSpPr>
              <a:spLocks noChangeShapeType="1"/>
            </p:cNvSpPr>
            <p:nvPr/>
          </p:nvSpPr>
          <p:spPr bwMode="auto">
            <a:xfrm flipV="1">
              <a:off x="974"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40" name="Line 74"/>
            <p:cNvSpPr>
              <a:spLocks noChangeShapeType="1"/>
            </p:cNvSpPr>
            <p:nvPr/>
          </p:nvSpPr>
          <p:spPr bwMode="auto">
            <a:xfrm flipV="1">
              <a:off x="1065"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41" name="Line 75"/>
            <p:cNvSpPr>
              <a:spLocks noChangeShapeType="1"/>
            </p:cNvSpPr>
            <p:nvPr/>
          </p:nvSpPr>
          <p:spPr bwMode="auto">
            <a:xfrm flipV="1">
              <a:off x="1156"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109626" name="Group 76"/>
          <p:cNvGrpSpPr>
            <a:grpSpLocks/>
          </p:cNvGrpSpPr>
          <p:nvPr/>
        </p:nvGrpSpPr>
        <p:grpSpPr bwMode="auto">
          <a:xfrm>
            <a:off x="2655888" y="3427735"/>
            <a:ext cx="417512" cy="288925"/>
            <a:chOff x="893" y="2024"/>
            <a:chExt cx="263" cy="363"/>
          </a:xfrm>
        </p:grpSpPr>
        <p:sp>
          <p:nvSpPr>
            <p:cNvPr id="109634" name="Line 77"/>
            <p:cNvSpPr>
              <a:spLocks noChangeShapeType="1"/>
            </p:cNvSpPr>
            <p:nvPr/>
          </p:nvSpPr>
          <p:spPr bwMode="auto">
            <a:xfrm flipV="1">
              <a:off x="893"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5" name="Line 78"/>
            <p:cNvSpPr>
              <a:spLocks noChangeShapeType="1"/>
            </p:cNvSpPr>
            <p:nvPr/>
          </p:nvSpPr>
          <p:spPr bwMode="auto">
            <a:xfrm flipV="1">
              <a:off x="974"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6" name="Line 79"/>
            <p:cNvSpPr>
              <a:spLocks noChangeShapeType="1"/>
            </p:cNvSpPr>
            <p:nvPr/>
          </p:nvSpPr>
          <p:spPr bwMode="auto">
            <a:xfrm flipV="1">
              <a:off x="1065"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7" name="Line 80"/>
            <p:cNvSpPr>
              <a:spLocks noChangeShapeType="1"/>
            </p:cNvSpPr>
            <p:nvPr/>
          </p:nvSpPr>
          <p:spPr bwMode="auto">
            <a:xfrm flipV="1">
              <a:off x="1156"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grpSp>
        <p:nvGrpSpPr>
          <p:cNvPr id="109627" name="Group 81"/>
          <p:cNvGrpSpPr>
            <a:grpSpLocks/>
          </p:cNvGrpSpPr>
          <p:nvPr/>
        </p:nvGrpSpPr>
        <p:grpSpPr bwMode="auto">
          <a:xfrm>
            <a:off x="6400800" y="3429323"/>
            <a:ext cx="417513" cy="288925"/>
            <a:chOff x="893" y="2024"/>
            <a:chExt cx="263" cy="363"/>
          </a:xfrm>
        </p:grpSpPr>
        <p:sp>
          <p:nvSpPr>
            <p:cNvPr id="109630" name="Line 82"/>
            <p:cNvSpPr>
              <a:spLocks noChangeShapeType="1"/>
            </p:cNvSpPr>
            <p:nvPr/>
          </p:nvSpPr>
          <p:spPr bwMode="auto">
            <a:xfrm flipV="1">
              <a:off x="893"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1" name="Line 83"/>
            <p:cNvSpPr>
              <a:spLocks noChangeShapeType="1"/>
            </p:cNvSpPr>
            <p:nvPr/>
          </p:nvSpPr>
          <p:spPr bwMode="auto">
            <a:xfrm flipV="1">
              <a:off x="974"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2" name="Line 84"/>
            <p:cNvSpPr>
              <a:spLocks noChangeShapeType="1"/>
            </p:cNvSpPr>
            <p:nvPr/>
          </p:nvSpPr>
          <p:spPr bwMode="auto">
            <a:xfrm flipV="1">
              <a:off x="1065"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sp>
          <p:nvSpPr>
            <p:cNvPr id="109633" name="Line 85"/>
            <p:cNvSpPr>
              <a:spLocks noChangeShapeType="1"/>
            </p:cNvSpPr>
            <p:nvPr/>
          </p:nvSpPr>
          <p:spPr bwMode="auto">
            <a:xfrm flipV="1">
              <a:off x="1156" y="2024"/>
              <a:ext cx="0" cy="36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i="0"/>
            </a:p>
          </p:txBody>
        </p:sp>
      </p:grpSp>
      <p:sp>
        <p:nvSpPr>
          <p:cNvPr id="109628" name="Rectangle 86"/>
          <p:cNvSpPr>
            <a:spLocks noChangeArrowheads="1"/>
          </p:cNvSpPr>
          <p:nvPr/>
        </p:nvSpPr>
        <p:spPr bwMode="auto">
          <a:xfrm>
            <a:off x="1057275" y="306896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zh-CN" altLang="en-US" sz="2000" i="0">
                <a:solidFill>
                  <a:schemeClr val="tx1"/>
                </a:solidFill>
                <a:latin typeface="Arial" pitchFamily="34" charset="0"/>
              </a:rPr>
              <a:t>微命令</a:t>
            </a:r>
          </a:p>
        </p:txBody>
      </p:sp>
      <p:sp>
        <p:nvSpPr>
          <p:cNvPr id="109629" name="Rectangle 87"/>
          <p:cNvSpPr>
            <a:spLocks noChangeArrowheads="1"/>
          </p:cNvSpPr>
          <p:nvPr/>
        </p:nvSpPr>
        <p:spPr bwMode="auto">
          <a:xfrm>
            <a:off x="5948363" y="3068960"/>
            <a:ext cx="139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a:r>
              <a:rPr lang="en-US" altLang="zh-CN" sz="2000" i="0">
                <a:solidFill>
                  <a:schemeClr val="tx1"/>
                </a:solidFill>
                <a:latin typeface="Arial" pitchFamily="34" charset="0"/>
              </a:rPr>
              <a:t>P1  P2  Pn</a:t>
            </a:r>
          </a:p>
        </p:txBody>
      </p:sp>
      <p:sp>
        <p:nvSpPr>
          <p:cNvPr id="92"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571667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p:txBody>
          <a:bodyPr/>
          <a:lstStyle/>
          <a:p>
            <a:pPr eaLnBrk="1" hangingPunct="1"/>
            <a:r>
              <a:rPr lang="zh-CN" altLang="en-US" smtClean="0"/>
              <a:t>微地址形成方法</a:t>
            </a:r>
          </a:p>
        </p:txBody>
      </p:sp>
      <p:sp>
        <p:nvSpPr>
          <p:cNvPr id="110596" name="Rectangle 3"/>
          <p:cNvSpPr>
            <a:spLocks noGrp="1" noChangeArrowheads="1"/>
          </p:cNvSpPr>
          <p:nvPr>
            <p:ph type="body" idx="1"/>
          </p:nvPr>
        </p:nvSpPr>
        <p:spPr/>
        <p:txBody>
          <a:bodyPr/>
          <a:lstStyle/>
          <a:p>
            <a:pPr eaLnBrk="1" hangingPunct="1"/>
            <a:r>
              <a:rPr lang="zh-CN" altLang="en-US" smtClean="0"/>
              <a:t>计数器法  </a:t>
            </a:r>
            <a:r>
              <a:rPr lang="zh-CN" altLang="en-US" smtClean="0">
                <a:sym typeface="Symbol" pitchFamily="18" charset="2"/>
              </a:rPr>
              <a:t></a:t>
            </a:r>
            <a:r>
              <a:rPr lang="en-US" altLang="zh-CN" smtClean="0"/>
              <a:t>PC</a:t>
            </a:r>
          </a:p>
          <a:p>
            <a:pPr eaLnBrk="1" hangingPunct="1"/>
            <a:r>
              <a:rPr lang="zh-CN" altLang="en-US" smtClean="0"/>
              <a:t>下地址字段法</a:t>
            </a:r>
          </a:p>
        </p:txBody>
      </p:sp>
      <p:sp>
        <p:nvSpPr>
          <p:cNvPr id="5"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900962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r>
              <a:rPr lang="zh-CN" altLang="en-US" smtClean="0"/>
              <a:t>微指令格式</a:t>
            </a:r>
          </a:p>
        </p:txBody>
      </p:sp>
      <p:sp>
        <p:nvSpPr>
          <p:cNvPr id="111620" name="Rectangle 3"/>
          <p:cNvSpPr>
            <a:spLocks noGrp="1" noChangeArrowheads="1"/>
          </p:cNvSpPr>
          <p:nvPr>
            <p:ph type="body" idx="1"/>
          </p:nvPr>
        </p:nvSpPr>
        <p:spPr/>
        <p:txBody>
          <a:bodyPr/>
          <a:lstStyle/>
          <a:p>
            <a:r>
              <a:rPr lang="zh-CN" altLang="en-US" dirty="0" smtClean="0"/>
              <a:t>水平型微指令（一次能并行多个微操作的指令）</a:t>
            </a:r>
          </a:p>
          <a:p>
            <a:endParaRPr lang="en-US" altLang="zh-CN" dirty="0"/>
          </a:p>
        </p:txBody>
      </p:sp>
      <p:sp>
        <p:nvSpPr>
          <p:cNvPr id="1692676" name="Rectangle 4"/>
          <p:cNvSpPr>
            <a:spLocks noChangeArrowheads="1"/>
          </p:cNvSpPr>
          <p:nvPr/>
        </p:nvSpPr>
        <p:spPr bwMode="auto">
          <a:xfrm>
            <a:off x="2743200" y="1772816"/>
            <a:ext cx="1512888" cy="360363"/>
          </a:xfrm>
          <a:prstGeom prst="rect">
            <a:avLst/>
          </a:prstGeom>
          <a:solidFill>
            <a:srgbClr val="339966"/>
          </a:solidFill>
          <a:ln w="9525" algn="ctr">
            <a:solidFill>
              <a:srgbClr val="FF6600"/>
            </a:solidFill>
            <a:miter lim="800000"/>
            <a:headEnd/>
            <a:tailEnd/>
          </a:ln>
        </p:spPr>
        <p:txBody>
          <a:bodyPr wrap="none" anchor="ctr"/>
          <a:lstStyle/>
          <a:p>
            <a:pPr algn="ctr"/>
            <a:r>
              <a:rPr lang="zh-CN" altLang="en-US" sz="1600" i="0">
                <a:solidFill>
                  <a:schemeClr val="tx1"/>
                </a:solidFill>
                <a:latin typeface="Arial" pitchFamily="34" charset="0"/>
              </a:rPr>
              <a:t>控制字段</a:t>
            </a:r>
          </a:p>
        </p:txBody>
      </p:sp>
      <p:sp>
        <p:nvSpPr>
          <p:cNvPr id="1692677" name="Rectangle 5"/>
          <p:cNvSpPr>
            <a:spLocks noChangeArrowheads="1"/>
          </p:cNvSpPr>
          <p:nvPr/>
        </p:nvSpPr>
        <p:spPr bwMode="auto">
          <a:xfrm>
            <a:off x="4256088" y="1772816"/>
            <a:ext cx="1871662" cy="360363"/>
          </a:xfrm>
          <a:prstGeom prst="rect">
            <a:avLst/>
          </a:prstGeom>
          <a:solidFill>
            <a:srgbClr val="FF99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判别测试字段</a:t>
            </a:r>
          </a:p>
        </p:txBody>
      </p:sp>
      <p:sp>
        <p:nvSpPr>
          <p:cNvPr id="1692678" name="Rectangle 6"/>
          <p:cNvSpPr>
            <a:spLocks noChangeArrowheads="1"/>
          </p:cNvSpPr>
          <p:nvPr/>
        </p:nvSpPr>
        <p:spPr bwMode="auto">
          <a:xfrm>
            <a:off x="6127750" y="1772816"/>
            <a:ext cx="1512888" cy="360363"/>
          </a:xfrm>
          <a:prstGeom prst="rect">
            <a:avLst/>
          </a:prstGeom>
          <a:solidFill>
            <a:srgbClr val="FF99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下地址字段</a:t>
            </a:r>
          </a:p>
        </p:txBody>
      </p:sp>
      <p:sp>
        <p:nvSpPr>
          <p:cNvPr id="1692679" name="Rectangle 7"/>
          <p:cNvSpPr>
            <a:spLocks noChangeArrowheads="1"/>
          </p:cNvSpPr>
          <p:nvPr/>
        </p:nvSpPr>
        <p:spPr bwMode="auto">
          <a:xfrm>
            <a:off x="2763838" y="3140968"/>
            <a:ext cx="1265237" cy="360363"/>
          </a:xfrm>
          <a:prstGeom prst="rect">
            <a:avLst/>
          </a:prstGeom>
          <a:solidFill>
            <a:srgbClr val="CCFF66"/>
          </a:solidFill>
          <a:ln w="12700" algn="ctr">
            <a:solidFill>
              <a:srgbClr val="003300"/>
            </a:solidFill>
            <a:miter lim="800000"/>
            <a:headEnd/>
            <a:tailEnd/>
          </a:ln>
        </p:spPr>
        <p:txBody>
          <a:bodyPr wrap="none" anchor="ctr"/>
          <a:lstStyle/>
          <a:p>
            <a:pPr algn="ctr"/>
            <a:r>
              <a:rPr lang="en-US" altLang="zh-CN" sz="1600" i="0">
                <a:solidFill>
                  <a:schemeClr val="tx1"/>
                </a:solidFill>
                <a:latin typeface="Arial" pitchFamily="34" charset="0"/>
              </a:rPr>
              <a:t>000</a:t>
            </a:r>
          </a:p>
        </p:txBody>
      </p:sp>
      <p:sp>
        <p:nvSpPr>
          <p:cNvPr id="1692680" name="Rectangle 8"/>
          <p:cNvSpPr>
            <a:spLocks noChangeArrowheads="1"/>
          </p:cNvSpPr>
          <p:nvPr/>
        </p:nvSpPr>
        <p:spPr bwMode="auto">
          <a:xfrm>
            <a:off x="3990975" y="3140968"/>
            <a:ext cx="1335088" cy="360363"/>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原寄存器</a:t>
            </a:r>
          </a:p>
        </p:txBody>
      </p:sp>
      <p:sp>
        <p:nvSpPr>
          <p:cNvPr id="1692681" name="Rectangle 9"/>
          <p:cNvSpPr>
            <a:spLocks noChangeArrowheads="1"/>
          </p:cNvSpPr>
          <p:nvPr/>
        </p:nvSpPr>
        <p:spPr bwMode="auto">
          <a:xfrm>
            <a:off x="5318125" y="3140968"/>
            <a:ext cx="1323975" cy="360363"/>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目的寄存器</a:t>
            </a:r>
          </a:p>
        </p:txBody>
      </p:sp>
      <p:sp>
        <p:nvSpPr>
          <p:cNvPr id="1692682" name="Rectangle 10"/>
          <p:cNvSpPr>
            <a:spLocks noChangeArrowheads="1"/>
          </p:cNvSpPr>
          <p:nvPr/>
        </p:nvSpPr>
        <p:spPr bwMode="auto">
          <a:xfrm>
            <a:off x="6616700" y="3140968"/>
            <a:ext cx="935038" cy="360363"/>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其他</a:t>
            </a:r>
          </a:p>
        </p:txBody>
      </p:sp>
      <p:sp>
        <p:nvSpPr>
          <p:cNvPr id="1692683" name="Rectangle 11"/>
          <p:cNvSpPr>
            <a:spLocks noChangeArrowheads="1"/>
          </p:cNvSpPr>
          <p:nvPr/>
        </p:nvSpPr>
        <p:spPr bwMode="auto">
          <a:xfrm>
            <a:off x="2763838" y="3790256"/>
            <a:ext cx="1250950" cy="36036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sz="1600" i="0">
                <a:solidFill>
                  <a:schemeClr val="tx1"/>
                </a:solidFill>
                <a:latin typeface="Arial" pitchFamily="34" charset="0"/>
              </a:rPr>
              <a:t>001</a:t>
            </a:r>
          </a:p>
        </p:txBody>
      </p:sp>
      <p:sp>
        <p:nvSpPr>
          <p:cNvPr id="1692684" name="Rectangle 12"/>
          <p:cNvSpPr>
            <a:spLocks noChangeArrowheads="1"/>
          </p:cNvSpPr>
          <p:nvPr/>
        </p:nvSpPr>
        <p:spPr bwMode="auto">
          <a:xfrm>
            <a:off x="3990975" y="3790256"/>
            <a:ext cx="1335088"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左输入源编址</a:t>
            </a:r>
          </a:p>
        </p:txBody>
      </p:sp>
      <p:sp>
        <p:nvSpPr>
          <p:cNvPr id="1692685" name="Rectangle 13"/>
          <p:cNvSpPr>
            <a:spLocks noChangeArrowheads="1"/>
          </p:cNvSpPr>
          <p:nvPr/>
        </p:nvSpPr>
        <p:spPr bwMode="auto">
          <a:xfrm>
            <a:off x="5318125" y="3790256"/>
            <a:ext cx="1293813"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右输入源编址</a:t>
            </a:r>
          </a:p>
        </p:txBody>
      </p:sp>
      <p:sp>
        <p:nvSpPr>
          <p:cNvPr id="1692686" name="Rectangle 14"/>
          <p:cNvSpPr>
            <a:spLocks noChangeArrowheads="1"/>
          </p:cNvSpPr>
          <p:nvPr/>
        </p:nvSpPr>
        <p:spPr bwMode="auto">
          <a:xfrm>
            <a:off x="6616700" y="3790256"/>
            <a:ext cx="936625" cy="360362"/>
          </a:xfrm>
          <a:prstGeom prst="rect">
            <a:avLst/>
          </a:prstGeom>
          <a:solidFill>
            <a:srgbClr val="FFCC00"/>
          </a:solidFill>
          <a:ln w="12700" algn="ctr">
            <a:solidFill>
              <a:srgbClr val="003300"/>
            </a:solidFill>
            <a:miter lim="800000"/>
            <a:headEnd/>
            <a:tailEnd/>
          </a:ln>
        </p:spPr>
        <p:txBody>
          <a:bodyPr wrap="none" anchor="ctr"/>
          <a:lstStyle/>
          <a:p>
            <a:pPr algn="ctr"/>
            <a:r>
              <a:rPr lang="en-US" altLang="zh-CN" sz="1600" i="0">
                <a:solidFill>
                  <a:schemeClr val="tx1"/>
                </a:solidFill>
                <a:latin typeface="Arial" pitchFamily="34" charset="0"/>
              </a:rPr>
              <a:t>ALU</a:t>
            </a:r>
          </a:p>
        </p:txBody>
      </p:sp>
      <p:sp>
        <p:nvSpPr>
          <p:cNvPr id="1692687" name="Rectangle 15"/>
          <p:cNvSpPr>
            <a:spLocks noChangeArrowheads="1"/>
          </p:cNvSpPr>
          <p:nvPr/>
        </p:nvSpPr>
        <p:spPr bwMode="auto">
          <a:xfrm>
            <a:off x="2763838" y="4437956"/>
            <a:ext cx="1220787" cy="36036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sz="1600" i="0">
                <a:solidFill>
                  <a:schemeClr val="tx1"/>
                </a:solidFill>
                <a:latin typeface="Arial" pitchFamily="34" charset="0"/>
              </a:rPr>
              <a:t>010</a:t>
            </a:r>
          </a:p>
        </p:txBody>
      </p:sp>
      <p:sp>
        <p:nvSpPr>
          <p:cNvPr id="1692688" name="Rectangle 16"/>
          <p:cNvSpPr>
            <a:spLocks noChangeArrowheads="1"/>
          </p:cNvSpPr>
          <p:nvPr/>
        </p:nvSpPr>
        <p:spPr bwMode="auto">
          <a:xfrm>
            <a:off x="3990975" y="4437956"/>
            <a:ext cx="1320800"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寄存器编址</a:t>
            </a:r>
          </a:p>
        </p:txBody>
      </p:sp>
      <p:sp>
        <p:nvSpPr>
          <p:cNvPr id="1692689" name="Rectangle 17"/>
          <p:cNvSpPr>
            <a:spLocks noChangeArrowheads="1"/>
          </p:cNvSpPr>
          <p:nvPr/>
        </p:nvSpPr>
        <p:spPr bwMode="auto">
          <a:xfrm>
            <a:off x="5303838" y="4437956"/>
            <a:ext cx="1309687"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存储器编址</a:t>
            </a:r>
          </a:p>
        </p:txBody>
      </p:sp>
      <p:sp>
        <p:nvSpPr>
          <p:cNvPr id="1692690" name="Rectangle 18"/>
          <p:cNvSpPr>
            <a:spLocks noChangeArrowheads="1"/>
          </p:cNvSpPr>
          <p:nvPr/>
        </p:nvSpPr>
        <p:spPr bwMode="auto">
          <a:xfrm>
            <a:off x="6616700" y="4437956"/>
            <a:ext cx="936625"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读写</a:t>
            </a:r>
          </a:p>
        </p:txBody>
      </p:sp>
      <p:sp>
        <p:nvSpPr>
          <p:cNvPr id="1692691" name="Rectangle 19"/>
          <p:cNvSpPr>
            <a:spLocks noChangeArrowheads="1"/>
          </p:cNvSpPr>
          <p:nvPr/>
        </p:nvSpPr>
        <p:spPr bwMode="auto">
          <a:xfrm>
            <a:off x="7551738" y="4437956"/>
            <a:ext cx="936625"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其他</a:t>
            </a:r>
          </a:p>
        </p:txBody>
      </p:sp>
      <p:sp>
        <p:nvSpPr>
          <p:cNvPr id="1692692" name="Rectangle 20"/>
          <p:cNvSpPr>
            <a:spLocks noChangeArrowheads="1"/>
          </p:cNvSpPr>
          <p:nvPr/>
        </p:nvSpPr>
        <p:spPr bwMode="auto">
          <a:xfrm>
            <a:off x="2763838" y="5085656"/>
            <a:ext cx="1222375" cy="360362"/>
          </a:xfrm>
          <a:prstGeom prst="rect">
            <a:avLst/>
          </a:prstGeom>
          <a:solidFill>
            <a:srgbClr val="CCFF66"/>
          </a:solidFill>
          <a:ln w="12700" algn="ctr">
            <a:solidFill>
              <a:srgbClr val="003300"/>
            </a:solidFill>
            <a:miter lim="800000"/>
            <a:headEnd/>
            <a:tailEnd/>
          </a:ln>
        </p:spPr>
        <p:txBody>
          <a:bodyPr wrap="none" anchor="ctr"/>
          <a:lstStyle/>
          <a:p>
            <a:pPr algn="ctr"/>
            <a:r>
              <a:rPr lang="en-US" altLang="zh-CN" sz="1600" i="0">
                <a:solidFill>
                  <a:schemeClr val="tx1"/>
                </a:solidFill>
                <a:latin typeface="Arial" pitchFamily="34" charset="0"/>
              </a:rPr>
              <a:t>011</a:t>
            </a:r>
          </a:p>
        </p:txBody>
      </p:sp>
      <p:sp>
        <p:nvSpPr>
          <p:cNvPr id="1692693" name="Rectangle 21"/>
          <p:cNvSpPr>
            <a:spLocks noChangeArrowheads="1"/>
          </p:cNvSpPr>
          <p:nvPr/>
        </p:nvSpPr>
        <p:spPr bwMode="auto">
          <a:xfrm>
            <a:off x="3990975" y="5085656"/>
            <a:ext cx="2652713" cy="360362"/>
          </a:xfrm>
          <a:prstGeom prst="rect">
            <a:avLst/>
          </a:prstGeom>
          <a:solidFill>
            <a:srgbClr val="FFCC00"/>
          </a:solidFill>
          <a:ln w="12700" algn="ctr">
            <a:solidFill>
              <a:srgbClr val="003300"/>
            </a:solidFill>
            <a:miter lim="800000"/>
            <a:headEnd/>
            <a:tailEnd/>
          </a:ln>
        </p:spPr>
        <p:txBody>
          <a:bodyPr wrap="none" anchor="ctr"/>
          <a:lstStyle/>
          <a:p>
            <a:pPr algn="ctr"/>
            <a:endParaRPr lang="zh-CN" altLang="zh-CN" sz="1600" i="0">
              <a:solidFill>
                <a:schemeClr val="tx1"/>
              </a:solidFill>
              <a:latin typeface="Arial" pitchFamily="34" charset="0"/>
            </a:endParaRPr>
          </a:p>
        </p:txBody>
      </p:sp>
      <p:sp>
        <p:nvSpPr>
          <p:cNvPr id="1692694" name="Rectangle 22"/>
          <p:cNvSpPr>
            <a:spLocks noChangeArrowheads="1"/>
          </p:cNvSpPr>
          <p:nvPr/>
        </p:nvSpPr>
        <p:spPr bwMode="auto">
          <a:xfrm>
            <a:off x="6637338" y="5085656"/>
            <a:ext cx="1152525" cy="360362"/>
          </a:xfrm>
          <a:prstGeom prst="rect">
            <a:avLst/>
          </a:prstGeom>
          <a:solidFill>
            <a:srgbClr val="FFCC00"/>
          </a:solidFill>
          <a:ln w="12700" algn="ctr">
            <a:solidFill>
              <a:srgbClr val="003300"/>
            </a:solidFill>
            <a:miter lim="800000"/>
            <a:headEnd/>
            <a:tailEnd/>
          </a:ln>
        </p:spPr>
        <p:txBody>
          <a:bodyPr wrap="none" anchor="ctr"/>
          <a:lstStyle/>
          <a:p>
            <a:pPr algn="ctr"/>
            <a:r>
              <a:rPr lang="zh-CN" altLang="en-US" sz="1600" i="0">
                <a:solidFill>
                  <a:schemeClr val="tx1"/>
                </a:solidFill>
                <a:latin typeface="Arial" pitchFamily="34" charset="0"/>
              </a:rPr>
              <a:t>测试条件</a:t>
            </a:r>
          </a:p>
        </p:txBody>
      </p:sp>
      <p:sp>
        <p:nvSpPr>
          <p:cNvPr id="1692695" name="Rectangle 23"/>
          <p:cNvSpPr>
            <a:spLocks noRot="1" noChangeArrowheads="1"/>
          </p:cNvSpPr>
          <p:nvPr/>
        </p:nvSpPr>
        <p:spPr bwMode="auto">
          <a:xfrm>
            <a:off x="395536" y="2420888"/>
            <a:ext cx="51943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lnSpc>
                <a:spcPct val="120000"/>
              </a:lnSpc>
              <a:spcBef>
                <a:spcPct val="20000"/>
              </a:spcBef>
              <a:buClr>
                <a:srgbClr val="FFC000"/>
              </a:buClr>
              <a:buFont typeface="Wingdings" pitchFamily="2" charset="2"/>
              <a:buChar char="n"/>
            </a:pPr>
            <a:r>
              <a:rPr lang="zh-CN" altLang="en-US" sz="2400" i="0" dirty="0">
                <a:latin typeface="+mn-ea"/>
                <a:ea typeface="+mn-ea"/>
              </a:rPr>
              <a:t>垂直型微指令</a:t>
            </a:r>
          </a:p>
        </p:txBody>
      </p:sp>
      <p:sp>
        <p:nvSpPr>
          <p:cNvPr id="1692696" name="Rectangle 24"/>
          <p:cNvSpPr>
            <a:spLocks noChangeArrowheads="1"/>
          </p:cNvSpPr>
          <p:nvPr/>
        </p:nvSpPr>
        <p:spPr bwMode="auto">
          <a:xfrm>
            <a:off x="485775" y="3199706"/>
            <a:ext cx="2308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p>
            <a:r>
              <a:rPr lang="zh-CN" altLang="en-US" sz="2000" i="0">
                <a:solidFill>
                  <a:srgbClr val="001010"/>
                </a:solidFill>
                <a:latin typeface="Arial" pitchFamily="34" charset="0"/>
              </a:rPr>
              <a:t>寄存器数据传送型</a:t>
            </a:r>
          </a:p>
        </p:txBody>
      </p:sp>
      <p:sp>
        <p:nvSpPr>
          <p:cNvPr id="1692697" name="Rectangle 25"/>
          <p:cNvSpPr>
            <a:spLocks noChangeArrowheads="1"/>
          </p:cNvSpPr>
          <p:nvPr/>
        </p:nvSpPr>
        <p:spPr bwMode="auto">
          <a:xfrm>
            <a:off x="1173163" y="3795018"/>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p>
            <a:r>
              <a:rPr lang="zh-CN" altLang="en-US" sz="2000" i="0">
                <a:solidFill>
                  <a:srgbClr val="FF3300"/>
                </a:solidFill>
                <a:latin typeface="Arial" pitchFamily="34" charset="0"/>
              </a:rPr>
              <a:t>运算控制型</a:t>
            </a:r>
          </a:p>
        </p:txBody>
      </p:sp>
      <p:sp>
        <p:nvSpPr>
          <p:cNvPr id="1692698" name="Rectangle 26"/>
          <p:cNvSpPr>
            <a:spLocks noChangeArrowheads="1"/>
          </p:cNvSpPr>
          <p:nvPr/>
        </p:nvSpPr>
        <p:spPr bwMode="auto">
          <a:xfrm>
            <a:off x="1116013" y="440779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p>
            <a:r>
              <a:rPr lang="zh-CN" altLang="en-US" sz="2000" i="0">
                <a:solidFill>
                  <a:srgbClr val="001010"/>
                </a:solidFill>
                <a:latin typeface="Arial" pitchFamily="34" charset="0"/>
              </a:rPr>
              <a:t>访问主存型</a:t>
            </a:r>
          </a:p>
        </p:txBody>
      </p:sp>
      <p:sp>
        <p:nvSpPr>
          <p:cNvPr id="1692699" name="Rectangle 27"/>
          <p:cNvSpPr>
            <a:spLocks noChangeArrowheads="1"/>
          </p:cNvSpPr>
          <p:nvPr/>
        </p:nvSpPr>
        <p:spPr bwMode="auto">
          <a:xfrm>
            <a:off x="1116013" y="5018981"/>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p>
            <a:r>
              <a:rPr lang="zh-CN" altLang="en-US" sz="2000" i="0">
                <a:solidFill>
                  <a:srgbClr val="FF3300"/>
                </a:solidFill>
                <a:latin typeface="Arial" pitchFamily="34" charset="0"/>
              </a:rPr>
              <a:t>条件转移型</a:t>
            </a:r>
          </a:p>
        </p:txBody>
      </p:sp>
      <p:sp>
        <p:nvSpPr>
          <p:cNvPr id="32"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6529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2676"/>
                                        </p:tgtEl>
                                        <p:attrNameLst>
                                          <p:attrName>style.visibility</p:attrName>
                                        </p:attrNameLst>
                                      </p:cBhvr>
                                      <p:to>
                                        <p:strVal val="visible"/>
                                      </p:to>
                                    </p:set>
                                    <p:anim calcmode="lin" valueType="num">
                                      <p:cBhvr additive="base">
                                        <p:cTn id="7" dur="500" fill="hold"/>
                                        <p:tgtEl>
                                          <p:spTgt spid="1692676"/>
                                        </p:tgtEl>
                                        <p:attrNameLst>
                                          <p:attrName>ppt_x</p:attrName>
                                        </p:attrNameLst>
                                      </p:cBhvr>
                                      <p:tavLst>
                                        <p:tav tm="0">
                                          <p:val>
                                            <p:strVal val="#ppt_x"/>
                                          </p:val>
                                        </p:tav>
                                        <p:tav tm="100000">
                                          <p:val>
                                            <p:strVal val="#ppt_x"/>
                                          </p:val>
                                        </p:tav>
                                      </p:tavLst>
                                    </p:anim>
                                    <p:anim calcmode="lin" valueType="num">
                                      <p:cBhvr additive="base">
                                        <p:cTn id="8" dur="500" fill="hold"/>
                                        <p:tgtEl>
                                          <p:spTgt spid="16926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92677"/>
                                        </p:tgtEl>
                                        <p:attrNameLst>
                                          <p:attrName>style.visibility</p:attrName>
                                        </p:attrNameLst>
                                      </p:cBhvr>
                                      <p:to>
                                        <p:strVal val="visible"/>
                                      </p:to>
                                    </p:set>
                                    <p:anim calcmode="lin" valueType="num">
                                      <p:cBhvr additive="base">
                                        <p:cTn id="11" dur="500" fill="hold"/>
                                        <p:tgtEl>
                                          <p:spTgt spid="1692677"/>
                                        </p:tgtEl>
                                        <p:attrNameLst>
                                          <p:attrName>ppt_x</p:attrName>
                                        </p:attrNameLst>
                                      </p:cBhvr>
                                      <p:tavLst>
                                        <p:tav tm="0">
                                          <p:val>
                                            <p:strVal val="#ppt_x"/>
                                          </p:val>
                                        </p:tav>
                                        <p:tav tm="100000">
                                          <p:val>
                                            <p:strVal val="#ppt_x"/>
                                          </p:val>
                                        </p:tav>
                                      </p:tavLst>
                                    </p:anim>
                                    <p:anim calcmode="lin" valueType="num">
                                      <p:cBhvr additive="base">
                                        <p:cTn id="12" dur="500" fill="hold"/>
                                        <p:tgtEl>
                                          <p:spTgt spid="169267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92678"/>
                                        </p:tgtEl>
                                        <p:attrNameLst>
                                          <p:attrName>style.visibility</p:attrName>
                                        </p:attrNameLst>
                                      </p:cBhvr>
                                      <p:to>
                                        <p:strVal val="visible"/>
                                      </p:to>
                                    </p:set>
                                    <p:anim calcmode="lin" valueType="num">
                                      <p:cBhvr additive="base">
                                        <p:cTn id="15" dur="500" fill="hold"/>
                                        <p:tgtEl>
                                          <p:spTgt spid="1692678"/>
                                        </p:tgtEl>
                                        <p:attrNameLst>
                                          <p:attrName>ppt_x</p:attrName>
                                        </p:attrNameLst>
                                      </p:cBhvr>
                                      <p:tavLst>
                                        <p:tav tm="0">
                                          <p:val>
                                            <p:strVal val="#ppt_x"/>
                                          </p:val>
                                        </p:tav>
                                        <p:tav tm="100000">
                                          <p:val>
                                            <p:strVal val="#ppt_x"/>
                                          </p:val>
                                        </p:tav>
                                      </p:tavLst>
                                    </p:anim>
                                    <p:anim calcmode="lin" valueType="num">
                                      <p:cBhvr additive="base">
                                        <p:cTn id="16" dur="500" fill="hold"/>
                                        <p:tgtEl>
                                          <p:spTgt spid="169267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92695">
                                            <p:txEl>
                                              <p:pRg st="0" end="0"/>
                                            </p:txEl>
                                          </p:spTgt>
                                        </p:tgtEl>
                                        <p:attrNameLst>
                                          <p:attrName>style.visibility</p:attrName>
                                        </p:attrNameLst>
                                      </p:cBhvr>
                                      <p:to>
                                        <p:strVal val="visible"/>
                                      </p:to>
                                    </p:set>
                                    <p:anim calcmode="lin" valueType="num">
                                      <p:cBhvr additive="base">
                                        <p:cTn id="21" dur="500" fill="hold"/>
                                        <p:tgtEl>
                                          <p:spTgt spid="169269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926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92696"/>
                                        </p:tgtEl>
                                        <p:attrNameLst>
                                          <p:attrName>style.visibility</p:attrName>
                                        </p:attrNameLst>
                                      </p:cBhvr>
                                      <p:to>
                                        <p:strVal val="visible"/>
                                      </p:to>
                                    </p:set>
                                    <p:anim calcmode="lin" valueType="num">
                                      <p:cBhvr additive="base">
                                        <p:cTn id="27" dur="500" fill="hold"/>
                                        <p:tgtEl>
                                          <p:spTgt spid="1692696"/>
                                        </p:tgtEl>
                                        <p:attrNameLst>
                                          <p:attrName>ppt_x</p:attrName>
                                        </p:attrNameLst>
                                      </p:cBhvr>
                                      <p:tavLst>
                                        <p:tav tm="0">
                                          <p:val>
                                            <p:strVal val="#ppt_x"/>
                                          </p:val>
                                        </p:tav>
                                        <p:tav tm="100000">
                                          <p:val>
                                            <p:strVal val="#ppt_x"/>
                                          </p:val>
                                        </p:tav>
                                      </p:tavLst>
                                    </p:anim>
                                    <p:anim calcmode="lin" valueType="num">
                                      <p:cBhvr additive="base">
                                        <p:cTn id="28" dur="500" fill="hold"/>
                                        <p:tgtEl>
                                          <p:spTgt spid="1692696"/>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92679"/>
                                        </p:tgtEl>
                                        <p:attrNameLst>
                                          <p:attrName>style.visibility</p:attrName>
                                        </p:attrNameLst>
                                      </p:cBhvr>
                                      <p:to>
                                        <p:strVal val="visible"/>
                                      </p:to>
                                    </p:set>
                                    <p:anim calcmode="lin" valueType="num">
                                      <p:cBhvr additive="base">
                                        <p:cTn id="33" dur="500" fill="hold"/>
                                        <p:tgtEl>
                                          <p:spTgt spid="1692679"/>
                                        </p:tgtEl>
                                        <p:attrNameLst>
                                          <p:attrName>ppt_x</p:attrName>
                                        </p:attrNameLst>
                                      </p:cBhvr>
                                      <p:tavLst>
                                        <p:tav tm="0">
                                          <p:val>
                                            <p:strVal val="#ppt_x"/>
                                          </p:val>
                                        </p:tav>
                                        <p:tav tm="100000">
                                          <p:val>
                                            <p:strVal val="#ppt_x"/>
                                          </p:val>
                                        </p:tav>
                                      </p:tavLst>
                                    </p:anim>
                                    <p:anim calcmode="lin" valueType="num">
                                      <p:cBhvr additive="base">
                                        <p:cTn id="34" dur="500" fill="hold"/>
                                        <p:tgtEl>
                                          <p:spTgt spid="169267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92680"/>
                                        </p:tgtEl>
                                        <p:attrNameLst>
                                          <p:attrName>style.visibility</p:attrName>
                                        </p:attrNameLst>
                                      </p:cBhvr>
                                      <p:to>
                                        <p:strVal val="visible"/>
                                      </p:to>
                                    </p:set>
                                    <p:anim calcmode="lin" valueType="num">
                                      <p:cBhvr additive="base">
                                        <p:cTn id="37" dur="500" fill="hold"/>
                                        <p:tgtEl>
                                          <p:spTgt spid="1692680"/>
                                        </p:tgtEl>
                                        <p:attrNameLst>
                                          <p:attrName>ppt_x</p:attrName>
                                        </p:attrNameLst>
                                      </p:cBhvr>
                                      <p:tavLst>
                                        <p:tav tm="0">
                                          <p:val>
                                            <p:strVal val="#ppt_x"/>
                                          </p:val>
                                        </p:tav>
                                        <p:tav tm="100000">
                                          <p:val>
                                            <p:strVal val="#ppt_x"/>
                                          </p:val>
                                        </p:tav>
                                      </p:tavLst>
                                    </p:anim>
                                    <p:anim calcmode="lin" valueType="num">
                                      <p:cBhvr additive="base">
                                        <p:cTn id="38" dur="500" fill="hold"/>
                                        <p:tgtEl>
                                          <p:spTgt spid="169268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92681"/>
                                        </p:tgtEl>
                                        <p:attrNameLst>
                                          <p:attrName>style.visibility</p:attrName>
                                        </p:attrNameLst>
                                      </p:cBhvr>
                                      <p:to>
                                        <p:strVal val="visible"/>
                                      </p:to>
                                    </p:set>
                                    <p:anim calcmode="lin" valueType="num">
                                      <p:cBhvr additive="base">
                                        <p:cTn id="41" dur="500" fill="hold"/>
                                        <p:tgtEl>
                                          <p:spTgt spid="1692681"/>
                                        </p:tgtEl>
                                        <p:attrNameLst>
                                          <p:attrName>ppt_x</p:attrName>
                                        </p:attrNameLst>
                                      </p:cBhvr>
                                      <p:tavLst>
                                        <p:tav tm="0">
                                          <p:val>
                                            <p:strVal val="#ppt_x"/>
                                          </p:val>
                                        </p:tav>
                                        <p:tav tm="100000">
                                          <p:val>
                                            <p:strVal val="#ppt_x"/>
                                          </p:val>
                                        </p:tav>
                                      </p:tavLst>
                                    </p:anim>
                                    <p:anim calcmode="lin" valueType="num">
                                      <p:cBhvr additive="base">
                                        <p:cTn id="42" dur="500" fill="hold"/>
                                        <p:tgtEl>
                                          <p:spTgt spid="169268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92682"/>
                                        </p:tgtEl>
                                        <p:attrNameLst>
                                          <p:attrName>style.visibility</p:attrName>
                                        </p:attrNameLst>
                                      </p:cBhvr>
                                      <p:to>
                                        <p:strVal val="visible"/>
                                      </p:to>
                                    </p:set>
                                    <p:anim calcmode="lin" valueType="num">
                                      <p:cBhvr additive="base">
                                        <p:cTn id="45" dur="500" fill="hold"/>
                                        <p:tgtEl>
                                          <p:spTgt spid="1692682"/>
                                        </p:tgtEl>
                                        <p:attrNameLst>
                                          <p:attrName>ppt_x</p:attrName>
                                        </p:attrNameLst>
                                      </p:cBhvr>
                                      <p:tavLst>
                                        <p:tav tm="0">
                                          <p:val>
                                            <p:strVal val="#ppt_x"/>
                                          </p:val>
                                        </p:tav>
                                        <p:tav tm="100000">
                                          <p:val>
                                            <p:strVal val="#ppt_x"/>
                                          </p:val>
                                        </p:tav>
                                      </p:tavLst>
                                    </p:anim>
                                    <p:anim calcmode="lin" valueType="num">
                                      <p:cBhvr additive="base">
                                        <p:cTn id="46" dur="500" fill="hold"/>
                                        <p:tgtEl>
                                          <p:spTgt spid="1692682"/>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92697"/>
                                        </p:tgtEl>
                                        <p:attrNameLst>
                                          <p:attrName>style.visibility</p:attrName>
                                        </p:attrNameLst>
                                      </p:cBhvr>
                                      <p:to>
                                        <p:strVal val="visible"/>
                                      </p:to>
                                    </p:set>
                                    <p:anim calcmode="lin" valueType="num">
                                      <p:cBhvr additive="base">
                                        <p:cTn id="51" dur="500" fill="hold"/>
                                        <p:tgtEl>
                                          <p:spTgt spid="1692697"/>
                                        </p:tgtEl>
                                        <p:attrNameLst>
                                          <p:attrName>ppt_x</p:attrName>
                                        </p:attrNameLst>
                                      </p:cBhvr>
                                      <p:tavLst>
                                        <p:tav tm="0">
                                          <p:val>
                                            <p:strVal val="#ppt_x"/>
                                          </p:val>
                                        </p:tav>
                                        <p:tav tm="100000">
                                          <p:val>
                                            <p:strVal val="#ppt_x"/>
                                          </p:val>
                                        </p:tav>
                                      </p:tavLst>
                                    </p:anim>
                                    <p:anim calcmode="lin" valueType="num">
                                      <p:cBhvr additive="base">
                                        <p:cTn id="52" dur="500" fill="hold"/>
                                        <p:tgtEl>
                                          <p:spTgt spid="1692697"/>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92683"/>
                                        </p:tgtEl>
                                        <p:attrNameLst>
                                          <p:attrName>style.visibility</p:attrName>
                                        </p:attrNameLst>
                                      </p:cBhvr>
                                      <p:to>
                                        <p:strVal val="visible"/>
                                      </p:to>
                                    </p:set>
                                    <p:anim calcmode="lin" valueType="num">
                                      <p:cBhvr additive="base">
                                        <p:cTn id="57" dur="500" fill="hold"/>
                                        <p:tgtEl>
                                          <p:spTgt spid="1692683"/>
                                        </p:tgtEl>
                                        <p:attrNameLst>
                                          <p:attrName>ppt_x</p:attrName>
                                        </p:attrNameLst>
                                      </p:cBhvr>
                                      <p:tavLst>
                                        <p:tav tm="0">
                                          <p:val>
                                            <p:strVal val="#ppt_x"/>
                                          </p:val>
                                        </p:tav>
                                        <p:tav tm="100000">
                                          <p:val>
                                            <p:strVal val="#ppt_x"/>
                                          </p:val>
                                        </p:tav>
                                      </p:tavLst>
                                    </p:anim>
                                    <p:anim calcmode="lin" valueType="num">
                                      <p:cBhvr additive="base">
                                        <p:cTn id="58" dur="500" fill="hold"/>
                                        <p:tgtEl>
                                          <p:spTgt spid="169268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92684"/>
                                        </p:tgtEl>
                                        <p:attrNameLst>
                                          <p:attrName>style.visibility</p:attrName>
                                        </p:attrNameLst>
                                      </p:cBhvr>
                                      <p:to>
                                        <p:strVal val="visible"/>
                                      </p:to>
                                    </p:set>
                                    <p:anim calcmode="lin" valueType="num">
                                      <p:cBhvr additive="base">
                                        <p:cTn id="61" dur="500" fill="hold"/>
                                        <p:tgtEl>
                                          <p:spTgt spid="1692684"/>
                                        </p:tgtEl>
                                        <p:attrNameLst>
                                          <p:attrName>ppt_x</p:attrName>
                                        </p:attrNameLst>
                                      </p:cBhvr>
                                      <p:tavLst>
                                        <p:tav tm="0">
                                          <p:val>
                                            <p:strVal val="#ppt_x"/>
                                          </p:val>
                                        </p:tav>
                                        <p:tav tm="100000">
                                          <p:val>
                                            <p:strVal val="#ppt_x"/>
                                          </p:val>
                                        </p:tav>
                                      </p:tavLst>
                                    </p:anim>
                                    <p:anim calcmode="lin" valueType="num">
                                      <p:cBhvr additive="base">
                                        <p:cTn id="62" dur="500" fill="hold"/>
                                        <p:tgtEl>
                                          <p:spTgt spid="169268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92685"/>
                                        </p:tgtEl>
                                        <p:attrNameLst>
                                          <p:attrName>style.visibility</p:attrName>
                                        </p:attrNameLst>
                                      </p:cBhvr>
                                      <p:to>
                                        <p:strVal val="visible"/>
                                      </p:to>
                                    </p:set>
                                    <p:anim calcmode="lin" valueType="num">
                                      <p:cBhvr additive="base">
                                        <p:cTn id="65" dur="500" fill="hold"/>
                                        <p:tgtEl>
                                          <p:spTgt spid="1692685"/>
                                        </p:tgtEl>
                                        <p:attrNameLst>
                                          <p:attrName>ppt_x</p:attrName>
                                        </p:attrNameLst>
                                      </p:cBhvr>
                                      <p:tavLst>
                                        <p:tav tm="0">
                                          <p:val>
                                            <p:strVal val="#ppt_x"/>
                                          </p:val>
                                        </p:tav>
                                        <p:tav tm="100000">
                                          <p:val>
                                            <p:strVal val="#ppt_x"/>
                                          </p:val>
                                        </p:tav>
                                      </p:tavLst>
                                    </p:anim>
                                    <p:anim calcmode="lin" valueType="num">
                                      <p:cBhvr additive="base">
                                        <p:cTn id="66" dur="500" fill="hold"/>
                                        <p:tgtEl>
                                          <p:spTgt spid="169268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92686"/>
                                        </p:tgtEl>
                                        <p:attrNameLst>
                                          <p:attrName>style.visibility</p:attrName>
                                        </p:attrNameLst>
                                      </p:cBhvr>
                                      <p:to>
                                        <p:strVal val="visible"/>
                                      </p:to>
                                    </p:set>
                                    <p:anim calcmode="lin" valueType="num">
                                      <p:cBhvr additive="base">
                                        <p:cTn id="69" dur="500" fill="hold"/>
                                        <p:tgtEl>
                                          <p:spTgt spid="1692686"/>
                                        </p:tgtEl>
                                        <p:attrNameLst>
                                          <p:attrName>ppt_x</p:attrName>
                                        </p:attrNameLst>
                                      </p:cBhvr>
                                      <p:tavLst>
                                        <p:tav tm="0">
                                          <p:val>
                                            <p:strVal val="#ppt_x"/>
                                          </p:val>
                                        </p:tav>
                                        <p:tav tm="100000">
                                          <p:val>
                                            <p:strVal val="#ppt_x"/>
                                          </p:val>
                                        </p:tav>
                                      </p:tavLst>
                                    </p:anim>
                                    <p:anim calcmode="lin" valueType="num">
                                      <p:cBhvr additive="base">
                                        <p:cTn id="70" dur="500" fill="hold"/>
                                        <p:tgtEl>
                                          <p:spTgt spid="1692686"/>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92698"/>
                                        </p:tgtEl>
                                        <p:attrNameLst>
                                          <p:attrName>style.visibility</p:attrName>
                                        </p:attrNameLst>
                                      </p:cBhvr>
                                      <p:to>
                                        <p:strVal val="visible"/>
                                      </p:to>
                                    </p:set>
                                    <p:anim calcmode="lin" valueType="num">
                                      <p:cBhvr additive="base">
                                        <p:cTn id="75" dur="500" fill="hold"/>
                                        <p:tgtEl>
                                          <p:spTgt spid="1692698"/>
                                        </p:tgtEl>
                                        <p:attrNameLst>
                                          <p:attrName>ppt_x</p:attrName>
                                        </p:attrNameLst>
                                      </p:cBhvr>
                                      <p:tavLst>
                                        <p:tav tm="0">
                                          <p:val>
                                            <p:strVal val="#ppt_x"/>
                                          </p:val>
                                        </p:tav>
                                        <p:tav tm="100000">
                                          <p:val>
                                            <p:strVal val="#ppt_x"/>
                                          </p:val>
                                        </p:tav>
                                      </p:tavLst>
                                    </p:anim>
                                    <p:anim calcmode="lin" valueType="num">
                                      <p:cBhvr additive="base">
                                        <p:cTn id="76" dur="500" fill="hold"/>
                                        <p:tgtEl>
                                          <p:spTgt spid="1692698"/>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692687"/>
                                        </p:tgtEl>
                                        <p:attrNameLst>
                                          <p:attrName>style.visibility</p:attrName>
                                        </p:attrNameLst>
                                      </p:cBhvr>
                                      <p:to>
                                        <p:strVal val="visible"/>
                                      </p:to>
                                    </p:set>
                                    <p:anim calcmode="lin" valueType="num">
                                      <p:cBhvr additive="base">
                                        <p:cTn id="81" dur="500" fill="hold"/>
                                        <p:tgtEl>
                                          <p:spTgt spid="1692687"/>
                                        </p:tgtEl>
                                        <p:attrNameLst>
                                          <p:attrName>ppt_x</p:attrName>
                                        </p:attrNameLst>
                                      </p:cBhvr>
                                      <p:tavLst>
                                        <p:tav tm="0">
                                          <p:val>
                                            <p:strVal val="#ppt_x"/>
                                          </p:val>
                                        </p:tav>
                                        <p:tav tm="100000">
                                          <p:val>
                                            <p:strVal val="#ppt_x"/>
                                          </p:val>
                                        </p:tav>
                                      </p:tavLst>
                                    </p:anim>
                                    <p:anim calcmode="lin" valueType="num">
                                      <p:cBhvr additive="base">
                                        <p:cTn id="82" dur="500" fill="hold"/>
                                        <p:tgtEl>
                                          <p:spTgt spid="169268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692688"/>
                                        </p:tgtEl>
                                        <p:attrNameLst>
                                          <p:attrName>style.visibility</p:attrName>
                                        </p:attrNameLst>
                                      </p:cBhvr>
                                      <p:to>
                                        <p:strVal val="visible"/>
                                      </p:to>
                                    </p:set>
                                    <p:anim calcmode="lin" valueType="num">
                                      <p:cBhvr additive="base">
                                        <p:cTn id="85" dur="500" fill="hold"/>
                                        <p:tgtEl>
                                          <p:spTgt spid="1692688"/>
                                        </p:tgtEl>
                                        <p:attrNameLst>
                                          <p:attrName>ppt_x</p:attrName>
                                        </p:attrNameLst>
                                      </p:cBhvr>
                                      <p:tavLst>
                                        <p:tav tm="0">
                                          <p:val>
                                            <p:strVal val="#ppt_x"/>
                                          </p:val>
                                        </p:tav>
                                        <p:tav tm="100000">
                                          <p:val>
                                            <p:strVal val="#ppt_x"/>
                                          </p:val>
                                        </p:tav>
                                      </p:tavLst>
                                    </p:anim>
                                    <p:anim calcmode="lin" valueType="num">
                                      <p:cBhvr additive="base">
                                        <p:cTn id="86" dur="500" fill="hold"/>
                                        <p:tgtEl>
                                          <p:spTgt spid="169268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692689"/>
                                        </p:tgtEl>
                                        <p:attrNameLst>
                                          <p:attrName>style.visibility</p:attrName>
                                        </p:attrNameLst>
                                      </p:cBhvr>
                                      <p:to>
                                        <p:strVal val="visible"/>
                                      </p:to>
                                    </p:set>
                                    <p:anim calcmode="lin" valueType="num">
                                      <p:cBhvr additive="base">
                                        <p:cTn id="89" dur="500" fill="hold"/>
                                        <p:tgtEl>
                                          <p:spTgt spid="1692689"/>
                                        </p:tgtEl>
                                        <p:attrNameLst>
                                          <p:attrName>ppt_x</p:attrName>
                                        </p:attrNameLst>
                                      </p:cBhvr>
                                      <p:tavLst>
                                        <p:tav tm="0">
                                          <p:val>
                                            <p:strVal val="#ppt_x"/>
                                          </p:val>
                                        </p:tav>
                                        <p:tav tm="100000">
                                          <p:val>
                                            <p:strVal val="#ppt_x"/>
                                          </p:val>
                                        </p:tav>
                                      </p:tavLst>
                                    </p:anim>
                                    <p:anim calcmode="lin" valueType="num">
                                      <p:cBhvr additive="base">
                                        <p:cTn id="90" dur="500" fill="hold"/>
                                        <p:tgtEl>
                                          <p:spTgt spid="169268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692690"/>
                                        </p:tgtEl>
                                        <p:attrNameLst>
                                          <p:attrName>style.visibility</p:attrName>
                                        </p:attrNameLst>
                                      </p:cBhvr>
                                      <p:to>
                                        <p:strVal val="visible"/>
                                      </p:to>
                                    </p:set>
                                    <p:anim calcmode="lin" valueType="num">
                                      <p:cBhvr additive="base">
                                        <p:cTn id="93" dur="500" fill="hold"/>
                                        <p:tgtEl>
                                          <p:spTgt spid="1692690"/>
                                        </p:tgtEl>
                                        <p:attrNameLst>
                                          <p:attrName>ppt_x</p:attrName>
                                        </p:attrNameLst>
                                      </p:cBhvr>
                                      <p:tavLst>
                                        <p:tav tm="0">
                                          <p:val>
                                            <p:strVal val="#ppt_x"/>
                                          </p:val>
                                        </p:tav>
                                        <p:tav tm="100000">
                                          <p:val>
                                            <p:strVal val="#ppt_x"/>
                                          </p:val>
                                        </p:tav>
                                      </p:tavLst>
                                    </p:anim>
                                    <p:anim calcmode="lin" valueType="num">
                                      <p:cBhvr additive="base">
                                        <p:cTn id="94" dur="500" fill="hold"/>
                                        <p:tgtEl>
                                          <p:spTgt spid="169269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692691"/>
                                        </p:tgtEl>
                                        <p:attrNameLst>
                                          <p:attrName>style.visibility</p:attrName>
                                        </p:attrNameLst>
                                      </p:cBhvr>
                                      <p:to>
                                        <p:strVal val="visible"/>
                                      </p:to>
                                    </p:set>
                                    <p:anim calcmode="lin" valueType="num">
                                      <p:cBhvr additive="base">
                                        <p:cTn id="97" dur="500" fill="hold"/>
                                        <p:tgtEl>
                                          <p:spTgt spid="1692691"/>
                                        </p:tgtEl>
                                        <p:attrNameLst>
                                          <p:attrName>ppt_x</p:attrName>
                                        </p:attrNameLst>
                                      </p:cBhvr>
                                      <p:tavLst>
                                        <p:tav tm="0">
                                          <p:val>
                                            <p:strVal val="#ppt_x"/>
                                          </p:val>
                                        </p:tav>
                                        <p:tav tm="100000">
                                          <p:val>
                                            <p:strVal val="#ppt_x"/>
                                          </p:val>
                                        </p:tav>
                                      </p:tavLst>
                                    </p:anim>
                                    <p:anim calcmode="lin" valueType="num">
                                      <p:cBhvr additive="base">
                                        <p:cTn id="98" dur="500" fill="hold"/>
                                        <p:tgtEl>
                                          <p:spTgt spid="1692691"/>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692699"/>
                                        </p:tgtEl>
                                        <p:attrNameLst>
                                          <p:attrName>style.visibility</p:attrName>
                                        </p:attrNameLst>
                                      </p:cBhvr>
                                      <p:to>
                                        <p:strVal val="visible"/>
                                      </p:to>
                                    </p:set>
                                    <p:anim calcmode="lin" valueType="num">
                                      <p:cBhvr additive="base">
                                        <p:cTn id="103" dur="500" fill="hold"/>
                                        <p:tgtEl>
                                          <p:spTgt spid="1692699"/>
                                        </p:tgtEl>
                                        <p:attrNameLst>
                                          <p:attrName>ppt_x</p:attrName>
                                        </p:attrNameLst>
                                      </p:cBhvr>
                                      <p:tavLst>
                                        <p:tav tm="0">
                                          <p:val>
                                            <p:strVal val="#ppt_x"/>
                                          </p:val>
                                        </p:tav>
                                        <p:tav tm="100000">
                                          <p:val>
                                            <p:strVal val="#ppt_x"/>
                                          </p:val>
                                        </p:tav>
                                      </p:tavLst>
                                    </p:anim>
                                    <p:anim calcmode="lin" valueType="num">
                                      <p:cBhvr additive="base">
                                        <p:cTn id="104" dur="500" fill="hold"/>
                                        <p:tgtEl>
                                          <p:spTgt spid="1692699"/>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692692"/>
                                        </p:tgtEl>
                                        <p:attrNameLst>
                                          <p:attrName>style.visibility</p:attrName>
                                        </p:attrNameLst>
                                      </p:cBhvr>
                                      <p:to>
                                        <p:strVal val="visible"/>
                                      </p:to>
                                    </p:set>
                                    <p:anim calcmode="lin" valueType="num">
                                      <p:cBhvr additive="base">
                                        <p:cTn id="109" dur="500" fill="hold"/>
                                        <p:tgtEl>
                                          <p:spTgt spid="1692692"/>
                                        </p:tgtEl>
                                        <p:attrNameLst>
                                          <p:attrName>ppt_x</p:attrName>
                                        </p:attrNameLst>
                                      </p:cBhvr>
                                      <p:tavLst>
                                        <p:tav tm="0">
                                          <p:val>
                                            <p:strVal val="#ppt_x"/>
                                          </p:val>
                                        </p:tav>
                                        <p:tav tm="100000">
                                          <p:val>
                                            <p:strVal val="#ppt_x"/>
                                          </p:val>
                                        </p:tav>
                                      </p:tavLst>
                                    </p:anim>
                                    <p:anim calcmode="lin" valueType="num">
                                      <p:cBhvr additive="base">
                                        <p:cTn id="110" dur="500" fill="hold"/>
                                        <p:tgtEl>
                                          <p:spTgt spid="169269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692693"/>
                                        </p:tgtEl>
                                        <p:attrNameLst>
                                          <p:attrName>style.visibility</p:attrName>
                                        </p:attrNameLst>
                                      </p:cBhvr>
                                      <p:to>
                                        <p:strVal val="visible"/>
                                      </p:to>
                                    </p:set>
                                    <p:anim calcmode="lin" valueType="num">
                                      <p:cBhvr additive="base">
                                        <p:cTn id="113" dur="500" fill="hold"/>
                                        <p:tgtEl>
                                          <p:spTgt spid="1692693"/>
                                        </p:tgtEl>
                                        <p:attrNameLst>
                                          <p:attrName>ppt_x</p:attrName>
                                        </p:attrNameLst>
                                      </p:cBhvr>
                                      <p:tavLst>
                                        <p:tav tm="0">
                                          <p:val>
                                            <p:strVal val="#ppt_x"/>
                                          </p:val>
                                        </p:tav>
                                        <p:tav tm="100000">
                                          <p:val>
                                            <p:strVal val="#ppt_x"/>
                                          </p:val>
                                        </p:tav>
                                      </p:tavLst>
                                    </p:anim>
                                    <p:anim calcmode="lin" valueType="num">
                                      <p:cBhvr additive="base">
                                        <p:cTn id="114" dur="500" fill="hold"/>
                                        <p:tgtEl>
                                          <p:spTgt spid="1692693"/>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692694"/>
                                        </p:tgtEl>
                                        <p:attrNameLst>
                                          <p:attrName>style.visibility</p:attrName>
                                        </p:attrNameLst>
                                      </p:cBhvr>
                                      <p:to>
                                        <p:strVal val="visible"/>
                                      </p:to>
                                    </p:set>
                                    <p:anim calcmode="lin" valueType="num">
                                      <p:cBhvr additive="base">
                                        <p:cTn id="117" dur="500" fill="hold"/>
                                        <p:tgtEl>
                                          <p:spTgt spid="1692694"/>
                                        </p:tgtEl>
                                        <p:attrNameLst>
                                          <p:attrName>ppt_x</p:attrName>
                                        </p:attrNameLst>
                                      </p:cBhvr>
                                      <p:tavLst>
                                        <p:tav tm="0">
                                          <p:val>
                                            <p:strVal val="#ppt_x"/>
                                          </p:val>
                                        </p:tav>
                                        <p:tav tm="100000">
                                          <p:val>
                                            <p:strVal val="#ppt_x"/>
                                          </p:val>
                                        </p:tav>
                                      </p:tavLst>
                                    </p:anim>
                                    <p:anim calcmode="lin" valueType="num">
                                      <p:cBhvr additive="base">
                                        <p:cTn id="118" dur="500" fill="hold"/>
                                        <p:tgtEl>
                                          <p:spTgt spid="16926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676" grpId="0" animBg="1"/>
      <p:bldP spid="1692677" grpId="0" animBg="1"/>
      <p:bldP spid="1692678" grpId="0" animBg="1"/>
      <p:bldP spid="1692679" grpId="0" animBg="1"/>
      <p:bldP spid="1692680" grpId="0" animBg="1"/>
      <p:bldP spid="1692681" grpId="0" animBg="1"/>
      <p:bldP spid="1692682" grpId="0" animBg="1"/>
      <p:bldP spid="1692683" grpId="0" animBg="1"/>
      <p:bldP spid="1692684" grpId="0" animBg="1"/>
      <p:bldP spid="1692685" grpId="0" animBg="1"/>
      <p:bldP spid="1692686" grpId="0" animBg="1"/>
      <p:bldP spid="1692687" grpId="0" animBg="1"/>
      <p:bldP spid="1692688" grpId="0" animBg="1"/>
      <p:bldP spid="1692689" grpId="0" animBg="1"/>
      <p:bldP spid="1692690" grpId="0" animBg="1"/>
      <p:bldP spid="1692691" grpId="0" animBg="1"/>
      <p:bldP spid="1692692" grpId="0" animBg="1"/>
      <p:bldP spid="1692693" grpId="0" animBg="1"/>
      <p:bldP spid="1692694" grpId="0" animBg="1"/>
      <p:bldP spid="1692695" grpId="0" build="p"/>
      <p:bldP spid="1692696" grpId="0"/>
      <p:bldP spid="1692697" grpId="0"/>
      <p:bldP spid="1692698" grpId="0"/>
      <p:bldP spid="169269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lstStyle/>
          <a:p>
            <a:r>
              <a:rPr lang="zh-CN" altLang="en-US" smtClean="0"/>
              <a:t>水平型与垂直型微指令比较</a:t>
            </a:r>
          </a:p>
        </p:txBody>
      </p:sp>
      <p:sp>
        <p:nvSpPr>
          <p:cNvPr id="112644" name="Rectangle 3"/>
          <p:cNvSpPr>
            <a:spLocks noGrp="1" noChangeArrowheads="1"/>
          </p:cNvSpPr>
          <p:nvPr>
            <p:ph type="body" idx="1"/>
          </p:nvPr>
        </p:nvSpPr>
        <p:spPr/>
        <p:txBody>
          <a:bodyPr/>
          <a:lstStyle/>
          <a:p>
            <a:r>
              <a:rPr lang="zh-CN" altLang="en-US" dirty="0" smtClean="0"/>
              <a:t>水平型微指令并行操作能力强，效率高，灵活性强</a:t>
            </a:r>
          </a:p>
          <a:p>
            <a:r>
              <a:rPr lang="zh-CN" altLang="en-US" dirty="0" smtClean="0"/>
              <a:t>水平型微指令执行一条指令的时间短</a:t>
            </a:r>
          </a:p>
          <a:p>
            <a:r>
              <a:rPr lang="zh-CN" altLang="en-US" dirty="0" smtClean="0"/>
              <a:t>由水平型微指令指令的微程序，微指令字较长，微程序短，垂直型号字长短，微程序长。</a:t>
            </a:r>
          </a:p>
          <a:p>
            <a:r>
              <a:rPr lang="zh-CN" altLang="en-US" dirty="0" smtClean="0"/>
              <a:t>水平型不便于用户掌握，垂直型与指令相似，易于掌握。</a:t>
            </a:r>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20845656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r>
              <a:rPr lang="zh-CN" altLang="en-US" smtClean="0"/>
              <a:t>微程序控制器特点</a:t>
            </a:r>
          </a:p>
        </p:txBody>
      </p:sp>
      <p:sp>
        <p:nvSpPr>
          <p:cNvPr id="113668" name="Rectangle 3"/>
          <p:cNvSpPr>
            <a:spLocks noGrp="1" noChangeArrowheads="1"/>
          </p:cNvSpPr>
          <p:nvPr>
            <p:ph type="body" idx="1"/>
          </p:nvPr>
        </p:nvSpPr>
        <p:spPr/>
        <p:txBody>
          <a:bodyPr/>
          <a:lstStyle/>
          <a:p>
            <a:r>
              <a:rPr lang="zh-CN" altLang="en-US" smtClean="0"/>
              <a:t>设计规整，设计效率高</a:t>
            </a:r>
          </a:p>
          <a:p>
            <a:r>
              <a:rPr lang="zh-CN" altLang="en-US" smtClean="0"/>
              <a:t>易于修改、扩展指令系统功能；</a:t>
            </a:r>
          </a:p>
          <a:p>
            <a:r>
              <a:rPr lang="zh-CN" altLang="en-US" smtClean="0"/>
              <a:t>结构规整、简洁，可靠性高；</a:t>
            </a:r>
          </a:p>
          <a:p>
            <a:r>
              <a:rPr lang="zh-CN" altLang="en-US" smtClean="0"/>
              <a:t>速度慢</a:t>
            </a:r>
          </a:p>
          <a:p>
            <a:pPr lvl="1"/>
            <a:r>
              <a:rPr lang="zh-CN" altLang="en-US" smtClean="0"/>
              <a:t>访存频繁</a:t>
            </a:r>
          </a:p>
          <a:p>
            <a:r>
              <a:rPr lang="zh-CN" altLang="en-US" smtClean="0"/>
              <a:t>执行效率不高</a:t>
            </a:r>
          </a:p>
          <a:p>
            <a:r>
              <a:rPr lang="zh-CN" altLang="en-US" smtClean="0"/>
              <a:t>用于速度要求不高、功能较复杂的机器中。</a:t>
            </a:r>
          </a:p>
          <a:p>
            <a:pPr lvl="1"/>
            <a:r>
              <a:rPr lang="zh-CN" altLang="en-US" smtClean="0"/>
              <a:t>特别适用于系列机</a:t>
            </a:r>
          </a:p>
          <a:p>
            <a:endParaRPr lang="en-US" altLang="zh-CN" smtClean="0"/>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362405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lstStyle/>
          <a:p>
            <a:r>
              <a:rPr lang="zh-CN" altLang="en-US" smtClean="0"/>
              <a:t>硬布线与微程序控制器比较</a:t>
            </a:r>
          </a:p>
        </p:txBody>
      </p:sp>
      <p:sp>
        <p:nvSpPr>
          <p:cNvPr id="114692" name="Rectangle 3"/>
          <p:cNvSpPr>
            <a:spLocks noGrp="1" noChangeArrowheads="1"/>
          </p:cNvSpPr>
          <p:nvPr>
            <p:ph type="body" idx="1"/>
          </p:nvPr>
        </p:nvSpPr>
        <p:spPr/>
        <p:txBody>
          <a:bodyPr/>
          <a:lstStyle/>
          <a:p>
            <a:r>
              <a:rPr lang="zh-CN" altLang="en-US" smtClean="0"/>
              <a:t>硬布线控制器执行速度快</a:t>
            </a:r>
          </a:p>
          <a:p>
            <a:pPr lvl="1"/>
            <a:r>
              <a:rPr lang="zh-CN" altLang="en-US" smtClean="0"/>
              <a:t>微程序控制器每条微指令都需要从控制存储器中读取一次，大大影响了速度，硬布线控制取决于电路延迟。</a:t>
            </a:r>
          </a:p>
          <a:p>
            <a:r>
              <a:rPr lang="zh-CN" altLang="en-US" smtClean="0"/>
              <a:t>硬布线控制器设计复杂，代价昂贵</a:t>
            </a:r>
          </a:p>
          <a:p>
            <a:r>
              <a:rPr lang="zh-CN" altLang="en-US" smtClean="0"/>
              <a:t>微程序控制器设计简单，便于维护修改</a:t>
            </a:r>
          </a:p>
          <a:p>
            <a:endParaRPr lang="en-US" altLang="zh-CN" smtClean="0"/>
          </a:p>
        </p:txBody>
      </p:sp>
      <p:sp>
        <p:nvSpPr>
          <p:cNvPr id="8" name="灯片编号占位符 3"/>
          <p:cNvSpPr>
            <a:spLocks noGrp="1"/>
          </p:cNvSpPr>
          <p:nvPr>
            <p:ph type="sldNum" sz="quarter" idx="4294967295"/>
          </p:nvPr>
        </p:nvSpPr>
        <p:spPr>
          <a:xfrm>
            <a:off x="7812360" y="6337126"/>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9997151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10352</TotalTime>
  <Words>8806</Words>
  <Application>Microsoft Office PowerPoint</Application>
  <PresentationFormat>全屏显示(4:3)</PresentationFormat>
  <Paragraphs>3871</Paragraphs>
  <Slides>181</Slides>
  <Notes>91</Notes>
  <HiddenSlides>1</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5</vt:i4>
      </vt:variant>
      <vt:variant>
        <vt:lpstr>幻灯片标题</vt:lpstr>
      </vt:variant>
      <vt:variant>
        <vt:i4>181</vt:i4>
      </vt:variant>
    </vt:vector>
  </HeadingPairs>
  <TitlesOfParts>
    <vt:vector size="208" baseType="lpstr">
      <vt:lpstr>黑体</vt:lpstr>
      <vt:lpstr>Arial</vt:lpstr>
      <vt:lpstr>Wingdings</vt:lpstr>
      <vt:lpstr>隶书</vt:lpstr>
      <vt:lpstr>Courier New</vt:lpstr>
      <vt:lpstr>微软雅黑</vt:lpstr>
      <vt:lpstr>Verdana</vt:lpstr>
      <vt:lpstr>华文细黑</vt:lpstr>
      <vt:lpstr>华文新魏</vt:lpstr>
      <vt:lpstr>Franklin Gothic Heavy</vt:lpstr>
      <vt:lpstr>Mistral</vt:lpstr>
      <vt:lpstr>宋体</vt:lpstr>
      <vt:lpstr>Symbol</vt:lpstr>
      <vt:lpstr>Calibri</vt:lpstr>
      <vt:lpstr>楷体_GB2312</vt:lpstr>
      <vt:lpstr>HAKUYOGuiFanZi3500</vt:lpstr>
      <vt:lpstr>Times New Roman</vt:lpstr>
      <vt:lpstr>华文楷体</vt:lpstr>
      <vt:lpstr>Arial Black</vt:lpstr>
      <vt:lpstr>华康简宋</vt:lpstr>
      <vt:lpstr>2_nordridesign</vt:lpstr>
      <vt:lpstr>1_nordridesign</vt:lpstr>
      <vt:lpstr>文档</vt:lpstr>
      <vt:lpstr>图片</vt:lpstr>
      <vt:lpstr>公式</vt:lpstr>
      <vt:lpstr>Picture</vt:lpstr>
      <vt:lpstr>工作表</vt:lpstr>
      <vt:lpstr>PowerPoint 演示文稿</vt:lpstr>
      <vt:lpstr>本章主要内容</vt:lpstr>
      <vt:lpstr>CPU的组成和功能</vt:lpstr>
      <vt:lpstr>CPU的组成与功能</vt:lpstr>
      <vt:lpstr>CPU中的主要寄存器</vt:lpstr>
      <vt:lpstr>控制器基本组成</vt:lpstr>
      <vt:lpstr>操作控制器</vt:lpstr>
      <vt:lpstr>PowerPoint 演示文稿</vt:lpstr>
      <vt:lpstr>PowerPoint 演示文稿</vt:lpstr>
      <vt:lpstr>PowerPoint 演示文稿</vt:lpstr>
      <vt:lpstr>总线结构---共享通路</vt:lpstr>
      <vt:lpstr>本章主要内容</vt:lpstr>
      <vt:lpstr>指令周期基本概念</vt:lpstr>
      <vt:lpstr>指令周期基本概念（★★★）</vt:lpstr>
      <vt:lpstr>指令周期（★★★）</vt:lpstr>
      <vt:lpstr>CLA指令周期</vt:lpstr>
      <vt:lpstr>PowerPoint 演示文稿</vt:lpstr>
      <vt:lpstr>CLA指令周期</vt:lpstr>
      <vt:lpstr>ADD指令周期</vt:lpstr>
      <vt:lpstr>PowerPoint 演示文稿</vt:lpstr>
      <vt:lpstr>PowerPoint 演示文稿</vt:lpstr>
      <vt:lpstr>ADD指令周期</vt:lpstr>
      <vt:lpstr>STA 40 指令周期</vt:lpstr>
      <vt:lpstr>PowerPoint 演示文稿</vt:lpstr>
      <vt:lpstr>STA 40指令周期</vt:lpstr>
      <vt:lpstr>NOP指令周期</vt:lpstr>
      <vt:lpstr>JMP 21指令周期</vt:lpstr>
      <vt:lpstr>PowerPoint 演示文稿</vt:lpstr>
      <vt:lpstr>JMP 21 指令周期</vt:lpstr>
      <vt:lpstr>方框图表示</vt:lpstr>
      <vt:lpstr>公操作</vt:lpstr>
      <vt:lpstr>指令执行的一般流程</vt:lpstr>
      <vt:lpstr>取指令周期   Mem[PC++]  IR</vt:lpstr>
      <vt:lpstr>取指令周期 (Mem[PC++])IR</vt:lpstr>
      <vt:lpstr>取指令周期 Mem[PC++]  IR</vt:lpstr>
      <vt:lpstr>取指令周期   (Mem[PC++])IR</vt:lpstr>
      <vt:lpstr>执行指令过程    ADD  R0，（81）</vt:lpstr>
      <vt:lpstr>执行指令过程    ADD  R0，（81）</vt:lpstr>
      <vt:lpstr>主机基本组成     STA（R1），R0</vt:lpstr>
      <vt:lpstr>PowerPoint 演示文稿</vt:lpstr>
      <vt:lpstr>PowerPoint 演示文稿</vt:lpstr>
      <vt:lpstr>PowerPoint 演示文稿</vt:lpstr>
      <vt:lpstr>PowerPoint 演示文稿</vt:lpstr>
      <vt:lpstr>PowerPoint 演示文稿</vt:lpstr>
      <vt:lpstr>本章主要内容</vt:lpstr>
      <vt:lpstr>时序产生器</vt:lpstr>
      <vt:lpstr>电位-脉冲制</vt:lpstr>
      <vt:lpstr>多级时序系统</vt:lpstr>
      <vt:lpstr>多级时序系统</vt:lpstr>
      <vt:lpstr>时序产生器</vt:lpstr>
      <vt:lpstr>启停控制逻辑</vt:lpstr>
      <vt:lpstr>PowerPoint 演示文稿</vt:lpstr>
      <vt:lpstr>PowerPoint 演示文稿</vt:lpstr>
      <vt:lpstr>PowerPoint 演示文稿</vt:lpstr>
      <vt:lpstr>PowerPoint 演示文稿</vt:lpstr>
      <vt:lpstr>控制方式</vt:lpstr>
      <vt:lpstr>本章主要内容</vt:lpstr>
      <vt:lpstr>硬布线控制器基本原理 Hardwired control</vt:lpstr>
      <vt:lpstr>硬布线控制器(组合逻辑控制器)</vt:lpstr>
      <vt:lpstr>PowerPoint 演示文稿</vt:lpstr>
      <vt:lpstr>硬布线控制器基本原理</vt:lpstr>
      <vt:lpstr>硬布线控制器基本原理</vt:lpstr>
      <vt:lpstr>设计过程</vt:lpstr>
      <vt:lpstr>硬布线控制器特点</vt:lpstr>
      <vt:lpstr>本章主要内容</vt:lpstr>
      <vt:lpstr>微程序控制器工作原理</vt:lpstr>
      <vt:lpstr>微程序基本概念</vt:lpstr>
      <vt:lpstr>微程序控制概念microprogramming control</vt:lpstr>
      <vt:lpstr>微指令基本格式</vt:lpstr>
      <vt:lpstr>程序，微程序，指令，微指令对应关系</vt:lpstr>
      <vt:lpstr>PowerPoint 演示文稿</vt:lpstr>
      <vt:lpstr>PowerPoint 演示文稿</vt:lpstr>
      <vt:lpstr>PowerPoint 演示文稿</vt:lpstr>
      <vt:lpstr>所有的微命令</vt:lpstr>
      <vt:lpstr>微指令格式</vt:lpstr>
      <vt:lpstr>微指令基本格式</vt:lpstr>
      <vt:lpstr> 微指令周期</vt:lpstr>
      <vt:lpstr>控制存储器</vt:lpstr>
      <vt:lpstr>微程序控制器组成原理框图</vt:lpstr>
      <vt:lpstr>取机器指令（微观）</vt:lpstr>
      <vt:lpstr>执行内存指令（微观）</vt:lpstr>
      <vt:lpstr>微程序存放示意图</vt:lpstr>
      <vt:lpstr>执行指令微程序…</vt:lpstr>
      <vt:lpstr>微指令举例---十进制加法</vt:lpstr>
      <vt:lpstr>PowerPoint 演示文稿</vt:lpstr>
      <vt:lpstr>第一条微指令</vt:lpstr>
      <vt:lpstr>第二条微指令</vt:lpstr>
      <vt:lpstr>第三条微指令</vt:lpstr>
      <vt:lpstr>第四条微指令</vt:lpstr>
      <vt:lpstr>机器指令与微指令的关系</vt:lpstr>
      <vt:lpstr>微指令设计</vt:lpstr>
      <vt:lpstr>微命令编码</vt:lpstr>
      <vt:lpstr>直接表示方法</vt:lpstr>
      <vt:lpstr>编码表示方法</vt:lpstr>
      <vt:lpstr>微地址形成方法</vt:lpstr>
      <vt:lpstr>微指令格式</vt:lpstr>
      <vt:lpstr>水平型与垂直型微指令比较</vt:lpstr>
      <vt:lpstr>微程序控制器特点</vt:lpstr>
      <vt:lpstr>硬布线与微程序控制器比较</vt:lpstr>
      <vt:lpstr>本章主要内容</vt:lpstr>
      <vt:lpstr>设计处理器的步骤</vt:lpstr>
      <vt:lpstr>MIPS指令系统实现</vt:lpstr>
      <vt:lpstr>MIPS指令格式</vt:lpstr>
      <vt:lpstr>MIPS指令格式</vt:lpstr>
      <vt:lpstr>MIPS指令格式</vt:lpstr>
      <vt:lpstr>取指令数据通路</vt:lpstr>
      <vt:lpstr>R型指令数据通路</vt:lpstr>
      <vt:lpstr>I型指令---访存指令数据通路</vt:lpstr>
      <vt:lpstr>I型指令---访存指令数据通路</vt:lpstr>
      <vt:lpstr>访存指令，R型指令混合数据通路</vt:lpstr>
      <vt:lpstr>I型---条件转移指令数据通路</vt:lpstr>
      <vt:lpstr>J型号指令---无条件转移指令数据通路</vt:lpstr>
      <vt:lpstr>单周期方案数据通路高层视图</vt:lpstr>
      <vt:lpstr>单周期数据通路小结</vt:lpstr>
      <vt:lpstr>单周期CPU设计一般路线图</vt:lpstr>
      <vt:lpstr>主要功能部件，封装实现</vt:lpstr>
      <vt:lpstr>add $rd, $rs, $rt   $rd=$rs+$rt</vt:lpstr>
      <vt:lpstr>addi $rt, $rs, 12     $rt=$rs+12</vt:lpstr>
      <vt:lpstr>Lw $r0, 1($r1)        $r0=Mem[($r1)+1]</vt:lpstr>
      <vt:lpstr>设计基本步骤</vt:lpstr>
      <vt:lpstr>完整单周期MIPS处理器示意图</vt:lpstr>
      <vt:lpstr>单周期CPU设计一般路线问题</vt:lpstr>
      <vt:lpstr>单周期CPU设计工程化路线图</vt:lpstr>
      <vt:lpstr>构建数据通路工程化方法</vt:lpstr>
      <vt:lpstr>单条指令数据通路构建方法</vt:lpstr>
      <vt:lpstr>例子</vt:lpstr>
      <vt:lpstr>例子</vt:lpstr>
      <vt:lpstr>例子</vt:lpstr>
      <vt:lpstr>多指令数据通路合并</vt:lpstr>
      <vt:lpstr>控制信号综合</vt:lpstr>
      <vt:lpstr>实验3</vt:lpstr>
      <vt:lpstr>多周期处理器实现</vt:lpstr>
      <vt:lpstr>多周期实现</vt:lpstr>
      <vt:lpstr>多周期方案数据通路高层视图</vt:lpstr>
      <vt:lpstr>取指令数据通路</vt:lpstr>
      <vt:lpstr>R型指令数据通路</vt:lpstr>
      <vt:lpstr>lw指令数据通路</vt:lpstr>
      <vt:lpstr>beq指令数据通路</vt:lpstr>
      <vt:lpstr>J型指令数据通路</vt:lpstr>
      <vt:lpstr>本章主要内容</vt:lpstr>
      <vt:lpstr>流水线原理</vt:lpstr>
      <vt:lpstr>指令周期细分</vt:lpstr>
      <vt:lpstr>非流水线时空图</vt:lpstr>
      <vt:lpstr>流水线时空图</vt:lpstr>
      <vt:lpstr>超标量流水线时空图</vt:lpstr>
      <vt:lpstr>流水线分类 </vt:lpstr>
      <vt:lpstr>流水线的相关冲突（hazzard）</vt:lpstr>
      <vt:lpstr>单周期MIPS处理器改流水线</vt:lpstr>
      <vt:lpstr>理想流水线</vt:lpstr>
      <vt:lpstr>理想指令流水线</vt:lpstr>
      <vt:lpstr>单周期改五段流水（分段）</vt:lpstr>
      <vt:lpstr>5段流水控制数据与信号传递</vt:lpstr>
      <vt:lpstr>流水线的相关冲突（hazzard）</vt:lpstr>
      <vt:lpstr>数据相关</vt:lpstr>
      <vt:lpstr>数据相关处理</vt:lpstr>
      <vt:lpstr>相关检测</vt:lpstr>
      <vt:lpstr>数据相关处理机制</vt:lpstr>
      <vt:lpstr>插入气泡</vt:lpstr>
      <vt:lpstr>插入气泡</vt:lpstr>
      <vt:lpstr>插入气泡</vt:lpstr>
      <vt:lpstr>插入气泡</vt:lpstr>
      <vt:lpstr>插入气泡</vt:lpstr>
      <vt:lpstr>气泡处理流程</vt:lpstr>
      <vt:lpstr>分支相关</vt:lpstr>
      <vt:lpstr>分支相关</vt:lpstr>
      <vt:lpstr>插入气泡总结</vt:lpstr>
      <vt:lpstr>数据重定向</vt:lpstr>
      <vt:lpstr>Load Use相关</vt:lpstr>
      <vt:lpstr>Load Use相关</vt:lpstr>
      <vt:lpstr>Load Use相关</vt:lpstr>
      <vt:lpstr>预测机制</vt:lpstr>
      <vt:lpstr>本章重点内容</vt:lpstr>
      <vt:lpstr>作业</vt:lpstr>
      <vt:lpstr>本章容易混淆的一些概念</vt:lpstr>
      <vt:lpstr>本章容易混淆的一些概念</vt:lpstr>
      <vt:lpstr>本章容易混淆的一些概念</vt:lpstr>
      <vt:lpstr>本章容易混淆的一些概念</vt:lpstr>
      <vt:lpstr>本章容易混淆的一些概念</vt:lpstr>
      <vt:lpstr>CPU是如何识别内存中的信息是指令还是数据？</vt:lpstr>
      <vt:lpstr>Machine Structure</vt:lpstr>
      <vt:lpstr>高级语言如何执行成二值逻辑</vt:lpstr>
    </vt:vector>
  </TitlesOfParts>
  <Company>NordriDesign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tan</cp:lastModifiedBy>
  <cp:revision>766</cp:revision>
  <cp:lastPrinted>2010-12-19T06:40:38Z</cp:lastPrinted>
  <dcterms:created xsi:type="dcterms:W3CDTF">2009-09-14T03:13:49Z</dcterms:created>
  <dcterms:modified xsi:type="dcterms:W3CDTF">2016-04-22T00:17:24Z</dcterms:modified>
</cp:coreProperties>
</file>